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963"/>
  </p:normalViewPr>
  <p:slideViewPr>
    <p:cSldViewPr snapToGrid="0" snapToObjects="1">
      <p:cViewPr varScale="1">
        <p:scale>
          <a:sx n="86" d="100"/>
          <a:sy n="86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11-15T14:52:07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7182">
    <iact:property name="dataType"/>
    <iact:actionData xml:id="d0">
      <inkml:trace xmlns:inkml="http://www.w3.org/2003/InkML" xml:id="stk0" contextRef="#ctx0" brushRef="#br0">3979 13568 0,'0'21'10,"0"0"10,0-21 0,0 21 20,0 1 0,0-1-30,0-21 0,0 21-9,0 0 8</inkml:trace>
    </iact:actionData>
  </iact:action>
  <iact:action type="add" startTime="127718">
    <iact:property name="dataType"/>
    <iact:actionData xml:id="d1">
      <inkml:trace xmlns:inkml="http://www.w3.org/2003/InkML" xml:id="stk1" contextRef="#ctx0" brushRef="#br0">4000 14076 0,'0'21'10,"0"0"10,0-21 0,0 21-19,0 1 18,0-1 11,0-21-20,0 21 0,0 0 0,0 0 0,0-21 0</inkml:trace>
    </iact:actionData>
  </iact:action>
  <iact:action type="add" startTime="128774">
    <iact:property name="dataType"/>
    <iact:actionData xml:id="d2">
      <inkml:trace xmlns:inkml="http://www.w3.org/2003/InkML" xml:id="stk2" contextRef="#ctx0" brushRef="#br0">4000 15092 0,'0'0'40,"0"21"-30,0-21 10,0 42-10,0-20 0,0-1 10,0 0-10,0-21-9,22 21 8,-22 21 11,0-42-10</inkml:trace>
    </iact:actionData>
  </iact:action>
  <iact:action type="add" startTime="129334">
    <iact:property name="dataType"/>
    <iact:actionData xml:id="d3">
      <inkml:trace xmlns:inkml="http://www.w3.org/2003/InkML" xml:id="stk3" contextRef="#ctx0" brushRef="#br0">4022 15833 0,'0'21'20,"0"0"0,0 0 20,0-21-39,0 21 8,0 1 11,0-22-10,0 21-9,0 0 8,0 21 1</inkml:trace>
    </iact:actionData>
  </iact:action>
  <iact:action type="add" startTime="129735">
    <iact:property name="dataType"/>
    <iact:actionData xml:id="d4">
      <inkml:trace xmlns:inkml="http://www.w3.org/2003/InkML" xml:id="stk4" contextRef="#ctx0" brushRef="#br0">4000 16552 0,'0'22'20,"0"-1"0,0-21-10,0 21 0,0 0 10,0 0-10,0-21 0,0 21 10,0 1 0</inkml:trace>
    </iact:actionData>
  </iact:action>
  <iact:action type="add" startTime="130238">
    <iact:property name="dataType"/>
    <iact:actionData xml:id="d5">
      <inkml:trace xmlns:inkml="http://www.w3.org/2003/InkML" xml:id="stk5" contextRef="#ctx0" brushRef="#br0">4043 17463 0,'0'21'70,"0"0"-60,0-21 0,0 21 0,0 0 20,0 0-20,0-21 0,0 22 10,0-1-10,0 0 0,0-21 0,0 21 0,0 0 0,0 0-9</inkml:trace>
    </iact:actionData>
  </iact:action>
  <iact:action type="add" startTime="133623">
    <iact:property name="dataType"/>
    <iact:actionData xml:id="d6">
      <inkml:trace xmlns:inkml="http://www.w3.org/2003/InkML" xml:id="stk6" contextRef="#ctx0" brushRef="#br0">5482 13949 0,'0'21'10,"0"-21"10,0 42-19,0-42 8,0 22 1,0-22 0,0 42 0,0-42-9,0 21 8,0-21 1,0 42 0,0-42 0,0 22-9,0-22 8,0 42 1,0 0 0,-21-42 0,0 21-9,21 1 8,0-22 1,0 21 0,0 0 0,0 0-9,0-21 8</inkml:trace>
    </iact:actionData>
  </iact:action>
  <iact:action type="add" startTime="134007">
    <iact:property name="dataType"/>
    <iact:actionData xml:id="d7">
      <inkml:trace xmlns:inkml="http://www.w3.org/2003/InkML" xml:id="stk7" contextRef="#ctx0" brushRef="#br0">5419 14605 0,'0'0'1,"0"21"48,0 0-9,0 1-20,0-22-10</inkml:trace>
    </iact:actionData>
  </iact:action>
  <iact:action type="add" startTime="134472">
    <iact:property name="dataType"/>
    <iact:actionData xml:id="d8">
      <inkml:trace xmlns:inkml="http://www.w3.org/2003/InkML" xml:id="stk8" contextRef="#ctx0" brushRef="#br0">5482 15240 0,'0'21'20,"0"0"-10,0-21 20,0 22-20,0-1 10,0 0-10,0-21-9,0 21 18,0 0-9,0 0 0,0-21-9</inkml:trace>
    </iact:actionData>
  </iact:action>
  <iact:action type="add" startTime="134809">
    <iact:property name="dataType"/>
    <iact:actionData xml:id="d9">
      <inkml:trace xmlns:inkml="http://www.w3.org/2003/InkML" xml:id="stk9" contextRef="#ctx0" brushRef="#br0">5482 15833 0,'0'21'1,"0"-21"28,0 21-19,0 0 30,0-21-30,0 21 10,0 1-10,0 20 0,0-42 0,0 42 0,0-21 0</inkml:trace>
    </iact:actionData>
  </iact:action>
  <iact:action type="add" startTime="135192">
    <iact:property name="dataType"/>
    <iact:actionData xml:id="d10">
      <inkml:trace xmlns:inkml="http://www.w3.org/2003/InkML" xml:id="stk10" contextRef="#ctx0" brushRef="#br0">5461 16510 0,'0'0'40,"0"21"-20,0 0 0,0 1 0,0-22-10,0 21 0,0 0 0,0-21 0,0 21-9,0 0 8</inkml:trace>
    </iact:actionData>
  </iact:action>
  <iact:action type="add" startTime="135552">
    <iact:property name="dataType"/>
    <iact:actionData xml:id="d11">
      <inkml:trace xmlns:inkml="http://www.w3.org/2003/InkML" xml:id="stk11" contextRef="#ctx0" brushRef="#br0">5440 17082 0,'21'21'20,"-21"0"20,0-21-39,0 21 8,0 0 11,0 0-10,0 1 0,0-22 10,0 21-10,0 0 10,0 0-19</inkml:trace>
    </iact:actionData>
  </iact:action>
  <iact:action type="add" startTime="135872">
    <iact:property name="dataType"/>
    <iact:actionData xml:id="d12">
      <inkml:trace xmlns:inkml="http://www.w3.org/2003/InkML" xml:id="stk12" contextRef="#ctx0" brushRef="#br0">5503 17568 0,'0'0'10,"0"22"10,0-1 0,0 0-10,0-21 10,0 42 10</inkml:trace>
    </iact:actionData>
  </iact:action>
  <iact:action type="add" startTime="136128">
    <iact:property name="dataType"/>
    <iact:actionData xml:id="d13">
      <inkml:trace xmlns:inkml="http://www.w3.org/2003/InkML" xml:id="stk13" contextRef="#ctx0" brushRef="#br0">5503 17886 0</inkml:trace>
    </iact:actionData>
  </iact:action>
  <iact:action type="add" startTime="138081">
    <iact:property name="dataType"/>
    <iact:actionData xml:id="d14">
      <inkml:trace xmlns:inkml="http://www.w3.org/2003/InkML" xml:id="stk14" contextRef="#ctx0" brushRef="#br0">3958 13885 0,'0'0'80,"21"-21"-70</inkml:trace>
    </iact:actionData>
  </iact:action>
  <iact:action type="add" startTime="138433">
    <iact:property name="dataType"/>
    <iact:actionData xml:id="d15">
      <inkml:trace xmlns:inkml="http://www.w3.org/2003/InkML" xml:id="stk15" contextRef="#ctx0" brushRef="#br0">4000 13822 0</inkml:trace>
    </iact:actionData>
  </iact:action>
  <iact:action type="add" startTime="138665">
    <iact:property name="dataType"/>
    <iact:actionData xml:id="d16">
      <inkml:trace xmlns:inkml="http://www.w3.org/2003/InkML" xml:id="stk16" contextRef="#ctx0" brushRef="#br0">4000 13822 0</inkml:trace>
    </iact:actionData>
  </iact:action>
  <iact:action type="add" startTime="139505">
    <iact:property name="dataType"/>
    <iact:actionData xml:id="d17">
      <inkml:trace xmlns:inkml="http://www.w3.org/2003/InkML" xml:id="stk17" contextRef="#ctx0" brushRef="#br0">5461 14669 0</inkml:trace>
    </iact:actionData>
  </iact:action>
  <iact:action type="add" startTime="139729">
    <iact:property name="dataType"/>
    <iact:actionData xml:id="d18">
      <inkml:trace xmlns:inkml="http://www.w3.org/2003/InkML" xml:id="stk18" contextRef="#ctx0" brushRef="#br0">5376 14626 0</inkml:trace>
    </iact:actionData>
  </iact:action>
  <iact:action type="add" startTime="139915">
    <iact:property name="dataType"/>
    <iact:actionData xml:id="d19">
      <inkml:trace xmlns:inkml="http://www.w3.org/2003/InkML" xml:id="stk19" contextRef="#ctx0" brushRef="#br0">5376 14626 0</inkml:trace>
    </iact:actionData>
  </iact:action>
  <iact:action type="add" startTime="149740">
    <iact:property name="dataType"/>
    <iact:actionData xml:id="d20">
      <inkml:trace xmlns:inkml="http://www.w3.org/2003/InkML" xml:id="stk20" contextRef="#ctx0" brushRef="#br0">4000 14732 0,'0'0'70,"22"0"240,-1 0-280,-21 21 20,21-21 190,-21 21-100,21 1-110,-21-22 60,0 21-10,21-21-40,0 21-10,-21 0 50,0 0-40,0-21 0,0 21 0,0 1-20,22-1 10,-22-21-10,21 21-10,-21 0 50,21 0-50,-21-21 40,21 21-10,-21 1-30,0-22 20,21 21-20,-21-21 20,21 21 0,1-21 30,-22 21-40,21 0 0,-21-21 0,21 21 10,0-21-10,-21 22 10,21-1-20,-21-21 10,21 21 0,-21-21-10,22 0 20,-1 0 10,-21 0 60,21 21-70,-21-21-10,21 0-10,0 0 30,-21 0-10,21 0-20,1 21-9,-1 0 68,-21-21-29,21 0-30,-21 0 0,21 0 20,-21 22-29,21-22 38,0 0-9,1 21-20,-22-21 20,21 21-20,21-21 10,-21 0 10,-21 0-10,21 0-10,1 0 10,-1 21 0,-21-21-10,21 21 10,-21-21-10,21 0 10,0 0 10,-21 0 10,21 0-10,1 0-29,-22 0 28,21 21-19,0-21 0,0 0 20,-21 0-20,21 0 20,0 0-10,1 0 0,-22 0-10,21 0 0,0 0 10,21 0-10,-42 0 20,43 0-20,-43 0 10,21 0 10,-21 0-10,21 0 10,0 0 30,0 0-30,-21 0 10,21 0 0,1 22-39,-1-22 38,-21 0 41,21 0-60,0 21-10,0-21 120,-21 0-110,21 0 0,1 0 0,-1 0 40,-21 0-10,21 0-40,0 0 10</inkml:trace>
    </iact:actionData>
  </iact:action>
  <iact:action type="add" startTime="156949">
    <iact:property name="dataType"/>
    <iact:actionData xml:id="d21">
      <inkml:trace xmlns:inkml="http://www.w3.org/2003/InkML" xml:id="stk21" contextRef="#ctx0" brushRef="#br0">4043 16171 0,'0'0'120,"0"0"-70,21 0-30,0 0-10,0 0 10,-21 0 10,21 0-20,1 0 0,-1 0 0,-21 0 0,21 0 0,0 0 10,0 0 20,-21 0-20,21 0-10,-21 0 10,43 0 10,-43 0 30,21 0-59,0 0 18,0 0-9,-21 0 0,21 0 10,-21 0-10,22 0 0,-22 0-9,21 0 8,0 0 21,0 0-20,21-21 0,-20 21 10,-1 0-19,0 0 8,21 0 11,-21 0-10,22 0 20,-22 0-20,0 0 0,0 0 20,0 0-29,-21 0 18,22 0-9,-1 0 0,0 0-9,0 0 8,0 0 11,22 0-10,-43 0 0,42 0 0,-42 0 60,21 21-40,-21-21-29,21 0 28,22 22 61,-22-1-70,0-21-10,0 0 0,0 0 40,0 0 0,-21 21-30,22-21-10,-1 0 10,0 0 0,-21 21-10,21-21 10,-21 21 40,0-21-50,21 21 0,-21 1-9,0-22 28,0 21-19,0-21 10,0 42 0,0-42-19,0 21 48,0-21-29,0 43-10,0-22-9,0-21 18,0 42 1,0-42-10,0 21 0,21 0 10,-21 1-10,22-1 20,-1 0 10,-21 0-20,0 0-10,21-21 10,0 21 0,-21-21 30,21 0-10,-21 22-39,21-1 18,-21-21 1,22 0 60,-22 0 320</inkml:trace>
    </iact:actionData>
  </iact:action>
  <iact:action type="add" startTime="161126">
    <iact:property name="dataType"/>
    <iact:actionData xml:id="d22">
      <inkml:trace xmlns:inkml="http://www.w3.org/2003/InkML" xml:id="stk22" contextRef="#ctx0" brushRef="#br0">4064 17082 0,'0'0'130,"0"0"-100,21 0-29,-21-22 8,21 22 11,0 0-19,1-21 18,20 0 1,-42 21 0,42-21 0,-21 21 20,1 0-30,-1 0 10,-21 0 0,21 0 0,0 0 0,0 0-19,-21 0 68,21 0-29,1 0-30,-22 21 0,0 0 0,0 0 0,0-21 0,0 22 10,0-1-10,0 0 20,0-21-10,21 21-10,-21-21 10,42 21-10,-42 0 10,21-21-10,-21 0 0,21 0 0,1 22 10,-1-22 10,-21 0-20,21 0 0,0 0-9,0 0 8,-21 0 11,43 0-10,-22 0 0,0 0 10,0-22 0,-21 22 10,0-21-20,21-21 20,0 42-10,-21 0 80,22 0-99,-22 0 8,42 0 1,-21 63 10,0-63 20,0 43 0,-21-43-30,0 21 0,0-21 10,0 21-19,0 0 8,0 0 1,0-21 0,0 22 0,0-1 0,0 0 0,0-21 10,22 21-19,-22 0 48,21-21-19,0 21-29,-21-21 0,21 0 7,-21 0 2,42 0 0,-20 0 10,-22 0 0,42 0-10,-21 0 0,0 0 10,-21-42 0,0 42 10,0-21-20,21 21 0,-21 0 80,22 0-60,-1 0-10,0 0 0,-21 0-10,21 0 0,0 0 10,0 0-10,-21 0 40,22 0-49,-1 0 18,-21 0-9,0 21 0,21-21 10,0 21-10,0 0 10,-21-21 50,21 0-10,1 22 0,-1-22-20,0 0-10,-21 0-20,0 21 10,21 0-10,0-21 50,-21 0 90,-21 0-130,21 0 0,-21 0-10</inkml:trace>
    </iact:actionData>
  </iact:action>
  <iact:action type="add" startTime="325216">
    <iact:property name="dataType"/>
    <iact:actionData xml:id="d23">
      <inkml:trace xmlns:inkml="http://www.w3.org/2003/InkML" xml:id="stk23" contextRef="#ctx0" brushRef="#br0">25442 14584 0</inkml:trace>
    </iact:actionData>
  </iact:action>
  <iact:action type="add" startTime="327385">
    <iact:property name="dataType"/>
    <iact:actionData xml:id="d24">
      <inkml:trace xmlns:inkml="http://www.w3.org/2003/InkML" xml:id="stk24" contextRef="#ctx0" brushRef="#br0">25654 14880 0</inkml:trace>
    </iact:actionData>
  </iact:action>
  <iact:action type="add" startTime="328841">
    <iact:property name="dataType"/>
    <iact:actionData xml:id="d25">
      <inkml:trace xmlns:inkml="http://www.w3.org/2003/InkML" xml:id="stk25" contextRef="#ctx0" brushRef="#br0">25950 15240 0</inkml:trace>
    </iact:actionData>
  </iact:action>
  <iact:action type="add" startTime="330633">
    <iact:property name="dataType"/>
    <iact:actionData xml:id="d26">
      <inkml:trace xmlns:inkml="http://www.w3.org/2003/InkML" xml:id="stk26" contextRef="#ctx0" brushRef="#br0">26141 15579 0</inkml:trace>
    </iact:actionData>
  </iact:action>
  <iact:action type="add" startTime="332314">
    <iact:property name="dataType"/>
    <iact:actionData xml:id="d27">
      <inkml:trace xmlns:inkml="http://www.w3.org/2003/InkML" xml:id="stk27" contextRef="#ctx0" brushRef="#br0">24405 14838 0,'0'0'80,"0"0"-70,21 0 0,0 21 10,-21 0 0,22-21 40,-22 0-50,21 21 0,-21-21 0,21 22 0,0-22 0,0 21 10,-21-21-19,21 21 8,1-21 1,-22 0-9,21 21 8,-21-21 1,21 0 0,21 21 10,-21 0-19,1 1 0,-22-22 7,21 21-7,0 0 18,-21-21-18,21 0 18,0 0-18,22 21 0,-22 0 17,0-21-8,0 43 0,-21-43 0,21 21 20,0 0-10,-21 0 10,0 0-20,0 0 0,0 1 0,22-1-9,-22-21 8,21 21 1,0 0 0,-21 0 20,21 0-29,0 1 8,0-1-8,-21 21 8,43-21 1,-43 0 0,21 1-9,0-1 18,-21-21-18,0 21 18,21 0-18,-21-21 0,21 21 67,-21-21-58,22 21 10,-22-21-19,21 0 18,-21 22-18,21-1 8,0-21 11,0 0 0,-21 21-10,43-21-9,-22 42 28,0-42-28,-21 21 18,21 1-18,21-1 0,-42 0 17,22-21-8,-22 21 10,21 0-19,0 0 18,-21-21-9,42 43-9,-42-43 18,21 0-9,1 21 0,-22-21 0,21 42 0,-21-42 10,21 21 120,-21 1-70,0-1-40,0-21-29,21 21 18,-21 0-18,0 0 8,21-21-8,-21 21 18,21-21 11,-21 0 320</inkml:trace>
    </iact:actionData>
  </iact:action>
  <iact:action type="add" startTime="337419">
    <iact:property name="dataType"/>
    <iact:actionData xml:id="d28">
      <inkml:trace xmlns:inkml="http://www.w3.org/2003/InkML" xml:id="stk28" contextRef="#ctx0" brushRef="#br0">24426 14838 0,'0'0'20,"0"21"40</inkml:trace>
    </iact:actionData>
  </iact:action>
  <iact:action type="add" startTime="337725">
    <iact:property name="dataType"/>
    <iact:actionData xml:id="d29">
      <inkml:trace xmlns:inkml="http://www.w3.org/2003/InkML" xml:id="stk29" contextRef="#ctx0" brushRef="#br0">24426 14859 0,'0'-21'250,"0"21"-240,0-21 0,0 0 10,0-1 150,43 22-150,-43 22 80,0-1-99,21-21 8,-21 21 81,0 0-50,-21-21-30,21 0-9,-43 0 8,1 0 1,42 0 170,0 0-160,21 0 0,0 0-10</inkml:trace>
    </iact:actionData>
  </iact:action>
  <iact:action type="add" startTime="340051">
    <iact:property name="dataType"/>
    <iact:actionData xml:id="d30">
      <inkml:trace xmlns:inkml="http://www.w3.org/2003/InkML" xml:id="stk30" contextRef="#ctx0" brushRef="#br0">25696 16150 0,'0'0'50,"0"21"-40,0 1 10,0-22-10,21 0 0,-21 0 90,0 0-90,0-22 10,0 22-10,-21 0 0,0 0 10,0 0 30,21 0 20,0 0 10,0 0-60,21 0 20,0 0-39,-21 0 148,21 0-139,1 0 0,-1 0 10,-21 0 230</inkml:trace>
    </iact:actionData>
  </iact:action>
  <iact:action type="add" startTime="342092">
    <iact:property name="dataType"/>
    <iact:actionData xml:id="d31">
      <inkml:trace xmlns:inkml="http://www.w3.org/2003/InkML" xml:id="stk31" contextRef="#ctx0" brushRef="#br0">24701 14965 0,'0'21'30,"0"0"-10,-21-21 20,21 21-30</inkml:trace>
    </iact:actionData>
  </iact:action>
  <iact:action type="add" startTime="343108">
    <iact:property name="dataType"/>
    <iact:actionData xml:id="d32">
      <inkml:trace xmlns:inkml="http://www.w3.org/2003/InkML" xml:id="stk32" contextRef="#ctx0" brushRef="#br0">24913 15113 0,'0'21'130,"-21"22"-120,21-43 40,0 42 0</inkml:trace>
    </iact:actionData>
  </iact:action>
  <iact:action type="add" startTime="345141">
    <iact:property name="dataType"/>
    <iact:actionData xml:id="d33">
      <inkml:trace xmlns:inkml="http://www.w3.org/2003/InkML" xml:id="stk33" contextRef="#ctx0" brushRef="#br0">25506 15727 0,'0'21'90,"0"0"-70,0 0-10,0-21 0,0 22 10,-21-1 90,21-21-90,-22 21 20,22-21-20,-21 21 50</inkml:trace>
    </iact:actionData>
  </iact:action>
  <iact:action type="add" startTime="347325">
    <iact:property name="dataType"/>
    <iact:actionData xml:id="d34">
      <inkml:trace xmlns:inkml="http://www.w3.org/2003/InkML" xml:id="stk34" contextRef="#ctx0" brushRef="#br0">25760 16066 0,'0'0'60,"-21"0"-40,-1 0 0,22 0-10,-21 0 0,21 0 0,-21 0-9,21 0 18,-21 0 31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microsoft.com/office/2011/relationships/inkAction" Target="../ink/inkAction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A46D-425C-9440-819A-9898F49B3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dirty="0"/>
              <a:t>GEO315 JEOLOJİDE UZAKTAN ALGILAMA</a:t>
            </a:r>
            <a:endParaRPr lang="x-non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D0848-20F3-2844-9AEA-6B61439B0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5132439"/>
            <a:ext cx="8637072" cy="584774"/>
          </a:xfrm>
        </p:spPr>
        <p:txBody>
          <a:bodyPr>
            <a:normAutofit/>
          </a:bodyPr>
          <a:lstStyle/>
          <a:p>
            <a:r>
              <a:rPr lang="tr-TR" dirty="0"/>
              <a:t>DOÇ. DR. SİNAN AKISKA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CAE7-9595-2247-8A43-1DC2EFFDA64C}"/>
              </a:ext>
            </a:extLst>
          </p:cNvPr>
          <p:cNvSpPr txBox="1"/>
          <p:nvPr/>
        </p:nvSpPr>
        <p:spPr>
          <a:xfrm>
            <a:off x="2417779" y="3864077"/>
            <a:ext cx="912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5</a:t>
            </a:r>
            <a:r>
              <a:rPr lang="tr-TR" sz="3200" dirty="0" smtClean="0"/>
              <a:t>. İNTERPOLASYON – </a:t>
            </a:r>
            <a:r>
              <a:rPr lang="tr-TR" sz="3200" dirty="0" smtClean="0"/>
              <a:t>QGIS</a:t>
            </a:r>
            <a:r>
              <a:rPr lang="en-US" sz="3200" smtClean="0"/>
              <a:t> </a:t>
            </a:r>
            <a:r>
              <a:rPr lang="tr-TR" sz="3200" smtClean="0"/>
              <a:t>GİRİŞ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4367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11"/>
    </mc:Choice>
    <mc:Fallback xmlns="">
      <p:transition spd="slow" advTm="561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489" y="1692417"/>
            <a:ext cx="61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https://qgis.org/tr/site/forusers/download.html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309241"/>
            <a:ext cx="3924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54" b="5059"/>
          <a:stretch/>
        </p:blipFill>
        <p:spPr>
          <a:xfrm>
            <a:off x="1767710" y="2375209"/>
            <a:ext cx="8405920" cy="3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16"/>
    </mc:Choice>
    <mc:Fallback xmlns="">
      <p:transition spd="slow" advTm="2361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-89210" y="0"/>
            <a:ext cx="12192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38"/>
    </mc:Choice>
    <mc:Fallback xmlns="">
      <p:transition spd="slow" advTm="3349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9" y="173066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3" y="2508591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KONTÜR HARITALARI NASIL YAPILIYOR ?</a:t>
            </a:r>
            <a:endParaRPr lang="tr-TR" b="1" dirty="0"/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4270576"/>
            <a:ext cx="3392271" cy="24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8"/>
    </mc:Choice>
    <mc:Fallback xmlns="">
      <p:transition spd="slow" advTm="922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  <a:endParaRPr lang="tr-T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11"/>
    </mc:Choice>
    <mc:Fallback xmlns="">
      <p:transition spd="slow" advTm="31641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2089" x="541338" y="5311775"/>
          <p14:tracePt t="82129" x="549275" y="5303838"/>
          <p14:tracePt t="82136" x="555625" y="5303838"/>
          <p14:tracePt t="82155" x="617538" y="5303838"/>
          <p14:tracePt t="82178" x="884238" y="5235575"/>
          <p14:tracePt t="82188" x="1006475" y="5211763"/>
          <p14:tracePt t="82217" x="1539875" y="5067300"/>
          <p14:tracePt t="82224" x="1668463" y="5013325"/>
          <p14:tracePt t="82238" x="1744663" y="4983163"/>
          <p14:tracePt t="82256" x="1981200" y="4860925"/>
          <p14:tracePt t="82272" x="2278063" y="4708525"/>
          <p14:tracePt t="82289" x="2651125" y="4479925"/>
          <p14:tracePt t="82305" x="3230563" y="4152900"/>
          <p14:tracePt t="82323" x="3832225" y="3810000"/>
          <p14:tracePt t="82347" x="4610100" y="3314700"/>
          <p14:tracePt t="82355" x="4770438" y="3184525"/>
          <p14:tracePt t="82377" x="5257800" y="2781300"/>
          <p14:tracePt t="82390" x="5380038" y="2659063"/>
          <p14:tracePt t="82417" x="5722938" y="2201863"/>
          <p14:tracePt t="82424" x="5807075" y="2049463"/>
          <p14:tracePt t="82439" x="5935663" y="1882775"/>
          <p14:tracePt t="82456" x="6164263" y="1608138"/>
          <p14:tracePt t="82472" x="6218238" y="1524000"/>
          <p14:tracePt t="82489" x="6218238" y="1508125"/>
          <p14:tracePt t="82505" x="6218238" y="1493838"/>
          <p14:tracePt t="82523" x="6210300" y="1470025"/>
          <p14:tracePt t="82547" x="6202363" y="1470025"/>
          <p14:tracePt t="82555" x="6202363" y="1455738"/>
          <p14:tracePt t="82577" x="6202363" y="1431925"/>
          <p14:tracePt t="82590" x="6202363" y="1425575"/>
          <p14:tracePt t="82617" x="6210300" y="1349375"/>
          <p14:tracePt t="82624" x="6218238" y="1311275"/>
          <p14:tracePt t="82638" x="6232525" y="1295400"/>
          <p14:tracePt t="82657" x="6256338" y="1235075"/>
          <p14:tracePt t="82672" x="6308725" y="1165225"/>
          <p14:tracePt t="82689" x="6354763" y="1127125"/>
          <p14:tracePt t="82705" x="6378575" y="1104900"/>
          <p14:tracePt t="82723" x="6384925" y="1104900"/>
          <p14:tracePt t="82784" x="6392863" y="1096963"/>
          <p14:tracePt t="82792" x="6408738" y="1089025"/>
          <p14:tracePt t="82800" x="6416675" y="1082675"/>
          <p14:tracePt t="82809" x="6423025" y="1074738"/>
          <p14:tracePt t="82822" x="6454775" y="1058863"/>
          <p14:tracePt t="82839" x="6477000" y="1020763"/>
          <p14:tracePt t="82855" x="6515100" y="982663"/>
          <p14:tracePt t="82878" x="6545263" y="898525"/>
          <p14:tracePt t="82889" x="6561138" y="830263"/>
          <p14:tracePt t="82917" x="6561138" y="715963"/>
          <p14:tracePt t="82922" x="6561138" y="655638"/>
          <p14:tracePt t="82948" x="6523038" y="555625"/>
          <p14:tracePt t="82955" x="6492875" y="511175"/>
          <p14:tracePt t="82977" x="6446838" y="457200"/>
          <p14:tracePt t="82988" x="6438900" y="441325"/>
          <p14:tracePt t="83018" x="6408738" y="403225"/>
          <p14:tracePt t="83024" x="6392863" y="396875"/>
          <p14:tracePt t="83047" x="6384925" y="373063"/>
          <p14:tracePt t="83048" x="6378575" y="373063"/>
          <p14:tracePt t="83056" x="6370638" y="365125"/>
          <p14:tracePt t="83090" x="6340475" y="350838"/>
          <p14:tracePt t="83096" x="6324600" y="334963"/>
          <p14:tracePt t="83122" x="6294438" y="327025"/>
          <p14:tracePt t="83147" x="6256338" y="312738"/>
          <p14:tracePt t="83156" x="6240463" y="312738"/>
          <p14:tracePt t="83187" x="6180138" y="296863"/>
          <p14:tracePt t="83192" x="6156325" y="296863"/>
          <p14:tracePt t="83217" x="6088063" y="304800"/>
          <p14:tracePt t="83224" x="6049963" y="327025"/>
          <p14:tracePt t="83247" x="5989638" y="373063"/>
          <p14:tracePt t="83256" x="5981700" y="381000"/>
          <p14:tracePt t="83304" x="5973763" y="396875"/>
          <p14:tracePt t="83312" x="5973763" y="411163"/>
          <p14:tracePt t="83322" x="5973763" y="419100"/>
          <p14:tracePt t="83347" x="5965825" y="457200"/>
          <p14:tracePt t="83355" x="5959475" y="465138"/>
          <p14:tracePt t="83378" x="5951538" y="487363"/>
          <p14:tracePt t="83424" x="5951538" y="495300"/>
          <p14:tracePt t="83449" x="5951538" y="511175"/>
          <p14:tracePt t="83473" x="5951538" y="517525"/>
          <p14:tracePt t="83489" x="5951538" y="541338"/>
          <p14:tracePt t="83517" x="5951538" y="601663"/>
          <p14:tracePt t="83523" x="5951538" y="631825"/>
          <p14:tracePt t="83547" x="5951538" y="739775"/>
          <p14:tracePt t="83555" x="5951538" y="792163"/>
          <p14:tracePt t="83577" x="5951538" y="936625"/>
          <p14:tracePt t="83590" x="5965825" y="982663"/>
          <p14:tracePt t="83617" x="6011863" y="1211263"/>
          <p14:tracePt t="83624" x="6019800" y="1265238"/>
          <p14:tracePt t="83647" x="6049963" y="1387475"/>
          <p14:tracePt t="83657" x="6057900" y="1493838"/>
          <p14:tracePt t="83687" x="6057900" y="1616075"/>
          <p14:tracePt t="83689" x="6057900" y="1638300"/>
          <p14:tracePt t="83717" x="6035675" y="1774825"/>
          <p14:tracePt t="83723" x="6027738" y="1812925"/>
          <p14:tracePt t="83747" x="6027738" y="2003425"/>
          <p14:tracePt t="83755" x="6027738" y="2065338"/>
          <p14:tracePt t="83777" x="6027738" y="2232025"/>
          <p14:tracePt t="83790" x="6027738" y="2263775"/>
          <p14:tracePt t="83817" x="6027738" y="2416175"/>
          <p14:tracePt t="83824" x="6027738" y="2446338"/>
          <p14:tracePt t="83847" x="6027738" y="2514600"/>
          <p14:tracePt t="83849" x="6042025" y="2552700"/>
          <p14:tracePt t="83857" x="6049963" y="2568575"/>
          <p14:tracePt t="83887" x="6073775" y="2606675"/>
          <p14:tracePt t="83896" x="6073775" y="2613025"/>
          <p14:tracePt t="83923" x="6080125" y="2644775"/>
          <p14:tracePt t="83947" x="6096000" y="2705100"/>
          <p14:tracePt t="83955" x="6111875" y="2720975"/>
          <p14:tracePt t="83977" x="6126163" y="2751138"/>
          <p14:tracePt t="83990" x="6126163" y="2759075"/>
          <p14:tracePt t="84017" x="6134100" y="2759075"/>
          <p14:tracePt t="84064" x="6142038" y="2759075"/>
          <p14:tracePt t="84080" x="6164263" y="2759075"/>
          <p14:tracePt t="84089" x="6164263" y="2751138"/>
          <p14:tracePt t="84117" x="6202363" y="2727325"/>
          <p14:tracePt t="84129" x="6226175" y="2713038"/>
          <p14:tracePt t="84157" x="6270625" y="2713038"/>
          <p14:tracePt t="84187" x="6346825" y="2705100"/>
          <p14:tracePt t="84192" x="6354763" y="2705100"/>
          <p14:tracePt t="84217" x="6454775" y="2713038"/>
          <p14:tracePt t="84224" x="6484938" y="2720975"/>
          <p14:tracePt t="84247" x="6575425" y="2759075"/>
          <p14:tracePt t="84255" x="6629400" y="2781300"/>
          <p14:tracePt t="84277" x="6797675" y="2841625"/>
          <p14:tracePt t="84290" x="6904038" y="2865438"/>
          <p14:tracePt t="84317" x="6994525" y="2873375"/>
          <p14:tracePt t="84322" x="7040563" y="2873375"/>
          <p14:tracePt t="84347" x="7200900" y="2879725"/>
          <p14:tracePt t="84357" x="7239000" y="2879725"/>
          <p14:tracePt t="84387" x="7391400" y="2879725"/>
          <p14:tracePt t="84392" x="7413625" y="2879725"/>
          <p14:tracePt t="84417" x="7437438" y="2879725"/>
          <p14:tracePt t="84440" x="7451725" y="2873375"/>
          <p14:tracePt t="84457" x="7451725" y="2865438"/>
          <p14:tracePt t="84487" x="7451725" y="2849563"/>
          <p14:tracePt t="84489" x="7451725" y="2841625"/>
          <p14:tracePt t="84496" x="7451725" y="2835275"/>
          <p14:tracePt t="84522" x="7451725" y="2819400"/>
          <p14:tracePt t="84547" x="7451725" y="2759075"/>
          <p14:tracePt t="84555" x="7451725" y="2735263"/>
          <p14:tracePt t="84578" x="7437438" y="2628900"/>
          <p14:tracePt t="84589" x="7429500" y="2590800"/>
          <p14:tracePt t="84617" x="7407275" y="2370138"/>
          <p14:tracePt t="84624" x="7399338" y="2301875"/>
          <p14:tracePt t="84650" x="7375525" y="2095500"/>
          <p14:tracePt t="84656" x="7375525" y="2057400"/>
          <p14:tracePt t="84687" x="7375525" y="1965325"/>
          <p14:tracePt t="84690" x="7375525" y="1958975"/>
          <p14:tracePt t="84718" x="7375525" y="1897063"/>
          <p14:tracePt t="84722" x="7375525" y="1882775"/>
          <p14:tracePt t="84747" x="7375525" y="1851025"/>
          <p14:tracePt t="84756" x="7383463" y="1836738"/>
          <p14:tracePt t="84777" x="7399338" y="1798638"/>
          <p14:tracePt t="84790" x="7407275" y="1782763"/>
          <p14:tracePt t="84817" x="7407275" y="1730375"/>
          <p14:tracePt t="84824" x="7421563" y="1698625"/>
          <p14:tracePt t="84847" x="7429500" y="1660525"/>
          <p14:tracePt t="84857" x="7437438" y="1616075"/>
          <p14:tracePt t="84887" x="7437438" y="1493838"/>
          <p14:tracePt t="84889" x="7437438" y="1447800"/>
          <p14:tracePt t="84897" x="7437438" y="1393825"/>
          <p14:tracePt t="84924" x="7437438" y="1219200"/>
          <p14:tracePt t="84947" x="7437438" y="1028700"/>
          <p14:tracePt t="84955" x="7437438" y="982663"/>
          <p14:tracePt t="84977" x="7445375" y="800100"/>
          <p14:tracePt t="84990" x="7445375" y="762000"/>
          <p14:tracePt t="85017" x="7467600" y="533400"/>
          <p14:tracePt t="85024" x="7475538" y="495300"/>
          <p14:tracePt t="85047" x="7475538" y="419100"/>
          <p14:tracePt t="85057" x="7475538" y="350838"/>
          <p14:tracePt t="85087" x="7459663" y="266700"/>
          <p14:tracePt t="85089" x="7451725" y="258763"/>
          <p14:tracePt t="85105" x="7451725" y="244475"/>
          <p14:tracePt t="85124" x="7451725" y="236538"/>
          <p14:tracePt t="85147" x="7451725" y="220663"/>
          <p14:tracePt t="85161" x="7451725" y="212725"/>
          <p14:tracePt t="85187" x="7451725" y="206375"/>
          <p14:tracePt t="85201" x="7445375" y="206375"/>
          <p14:tracePt t="85425" x="7445375" y="212725"/>
          <p14:tracePt t="85449" x="7445375" y="220663"/>
          <p14:tracePt t="85473" x="7437438" y="236538"/>
          <p14:tracePt t="85545" x="7429500" y="236538"/>
          <p14:tracePt t="85577" x="7421563" y="244475"/>
          <p14:tracePt t="85593" x="7413625" y="250825"/>
          <p14:tracePt t="85609" x="7407275" y="258763"/>
          <p14:tracePt t="85625" x="7399338" y="258763"/>
          <p14:tracePt t="85647" x="7375525" y="274638"/>
          <p14:tracePt t="85656" x="7361238" y="282575"/>
          <p14:tracePt t="85677" x="7315200" y="312738"/>
          <p14:tracePt t="85691" x="7285038" y="320675"/>
          <p14:tracePt t="85718" x="7192963" y="350838"/>
          <p14:tracePt t="85722" x="7154863" y="358775"/>
          <p14:tracePt t="85747" x="6972300" y="403225"/>
          <p14:tracePt t="85755" x="6896100" y="434975"/>
          <p14:tracePt t="85779" x="6735763" y="479425"/>
          <p14:tracePt t="85789" x="6697663" y="479425"/>
          <p14:tracePt t="85817" x="6583363" y="487363"/>
          <p14:tracePt t="85825" x="6569075" y="495300"/>
          <p14:tracePt t="85849" x="6530975" y="503238"/>
          <p14:tracePt t="85857" x="6499225" y="503238"/>
          <p14:tracePt t="85887" x="6446838" y="511175"/>
          <p14:tracePt t="85889" x="6423025" y="511175"/>
          <p14:tracePt t="85897" x="6400800" y="511175"/>
          <p14:tracePt t="85924" x="6316663" y="525463"/>
          <p14:tracePt t="85947" x="6240463" y="525463"/>
          <p14:tracePt t="85956" x="6218238" y="525463"/>
          <p14:tracePt t="85978" x="6134100" y="525463"/>
          <p14:tracePt t="85991" x="6103938" y="525463"/>
          <p14:tracePt t="86017" x="6049963" y="525463"/>
          <p14:tracePt t="86121" x="6042025" y="533400"/>
          <p14:tracePt t="86193" x="6042025" y="541338"/>
          <p14:tracePt t="86210" x="6049963" y="549275"/>
          <p14:tracePt t="86222" x="6057900" y="555625"/>
          <p14:tracePt t="86248" x="6073775" y="563563"/>
          <p14:tracePt t="86257" x="6096000" y="571500"/>
          <p14:tracePt t="86290" x="6126163" y="593725"/>
          <p14:tracePt t="86313" x="6126163" y="601663"/>
          <p14:tracePt t="86417" x="6134100" y="601663"/>
          <p14:tracePt t="86457" x="6134100" y="593725"/>
          <p14:tracePt t="86481" x="6134100" y="587375"/>
          <p14:tracePt t="86561" x="6134100" y="579438"/>
          <p14:tracePt t="86593" x="6134100" y="571500"/>
          <p14:tracePt t="86610" x="6134100" y="563563"/>
          <p14:tracePt t="86623" x="6134100" y="555625"/>
          <p14:tracePt t="86650" x="6142038" y="533400"/>
          <p14:tracePt t="86665" x="6142038" y="525463"/>
          <p14:tracePt t="86688" x="6142038" y="511175"/>
          <p14:tracePt t="88321" x="6149975" y="503238"/>
          <p14:tracePt t="88337" x="6156325" y="503238"/>
          <p14:tracePt t="88356" x="6188075" y="503238"/>
          <p14:tracePt t="88378" x="6226175" y="495300"/>
          <p14:tracePt t="88391" x="6256338" y="487363"/>
          <p14:tracePt t="88418" x="6278563" y="473075"/>
          <p14:tracePt t="88442" x="6278563" y="465138"/>
          <p14:tracePt t="88457" x="6278563" y="449263"/>
          <p14:tracePt t="88488" x="6248400" y="419100"/>
          <p14:tracePt t="88490" x="6240463" y="419100"/>
          <p14:tracePt t="88518" x="6226175" y="419100"/>
          <p14:tracePt t="88537" x="6218238" y="419100"/>
          <p14:tracePt t="88556" x="6194425" y="419100"/>
          <p14:tracePt t="88578" x="6180138" y="419100"/>
          <p14:tracePt t="88591" x="6172200" y="419100"/>
          <p14:tracePt t="88618" x="6126163" y="441325"/>
          <p14:tracePt t="88625" x="6118225" y="441325"/>
          <p14:tracePt t="88648" x="6111875" y="449263"/>
          <p14:tracePt t="88841" x="6111875" y="465138"/>
          <p14:tracePt t="88850" x="6111875" y="479425"/>
          <p14:tracePt t="88858" x="6111875" y="487363"/>
          <p14:tracePt t="88888" x="6111875" y="563563"/>
          <p14:tracePt t="88890" x="6126163" y="625475"/>
          <p14:tracePt t="88919" x="6149975" y="800100"/>
          <p14:tracePt t="88923" x="6149975" y="884238"/>
          <p14:tracePt t="88948" x="6188075" y="1089025"/>
          <p14:tracePt t="88956" x="6202363" y="1143000"/>
          <p14:tracePt t="88978" x="6264275" y="1341438"/>
          <p14:tracePt t="88991" x="6278563" y="1417638"/>
          <p14:tracePt t="89018" x="6324600" y="1692275"/>
          <p14:tracePt t="89025" x="6340475" y="1782763"/>
          <p14:tracePt t="89048" x="6346825" y="2003425"/>
          <p14:tracePt t="89058" x="6346825" y="2247900"/>
          <p14:tracePt t="89088" x="6346825" y="2476500"/>
          <p14:tracePt t="89091" x="6354763" y="2498725"/>
          <p14:tracePt t="89118" x="6378575" y="2530475"/>
          <p14:tracePt t="89124" x="6384925" y="2536825"/>
          <p14:tracePt t="89148" x="6392863" y="2544763"/>
          <p14:tracePt t="89156" x="6408738" y="2552700"/>
          <p14:tracePt t="89178" x="6469063" y="2568575"/>
          <p14:tracePt t="89191" x="6507163" y="2568575"/>
          <p14:tracePt t="89218" x="6645275" y="2568575"/>
          <p14:tracePt t="89226" x="6667500" y="2568575"/>
          <p14:tracePt t="89248" x="6705600" y="2568575"/>
          <p14:tracePt t="89258" x="6727825" y="2560638"/>
          <p14:tracePt t="89288" x="6735763" y="2560638"/>
          <p14:tracePt t="89290" x="6735763" y="2552700"/>
          <p14:tracePt t="89319" x="6735763" y="2536825"/>
          <p14:tracePt t="89354" x="6735763" y="2530475"/>
          <p14:tracePt t="89578" x="6759575" y="2522538"/>
          <p14:tracePt t="89586" x="6773863" y="2514600"/>
          <p14:tracePt t="89594" x="6781800" y="2514600"/>
          <p14:tracePt t="89618" x="6835775" y="2506663"/>
          <p14:tracePt t="89626" x="6865938" y="2506663"/>
          <p14:tracePt t="89650" x="6918325" y="2498725"/>
          <p14:tracePt t="89658" x="6942138" y="2484438"/>
          <p14:tracePt t="89690" x="6988175" y="2468563"/>
          <p14:tracePt t="89698" x="6994525" y="2454275"/>
          <p14:tracePt t="89724" x="7010400" y="2446338"/>
          <p14:tracePt t="89749" x="7018338" y="2430463"/>
          <p14:tracePt t="89762" x="7026275" y="2430463"/>
          <p14:tracePt t="89788" x="7032625" y="2430463"/>
          <p14:tracePt t="89802" x="7048500" y="2430463"/>
          <p14:tracePt t="89826" x="7056438" y="2430463"/>
          <p14:tracePt t="89906" x="7070725" y="2430463"/>
          <p14:tracePt t="89914" x="7086600" y="2422525"/>
          <p14:tracePt t="89923" x="7102475" y="2408238"/>
          <p14:tracePt t="89940" x="7108825" y="2392363"/>
          <p14:tracePt t="89957" x="7124700" y="2392363"/>
          <p14:tracePt t="89975" x="7140575" y="2392363"/>
          <p14:tracePt t="89994" x="7146925" y="2392363"/>
          <p14:tracePt t="90011" x="7154863" y="2392363"/>
          <p14:tracePt t="90026" x="7170738" y="2392363"/>
          <p14:tracePt t="90042" x="7178675" y="2392363"/>
          <p14:tracePt t="90058" x="7185025" y="2400300"/>
          <p14:tracePt t="90074" x="7185025" y="2408238"/>
          <p14:tracePt t="90090" x="7200900" y="2438400"/>
          <p14:tracePt t="90108" x="7200900" y="2468563"/>
          <p14:tracePt t="90123" x="7200900" y="2492375"/>
          <p14:tracePt t="90140" x="7200900" y="2498725"/>
          <p14:tracePt t="90157" x="7200900" y="2506663"/>
          <p14:tracePt t="90174" x="7200900" y="2522538"/>
          <p14:tracePt t="90190" x="7208838" y="2536825"/>
          <p14:tracePt t="90207" x="7223125" y="2568575"/>
          <p14:tracePt t="90223" x="7239000" y="2582863"/>
          <p14:tracePt t="90241" x="7254875" y="2613025"/>
          <p14:tracePt t="90257" x="7254875" y="2620963"/>
          <p14:tracePt t="90394" x="7254875" y="2613025"/>
          <p14:tracePt t="90434" x="7239000" y="2613025"/>
          <p14:tracePt t="90459" x="7231063" y="2613025"/>
          <p14:tracePt t="90482" x="7216775" y="2613025"/>
          <p14:tracePt t="90498" x="7208838" y="2606675"/>
          <p14:tracePt t="90514" x="7200900" y="2598738"/>
          <p14:tracePt t="90802" x="7200900" y="2590800"/>
          <p14:tracePt t="91251" x="7200900" y="2582863"/>
          <p14:tracePt t="91571" x="7208838" y="2582863"/>
          <p14:tracePt t="91586" x="7216775" y="2582863"/>
          <p14:tracePt t="91594" x="7223125" y="2582863"/>
          <p14:tracePt t="91607" x="7231063" y="2582863"/>
          <p14:tracePt t="91627" x="7239000" y="2582863"/>
          <p14:tracePt t="91640" x="7246938" y="2582863"/>
          <p14:tracePt t="91674" x="7254875" y="2582863"/>
          <p14:tracePt t="91787" x="7246938" y="2582863"/>
          <p14:tracePt t="92482" x="7254875" y="2582863"/>
          <p14:tracePt t="92491" x="7254875" y="2574925"/>
          <p14:tracePt t="92499" x="7254875" y="2568575"/>
          <p14:tracePt t="92514" x="7254875" y="2560638"/>
          <p14:tracePt t="92524" x="7254875" y="2536825"/>
          <p14:tracePt t="92541" x="7208838" y="2454275"/>
          <p14:tracePt t="92559" x="7108825" y="2286000"/>
          <p14:tracePt t="92574" x="6888163" y="1927225"/>
          <p14:tracePt t="92591" x="6651625" y="1546225"/>
          <p14:tracePt t="92607" x="6469063" y="1341438"/>
          <p14:tracePt t="92625" x="6324600" y="1211263"/>
          <p14:tracePt t="92641" x="6188075" y="1096963"/>
          <p14:tracePt t="92657" x="6096000" y="1020763"/>
          <p14:tracePt t="92674" x="6035675" y="914400"/>
          <p14:tracePt t="92693" x="6019800" y="876300"/>
          <p14:tracePt t="92707" x="6011863" y="830263"/>
          <p14:tracePt t="92724" x="5989638" y="792163"/>
          <p14:tracePt t="92741" x="5981700" y="769938"/>
          <p14:tracePt t="92757" x="5973763" y="746125"/>
          <p14:tracePt t="92775" x="5959475" y="693738"/>
          <p14:tracePt t="92791" x="5943600" y="639763"/>
          <p14:tracePt t="92807" x="5913438" y="541338"/>
          <p14:tracePt t="92824" x="5875338" y="434975"/>
          <p14:tracePt t="92842" x="5837238" y="358775"/>
          <p14:tracePt t="92842" x="5837238" y="312738"/>
          <p14:tracePt t="92857" x="5829300" y="304800"/>
          <p14:tracePt t="92874" x="5821363" y="274638"/>
          <p14:tracePt t="92898" x="5821363" y="266700"/>
          <p14:tracePt t="92908" x="5837238" y="244475"/>
          <p14:tracePt t="92924" x="5867400" y="236538"/>
          <p14:tracePt t="92941" x="5889625" y="212725"/>
          <p14:tracePt t="92958" x="5905500" y="212725"/>
          <p14:tracePt t="92976" x="5921375" y="206375"/>
          <p14:tracePt t="93051" x="5927725" y="206375"/>
          <p14:tracePt t="93058" x="5943600" y="220663"/>
          <p14:tracePt t="93075" x="5943600" y="244475"/>
          <p14:tracePt t="93082" x="5951538" y="258763"/>
          <p14:tracePt t="93092" x="5973763" y="288925"/>
          <p14:tracePt t="93107" x="5981700" y="327025"/>
          <p14:tracePt t="93126" x="5981700" y="358775"/>
          <p14:tracePt t="93141" x="5997575" y="373063"/>
          <p14:tracePt t="93211" x="5997575" y="381000"/>
          <p14:tracePt t="93219" x="5997575" y="388938"/>
          <p14:tracePt t="93227" x="5997575" y="403225"/>
          <p14:tracePt t="93241" x="6003925" y="411163"/>
          <p14:tracePt t="93257" x="6019800" y="441325"/>
          <p14:tracePt t="93274" x="6027738" y="457200"/>
          <p14:tracePt t="93306" x="6035675" y="465138"/>
          <p14:tracePt t="93339" x="6042025" y="473075"/>
          <p14:tracePt t="93435" x="6049963" y="479425"/>
          <p14:tracePt t="93483" x="6057900" y="479425"/>
          <p14:tracePt t="93523" x="6065838" y="479425"/>
          <p14:tracePt t="93579" x="6073775" y="479425"/>
          <p14:tracePt t="93595" x="6088063" y="479425"/>
          <p14:tracePt t="93603" x="6103938" y="479425"/>
          <p14:tracePt t="93612" x="6118225" y="479425"/>
          <p14:tracePt t="93624" x="6149975" y="479425"/>
          <p14:tracePt t="93641" x="6202363" y="473075"/>
          <p14:tracePt t="93657" x="6256338" y="473075"/>
          <p14:tracePt t="93676" x="6392863" y="457200"/>
          <p14:tracePt t="93692" x="6537325" y="457200"/>
          <p14:tracePt t="93707" x="6675438" y="457200"/>
          <p14:tracePt t="93724" x="6789738" y="457200"/>
          <p14:tracePt t="93742" x="6858000" y="473075"/>
          <p14:tracePt t="93757" x="6888163" y="473075"/>
          <p14:tracePt t="93774" x="6918325" y="479425"/>
          <p14:tracePt t="93791" x="6942138" y="487363"/>
          <p14:tracePt t="93809" x="6964363" y="487363"/>
          <p14:tracePt t="93824" x="6972300" y="487363"/>
          <p14:tracePt t="93841" x="6980238" y="487363"/>
          <p14:tracePt t="93867" x="6988175" y="487363"/>
          <p14:tracePt t="93876" x="6994525" y="487363"/>
          <p14:tracePt t="93892" x="7002463" y="487363"/>
          <p14:tracePt t="93907" x="7032625" y="487363"/>
          <p14:tracePt t="93924" x="7064375" y="495300"/>
          <p14:tracePt t="93942" x="7116763" y="503238"/>
          <p14:tracePt t="93958" x="7162800" y="503238"/>
          <p14:tracePt t="93974" x="7192963" y="511175"/>
          <p14:tracePt t="93991" x="7208838" y="517525"/>
          <p14:tracePt t="94009" x="7223125" y="541338"/>
          <p14:tracePt t="94024" x="7239000" y="555625"/>
          <p14:tracePt t="94041" x="7269163" y="579438"/>
          <p14:tracePt t="94058" x="7292975" y="601663"/>
          <p14:tracePt t="94076" x="7315200" y="647700"/>
          <p14:tracePt t="94092" x="7315200" y="693738"/>
          <p14:tracePt t="94108" x="7315200" y="777875"/>
          <p14:tracePt t="94124" x="7307263" y="884238"/>
          <p14:tracePt t="94142" x="7307263" y="968375"/>
          <p14:tracePt t="94158" x="7307263" y="1050925"/>
          <p14:tracePt t="94174" x="7307263" y="1135063"/>
          <p14:tracePt t="94191" x="7307263" y="1227138"/>
          <p14:tracePt t="94209" x="7331075" y="1341438"/>
          <p14:tracePt t="94224" x="7353300" y="1470025"/>
          <p14:tracePt t="94241" x="7353300" y="1616075"/>
          <p14:tracePt t="94258" x="7353300" y="1722438"/>
          <p14:tracePt t="94276" x="7353300" y="1828800"/>
          <p14:tracePt t="94292" x="7353300" y="1889125"/>
          <p14:tracePt t="94308" x="7353300" y="1973263"/>
          <p14:tracePt t="94324" x="7353300" y="2073275"/>
          <p14:tracePt t="94342" x="7323138" y="2171700"/>
          <p14:tracePt t="94358" x="7299325" y="2247900"/>
          <p14:tracePt t="94374" x="7285038" y="2293938"/>
          <p14:tracePt t="94391" x="7285038" y="2316163"/>
          <p14:tracePt t="94443" x="7285038" y="2324100"/>
          <p14:tracePt t="94547" x="7285038" y="2339975"/>
          <p14:tracePt t="94555" x="7292975" y="2346325"/>
          <p14:tracePt t="94563" x="7292975" y="2354263"/>
          <p14:tracePt t="94574" x="7292975" y="2370138"/>
          <p14:tracePt t="94591" x="7292975" y="2392363"/>
          <p14:tracePt t="94643" x="7285038" y="2392363"/>
          <p14:tracePt t="94651" x="7269163" y="2392363"/>
          <p14:tracePt t="94659" x="7254875" y="2392363"/>
          <p14:tracePt t="94675" x="7192963" y="2392363"/>
          <p14:tracePt t="94692" x="7086600" y="2408238"/>
          <p14:tracePt t="94708" x="7018338" y="2430463"/>
          <p14:tracePt t="94726" x="6980238" y="2438400"/>
          <p14:tracePt t="94741" x="6956425" y="2438400"/>
          <p14:tracePt t="94758" x="6950075" y="2438400"/>
          <p14:tracePt t="94795" x="6942138" y="2438400"/>
          <p14:tracePt t="94819" x="6934200" y="2438400"/>
          <p14:tracePt t="94835" x="6926263" y="2438400"/>
          <p14:tracePt t="94852" x="6918325" y="2438400"/>
          <p14:tracePt t="95083" x="6918325" y="2416175"/>
          <p14:tracePt t="95092" x="6918325" y="2378075"/>
          <p14:tracePt t="95099" x="6918325" y="2346325"/>
          <p14:tracePt t="95108" x="6918325" y="2324100"/>
          <p14:tracePt t="95124" x="6918325" y="2263775"/>
          <p14:tracePt t="95141" x="6904038" y="2155825"/>
          <p14:tracePt t="95159" x="6880225" y="2019300"/>
          <p14:tracePt t="95174" x="6819900" y="1889125"/>
          <p14:tracePt t="95191" x="6773863" y="1798638"/>
          <p14:tracePt t="95208" x="6765925" y="1736725"/>
          <p14:tracePt t="95226" x="6751638" y="1714500"/>
          <p14:tracePt t="95241" x="6743700" y="1698625"/>
          <p14:tracePt t="95258" x="6743700" y="1684338"/>
          <p14:tracePt t="95275" x="6727825" y="1660525"/>
          <p14:tracePt t="95294" x="6721475" y="1646238"/>
          <p14:tracePt t="95308" x="6713538" y="1630363"/>
          <p14:tracePt t="95325" x="6697663" y="1616075"/>
          <p14:tracePt t="95341" x="6689725" y="1608138"/>
          <p14:tracePt t="95358" x="6675438" y="1584325"/>
          <p14:tracePt t="95376" x="6651625" y="1570038"/>
          <p14:tracePt t="95391" x="6629400" y="1554163"/>
          <p14:tracePt t="95408" x="6591300" y="1531938"/>
          <p14:tracePt t="95425" x="6569075" y="1508125"/>
          <p14:tracePt t="95444" x="6523038" y="1485900"/>
          <p14:tracePt t="95458" x="6515100" y="1477963"/>
          <p14:tracePt t="95475" x="6507163" y="1477963"/>
          <p14:tracePt t="95723" x="6499225" y="1477963"/>
          <p14:tracePt t="95732" x="6499225" y="1493838"/>
          <p14:tracePt t="95742" x="6499225" y="1516063"/>
          <p14:tracePt t="95758" x="6477000" y="1592263"/>
          <p14:tracePt t="95775" x="6469063" y="1630363"/>
          <p14:tracePt t="95793" x="6454775" y="1660525"/>
          <p14:tracePt t="95808" x="6454775" y="1684338"/>
          <p14:tracePt t="95827" x="6446838" y="1692275"/>
          <p14:tracePt t="95972" x="6430963" y="1692275"/>
          <p14:tracePt t="95980" x="6423025" y="1692275"/>
          <p14:tracePt t="95995" x="6416675" y="1684338"/>
          <p14:tracePt t="96019" x="6416675" y="1676400"/>
          <p14:tracePt t="96027" x="6408738" y="1676400"/>
          <p14:tracePt t="96043" x="6400800" y="1668463"/>
          <p14:tracePt t="96067" x="6392863" y="1660525"/>
          <p14:tracePt t="96147" x="6392863" y="1654175"/>
          <p14:tracePt t="96203" x="6400800" y="1638300"/>
          <p14:tracePt t="96235" x="6408738" y="1638300"/>
          <p14:tracePt t="96243" x="6416675" y="1638300"/>
          <p14:tracePt t="96252" x="6423025" y="1638300"/>
          <p14:tracePt t="96259" x="6430963" y="1646238"/>
          <p14:tracePt t="96283" x="6438900" y="1646238"/>
          <p14:tracePt t="96299" x="6446838" y="1646238"/>
          <p14:tracePt t="96315" x="6446838" y="1654175"/>
          <p14:tracePt t="96332" x="6454775" y="1654175"/>
          <p14:tracePt t="96364" x="6469063" y="1654175"/>
          <p14:tracePt t="96372" x="6477000" y="1654175"/>
          <p14:tracePt t="96379" x="6507163" y="1654175"/>
          <p14:tracePt t="96392" x="6545263" y="1654175"/>
          <p14:tracePt t="96408" x="6675438" y="1630363"/>
          <p14:tracePt t="96425" x="6827838" y="1608138"/>
          <p14:tracePt t="96443" x="7032625" y="1584325"/>
          <p14:tracePt t="96458" x="7102475" y="1584325"/>
          <p14:tracePt t="96475" x="7231063" y="1584325"/>
          <p14:tracePt t="96492" x="7269163" y="1584325"/>
          <p14:tracePt t="96508" x="7285038" y="1584325"/>
          <p14:tracePt t="96526" x="7292975" y="1584325"/>
          <p14:tracePt t="96572" x="7307263" y="1584325"/>
          <p14:tracePt t="96596" x="7323138" y="1584325"/>
          <p14:tracePt t="96603" x="7337425" y="1577975"/>
          <p14:tracePt t="96612" x="7353300" y="1562100"/>
          <p14:tracePt t="96625" x="7361238" y="1554163"/>
          <p14:tracePt t="96642" x="7375525" y="1508125"/>
          <p14:tracePt t="96658" x="7375525" y="1455738"/>
          <p14:tracePt t="96677" x="7375525" y="1393825"/>
          <p14:tracePt t="96692" x="7369175" y="1355725"/>
          <p14:tracePt t="96708" x="7337425" y="1325563"/>
          <p14:tracePt t="96725" x="7323138" y="1317625"/>
          <p14:tracePt t="96743" x="7292975" y="1303338"/>
          <p14:tracePt t="96758" x="7285038" y="1295400"/>
          <p14:tracePt t="96775" x="7269163" y="1287463"/>
          <p14:tracePt t="96792" x="7261225" y="1279525"/>
          <p14:tracePt t="96827" x="7254875" y="1273175"/>
          <p14:tracePt t="96876" x="7254875" y="1279525"/>
          <p14:tracePt t="96883" x="7246938" y="1287463"/>
          <p14:tracePt t="96893" x="7246938" y="1303338"/>
          <p14:tracePt t="96908" x="7246938" y="1325563"/>
          <p14:tracePt t="96925" x="7246938" y="1341438"/>
          <p14:tracePt t="96942" x="7246938" y="1355725"/>
          <p14:tracePt t="96960" x="7239000" y="1363663"/>
          <p14:tracePt t="96975" x="7239000" y="1371600"/>
          <p14:tracePt t="96992" x="7239000" y="1379538"/>
          <p14:tracePt t="97044" x="7231063" y="1379538"/>
          <p14:tracePt t="97060" x="7223125" y="1379538"/>
          <p14:tracePt t="97083" x="7216775" y="1379538"/>
          <p14:tracePt t="97093" x="7200900" y="1379538"/>
          <p14:tracePt t="97100" x="7192963" y="1379538"/>
          <p14:tracePt t="97108" x="7178675" y="1379538"/>
          <p14:tracePt t="97126" x="7154863" y="1379538"/>
          <p14:tracePt t="97142" x="7146925" y="1379538"/>
          <p14:tracePt t="97158" x="7140575" y="1379538"/>
          <p14:tracePt t="97284" x="7154863" y="1379538"/>
          <p14:tracePt t="97292" x="7162800" y="1379538"/>
          <p14:tracePt t="97300" x="7170738" y="1379538"/>
          <p14:tracePt t="97308" x="7178675" y="1379538"/>
          <p14:tracePt t="97325" x="7185025" y="1379538"/>
          <p14:tracePt t="97428" x="7178675" y="1379538"/>
          <p14:tracePt t="97436" x="7170738" y="1379538"/>
          <p14:tracePt t="97444" x="7162800" y="1379538"/>
          <p14:tracePt t="97458" x="7154863" y="1379538"/>
          <p14:tracePt t="97475" x="7140575" y="1387475"/>
          <p14:tracePt t="97493" x="7132638" y="1387475"/>
          <p14:tracePt t="97510" x="7124700" y="1387475"/>
          <p14:tracePt t="97660" x="7124700" y="1393825"/>
          <p14:tracePt t="97684" x="7132638" y="1401763"/>
          <p14:tracePt t="97716" x="7140575" y="1401763"/>
          <p14:tracePt t="97804" x="7146925" y="1401763"/>
          <p14:tracePt t="97844" x="7162800" y="1409700"/>
          <p14:tracePt t="97916" x="7178675" y="1409700"/>
          <p14:tracePt t="97924" x="7200900" y="1409700"/>
          <p14:tracePt t="97933" x="7239000" y="1409700"/>
          <p14:tracePt t="97942" x="7292975" y="1431925"/>
          <p14:tracePt t="97959" x="7399338" y="1485900"/>
          <p14:tracePt t="97975" x="7451725" y="1524000"/>
          <p14:tracePt t="97993" x="7459663" y="1531938"/>
          <p14:tracePt t="98009" x="7467600" y="1531938"/>
          <p14:tracePt t="100188" x="7467600" y="1524000"/>
          <p14:tracePt t="100204" x="7451725" y="1516063"/>
          <p14:tracePt t="100213" x="7437438" y="1508125"/>
          <p14:tracePt t="100226" x="7421563" y="1508125"/>
          <p14:tracePt t="100242" x="7369175" y="1508125"/>
          <p14:tracePt t="100261" x="7277100" y="1508125"/>
          <p14:tracePt t="100276" x="7223125" y="1508125"/>
          <p14:tracePt t="100293" x="7056438" y="1508125"/>
          <p14:tracePt t="100309" x="7002463" y="1501775"/>
          <p14:tracePt t="100327" x="6988175" y="1485900"/>
          <p14:tracePt t="100342" x="6980238" y="1485900"/>
          <p14:tracePt t="100359" x="6964363" y="1485900"/>
          <p14:tracePt t="100376" x="6956425" y="1477963"/>
          <p14:tracePt t="100394" x="6934200" y="1477963"/>
          <p14:tracePt t="100409" x="6896100" y="1470025"/>
          <p14:tracePt t="100426" x="6858000" y="1470025"/>
          <p14:tracePt t="100443" x="6835775" y="1463675"/>
          <p14:tracePt t="100460" x="6811963" y="1455738"/>
          <p14:tracePt t="100476" x="6804025" y="1455738"/>
          <p14:tracePt t="100620" x="6797675" y="1439863"/>
          <p14:tracePt t="100628" x="6781800" y="1431925"/>
          <p14:tracePt t="100642" x="6773863" y="1425575"/>
          <p14:tracePt t="100659" x="6759575" y="1417638"/>
          <p14:tracePt t="100676" x="6751638" y="1409700"/>
          <p14:tracePt t="100733" x="6735763" y="1409700"/>
          <p14:tracePt t="100740" x="6735763" y="1401763"/>
          <p14:tracePt t="100756" x="6727825" y="1401763"/>
          <p14:tracePt t="100774" x="6713538" y="1401763"/>
          <p14:tracePt t="100788" x="6705600" y="1393825"/>
          <p14:tracePt t="100845" x="6689725" y="1393825"/>
          <p14:tracePt t="100884" x="6683375" y="1393825"/>
          <p14:tracePt t="100901" x="6675438" y="1393825"/>
          <p14:tracePt t="100908" x="6667500" y="1393825"/>
          <p14:tracePt t="100916" x="6659563" y="1393825"/>
          <p14:tracePt t="100933" x="6645275" y="1393825"/>
          <p14:tracePt t="100948" x="6637338" y="1387475"/>
          <p14:tracePt t="100996" x="6621463" y="1387475"/>
          <p14:tracePt t="101013" x="6613525" y="1379538"/>
          <p14:tracePt t="101029" x="6599238" y="1371600"/>
          <p14:tracePt t="101037" x="6591300" y="1371600"/>
          <p14:tracePt t="101044" x="6591300" y="1363663"/>
          <p14:tracePt t="101059" x="6575425" y="1355725"/>
          <p14:tracePt t="101078" x="6553200" y="1349375"/>
          <p14:tracePt t="101094" x="6537325" y="1333500"/>
          <p14:tracePt t="101109" x="6523038" y="1317625"/>
          <p14:tracePt t="101126" x="6515100" y="1311275"/>
          <p14:tracePt t="101143" x="6507163" y="1311275"/>
          <p14:tracePt t="101159" x="6484938" y="1295400"/>
          <p14:tracePt t="101176" x="6484938" y="1287463"/>
          <p14:tracePt t="101221" x="6477000" y="1279525"/>
          <p14:tracePt t="101269" x="6477000" y="1273175"/>
          <p14:tracePt t="101301" x="6477000" y="1265238"/>
          <p14:tracePt t="102013" x="6477000" y="1257300"/>
          <p14:tracePt t="102054" x="6492875" y="1249363"/>
          <p14:tracePt t="102245" x="6507163" y="1249363"/>
          <p14:tracePt t="102254" x="6515100" y="1249363"/>
          <p14:tracePt t="102277" x="6530975" y="1249363"/>
          <p14:tracePt t="102405" x="6537325" y="1241425"/>
          <p14:tracePt t="102414" x="6545263" y="1227138"/>
          <p14:tracePt t="102427" x="6545263" y="1211263"/>
          <p14:tracePt t="102444" x="6569075" y="1165225"/>
          <p14:tracePt t="102462" x="6575425" y="1143000"/>
          <p14:tracePt t="102478" x="6575425" y="1127125"/>
          <p14:tracePt t="102494" x="6575425" y="1120775"/>
          <p14:tracePt t="102525" x="6575425" y="1112838"/>
          <p14:tracePt t="102589" x="6575425" y="1104900"/>
          <p14:tracePt t="102709" x="6569075" y="1112838"/>
          <p14:tracePt t="102734" x="6561138" y="1112838"/>
          <p14:tracePt t="102749" x="6553200" y="1112838"/>
          <p14:tracePt t="102757" x="6545263" y="1112838"/>
          <p14:tracePt t="102837" x="6530975" y="1120775"/>
          <p14:tracePt t="103421" x="6537325" y="1120775"/>
          <p14:tracePt t="103694" x="6545263" y="1120775"/>
          <p14:tracePt t="103774" x="6537325" y="1120775"/>
          <p14:tracePt t="103781" x="6499225" y="1096963"/>
          <p14:tracePt t="103793" x="6454775" y="1074738"/>
          <p14:tracePt t="103810" x="6302375" y="1020763"/>
          <p14:tracePt t="103827" x="6088063" y="922338"/>
          <p14:tracePt t="103844" x="5616575" y="685800"/>
          <p14:tracePt t="103860" x="5349875" y="579438"/>
          <p14:tracePt t="103877" x="5181600" y="503238"/>
          <p14:tracePt t="103894" x="5173663" y="503238"/>
          <p14:tracePt t="103949" x="5165725" y="503238"/>
          <p14:tracePt t="103957" x="5159375" y="503238"/>
          <p14:tracePt t="103997" x="5151438" y="503238"/>
          <p14:tracePt t="104005" x="5143500" y="503238"/>
          <p14:tracePt t="104037" x="5135563" y="503238"/>
          <p14:tracePt t="104054" x="5121275" y="503238"/>
          <p14:tracePt t="104061" x="5105400" y="503238"/>
          <p14:tracePt t="104069" x="5089525" y="503238"/>
          <p14:tracePt t="104078" x="5075238" y="511175"/>
          <p14:tracePt t="104094" x="5051425" y="511175"/>
          <p14:tracePt t="104110" x="5037138" y="511175"/>
          <p14:tracePt t="104174" x="5029200" y="525463"/>
          <p14:tracePt t="104317" x="5037138" y="525463"/>
          <p14:tracePt t="104325" x="5045075" y="525463"/>
          <p14:tracePt t="104334" x="5051425" y="525463"/>
          <p14:tracePt t="104357" x="5067300" y="525463"/>
          <p14:tracePt t="104365" x="5075238" y="525463"/>
          <p14:tracePt t="104389" x="5083175" y="525463"/>
          <p14:tracePt t="104437" x="5089525" y="525463"/>
          <p14:tracePt t="104518" x="5097463" y="525463"/>
          <p14:tracePt t="104525" x="5105400" y="525463"/>
          <p14:tracePt t="104534" x="5121275" y="525463"/>
          <p14:tracePt t="104544" x="5143500" y="525463"/>
          <p14:tracePt t="104560" x="5227638" y="579438"/>
          <p14:tracePt t="104577" x="5273675" y="625475"/>
          <p14:tracePt t="104594" x="5464175" y="769938"/>
          <p14:tracePt t="104610" x="5791200" y="1006475"/>
          <p14:tracePt t="104627" x="6180138" y="1219200"/>
          <p14:tracePt t="104644" x="6545263" y="1393825"/>
          <p14:tracePt t="104662" x="6980238" y="1638300"/>
          <p14:tracePt t="104677" x="7124700" y="1752600"/>
          <p14:tracePt t="104694" x="7200900" y="1882775"/>
          <p14:tracePt t="104710" x="7223125" y="1951038"/>
          <p14:tracePt t="104728" x="7292975" y="2041525"/>
          <p14:tracePt t="104744" x="7331075" y="2117725"/>
          <p14:tracePt t="104760" x="7383463" y="2179638"/>
          <p14:tracePt t="104777" x="7391400" y="2217738"/>
          <p14:tracePt t="104794" x="7413625" y="2239963"/>
          <p14:tracePt t="104810" x="7413625" y="2247900"/>
          <p14:tracePt t="104827" x="7413625" y="2270125"/>
          <p14:tracePt t="104844" x="7421563" y="2301875"/>
          <p14:tracePt t="104862" x="7437438" y="2332038"/>
          <p14:tracePt t="104877" x="7445375" y="2346325"/>
          <p14:tracePt t="104894" x="7451725" y="2370138"/>
          <p14:tracePt t="104910" x="7451725" y="2378075"/>
          <p14:tracePt t="105038" x="7445375" y="2378075"/>
          <p14:tracePt t="105126" x="7437438" y="2378075"/>
          <p14:tracePt t="105134" x="7429500" y="2378075"/>
          <p14:tracePt t="105144" x="7421563" y="2378075"/>
          <p14:tracePt t="105160" x="7413625" y="2378075"/>
          <p14:tracePt t="105177" x="7399338" y="2378075"/>
          <p14:tracePt t="105194" x="7391400" y="2378075"/>
          <p14:tracePt t="105210" x="7383463" y="2378075"/>
          <p14:tracePt t="105227" x="7369175" y="2378075"/>
          <p14:tracePt t="105246" x="7353300" y="2378075"/>
          <p14:tracePt t="105262" x="7345363" y="2378075"/>
          <p14:tracePt t="105406" x="7331075" y="2378075"/>
          <p14:tracePt t="105438" x="7323138" y="2378075"/>
          <p14:tracePt t="105446" x="7315200" y="2384425"/>
          <p14:tracePt t="105454" x="7299325" y="2408238"/>
          <p14:tracePt t="105462" x="7292975" y="2438400"/>
          <p14:tracePt t="105478" x="7254875" y="2492375"/>
          <p14:tracePt t="105495" x="7223125" y="2544763"/>
          <p14:tracePt t="105510" x="7178675" y="2590800"/>
          <p14:tracePt t="105527" x="7162800" y="2598738"/>
          <p14:tracePt t="105574" x="7154863" y="2598738"/>
          <p14:tracePt t="105598" x="7154863" y="2590800"/>
          <p14:tracePt t="105606" x="7154863" y="2582863"/>
          <p14:tracePt t="105614" x="7146925" y="2574925"/>
          <p14:tracePt t="105630" x="7140575" y="2568575"/>
          <p14:tracePt t="105662" x="7140575" y="2560638"/>
          <p14:tracePt t="105695" x="7140575" y="2552700"/>
          <p14:tracePt t="105766" x="7140575" y="2544763"/>
          <p14:tracePt t="105806" x="7146925" y="2536825"/>
          <p14:tracePt t="105862" x="7154863" y="2536825"/>
          <p14:tracePt t="105870" x="7162800" y="2530475"/>
          <p14:tracePt t="106022" x="7170738" y="2530475"/>
          <p14:tracePt t="106062" x="7178675" y="2530475"/>
          <p14:tracePt t="106135" x="7185025" y="2536825"/>
          <p14:tracePt t="106182" x="7185025" y="2544763"/>
          <p14:tracePt t="106206" x="7185025" y="2552700"/>
          <p14:tracePt t="106215" x="7185025" y="2560638"/>
          <p14:tracePt t="106262" x="7178675" y="2560638"/>
          <p14:tracePt t="106270" x="7170738" y="2568575"/>
          <p14:tracePt t="106310" x="7162800" y="2568575"/>
          <p14:tracePt t="106358" x="7162800" y="2574925"/>
          <p14:tracePt t="106735" x="7162800" y="2560638"/>
          <p14:tracePt t="106742" x="7162800" y="2552700"/>
          <p14:tracePt t="106750" x="7162800" y="2536825"/>
          <p14:tracePt t="106761" x="7162800" y="2522538"/>
          <p14:tracePt t="106777" x="7154863" y="2468563"/>
          <p14:tracePt t="106794" x="7086600" y="2346325"/>
          <p14:tracePt t="106812" x="7002463" y="2149475"/>
          <p14:tracePt t="106827" x="6918325" y="1973263"/>
          <p14:tracePt t="106844" x="6827838" y="1866900"/>
          <p14:tracePt t="106861" x="6751638" y="1782763"/>
          <p14:tracePt t="106879" x="6613525" y="1600200"/>
          <p14:tracePt t="106895" x="6545263" y="1493838"/>
          <p14:tracePt t="106911" x="6454775" y="1371600"/>
          <p14:tracePt t="106927" x="6384925" y="1295400"/>
          <p14:tracePt t="106945" x="6370638" y="1265238"/>
          <p14:tracePt t="106961" x="6362700" y="1257300"/>
          <p14:tracePt t="106998" x="6340475" y="1257300"/>
          <p14:tracePt t="107015" x="6332538" y="1257300"/>
          <p14:tracePt t="107022" x="6316663" y="1257300"/>
          <p14:tracePt t="107038" x="6308725" y="1257300"/>
          <p14:tracePt t="107062" x="6294438" y="1257300"/>
          <p14:tracePt t="107102" x="6286500" y="1257300"/>
          <p14:tracePt t="107255" x="6294438" y="1257300"/>
          <p14:tracePt t="107262" x="6316663" y="1257300"/>
          <p14:tracePt t="107278" x="6346825" y="1257300"/>
          <p14:tracePt t="107295" x="6384925" y="1257300"/>
          <p14:tracePt t="107311" x="6430963" y="1257300"/>
          <p14:tracePt t="107329" x="6477000" y="1257300"/>
          <p14:tracePt t="107344" x="6523038" y="1257300"/>
          <p14:tracePt t="107361" x="6591300" y="1257300"/>
          <p14:tracePt t="107377" x="6689725" y="1257300"/>
          <p14:tracePt t="107395" x="6842125" y="1257300"/>
          <p14:tracePt t="107411" x="6956425" y="1257300"/>
          <p14:tracePt t="107427" x="7026275" y="1257300"/>
          <p14:tracePt t="107444" x="7048500" y="1257300"/>
          <p14:tracePt t="107462" x="7056438" y="1257300"/>
          <p14:tracePt t="107558" x="7064375" y="1257300"/>
          <p14:tracePt t="107590" x="7070725" y="1257300"/>
          <p14:tracePt t="107598" x="7078663" y="1257300"/>
          <p14:tracePt t="107614" x="7078663" y="1265238"/>
          <p14:tracePt t="107622" x="7078663" y="1273175"/>
          <p14:tracePt t="107638" x="7086600" y="1279525"/>
          <p14:tracePt t="107678" x="7094538" y="1287463"/>
          <p14:tracePt t="107734" x="7102475" y="1287463"/>
          <p14:tracePt t="107790" x="7108825" y="1287463"/>
          <p14:tracePt t="107814" x="7116763" y="1287463"/>
          <p14:tracePt t="107934" x="7124700" y="1273175"/>
          <p14:tracePt t="108518" x="7132638" y="1273175"/>
          <p14:tracePt t="108534" x="7140575" y="1273175"/>
          <p14:tracePt t="108542" x="7140575" y="1279525"/>
          <p14:tracePt t="108566" x="7146925" y="1279525"/>
          <p14:tracePt t="108574" x="7154863" y="1287463"/>
          <p14:tracePt t="108590" x="7162800" y="1287463"/>
          <p14:tracePt t="108599" x="7170738" y="1287463"/>
          <p14:tracePt t="108611" x="7178675" y="1287463"/>
          <p14:tracePt t="108628" x="7192963" y="1287463"/>
          <p14:tracePt t="108645" x="7208838" y="1287463"/>
          <p14:tracePt t="108663" x="7261225" y="1158875"/>
          <p14:tracePt t="108678" x="7277100" y="1112838"/>
          <p14:tracePt t="108695" x="7307263" y="960438"/>
          <p14:tracePt t="108711" x="7331075" y="884238"/>
          <p14:tracePt t="108729" x="7331075" y="838200"/>
          <p14:tracePt t="108745" x="7337425" y="808038"/>
          <p14:tracePt t="108761" x="7337425" y="800100"/>
          <p14:tracePt t="108778" x="7337425" y="784225"/>
          <p14:tracePt t="108798" x="7337425" y="777875"/>
          <p14:tracePt t="108811" x="7337425" y="769938"/>
          <p14:tracePt t="108828" x="7345363" y="754063"/>
          <p14:tracePt t="108845" x="7345363" y="746125"/>
          <p14:tracePt t="108862" x="7345363" y="731838"/>
          <p14:tracePt t="108886" x="7345363" y="723900"/>
          <p14:tracePt t="108903" x="7345363" y="715963"/>
          <p14:tracePt t="108911" x="7345363" y="708025"/>
          <p14:tracePt t="108934" x="7345363" y="701675"/>
          <p14:tracePt t="108945" x="7345363" y="693738"/>
          <p14:tracePt t="108961" x="7345363" y="677863"/>
          <p14:tracePt t="108978" x="7345363" y="655638"/>
          <p14:tracePt t="108995" x="7345363" y="631825"/>
          <p14:tracePt t="109011" x="7345363" y="601663"/>
          <p14:tracePt t="109028" x="7345363" y="571500"/>
          <p14:tracePt t="109045" x="7345363" y="555625"/>
          <p14:tracePt t="109063" x="7353300" y="541338"/>
          <p14:tracePt t="109103" x="7353300" y="533400"/>
          <p14:tracePt t="109126" x="7353300" y="525463"/>
          <p14:tracePt t="109150" x="7361238" y="525463"/>
          <p14:tracePt t="109215" x="7361238" y="517525"/>
          <p14:tracePt t="109247" x="7361238" y="511175"/>
          <p14:tracePt t="109303" x="7361238" y="503238"/>
          <p14:tracePt t="109455" x="7361238" y="495300"/>
          <p14:tracePt t="109471" x="7361238" y="487363"/>
          <p14:tracePt t="109535" x="7353300" y="487363"/>
          <p14:tracePt t="109543" x="7337425" y="479425"/>
          <p14:tracePt t="109567" x="7331075" y="479425"/>
          <p14:tracePt t="109575" x="7315200" y="473075"/>
          <p14:tracePt t="109583" x="7307263" y="473075"/>
          <p14:tracePt t="109595" x="7307263" y="465138"/>
          <p14:tracePt t="109613" x="7299325" y="465138"/>
          <p14:tracePt t="109628" x="7285038" y="465138"/>
          <p14:tracePt t="109645" x="7269163" y="457200"/>
          <p14:tracePt t="109661" x="7254875" y="457200"/>
          <p14:tracePt t="109680" x="7223125" y="457200"/>
          <p14:tracePt t="109695" x="7185025" y="457200"/>
          <p14:tracePt t="109711" x="7162800" y="457200"/>
          <p14:tracePt t="109728" x="7132638" y="457200"/>
          <p14:tracePt t="109746" x="7116763" y="457200"/>
          <p14:tracePt t="109762" x="7070725" y="457200"/>
          <p14:tracePt t="109779" x="7026275" y="449263"/>
          <p14:tracePt t="109795" x="6980238" y="434975"/>
          <p14:tracePt t="109813" x="6926263" y="434975"/>
          <p14:tracePt t="109828" x="6873875" y="434975"/>
          <p14:tracePt t="109845" x="6850063" y="434975"/>
          <p14:tracePt t="109862" x="6835775" y="427038"/>
          <p14:tracePt t="109880" x="6811963" y="427038"/>
          <p14:tracePt t="109895" x="6797675" y="427038"/>
          <p14:tracePt t="109911" x="6773863" y="427038"/>
          <p14:tracePt t="109928" x="6751638" y="427038"/>
          <p14:tracePt t="109946" x="6721475" y="427038"/>
          <p14:tracePt t="109961" x="6697663" y="427038"/>
          <p14:tracePt t="109978" x="6667500" y="427038"/>
          <p14:tracePt t="109995" x="6645275" y="427038"/>
          <p14:tracePt t="110013" x="6607175" y="427038"/>
          <p14:tracePt t="110028" x="6575425" y="427038"/>
          <p14:tracePt t="110045" x="6545263" y="427038"/>
          <p14:tracePt t="110062" x="6523038" y="427038"/>
          <p14:tracePt t="110079" x="6492875" y="427038"/>
          <p14:tracePt t="110095" x="6477000" y="427038"/>
          <p14:tracePt t="110111" x="6438900" y="419100"/>
          <p14:tracePt t="110128" x="6400800" y="403225"/>
          <p14:tracePt t="110146" x="6370638" y="403225"/>
          <p14:tracePt t="110161" x="6354763" y="403225"/>
          <p14:tracePt t="110178" x="6340475" y="396875"/>
          <p14:tracePt t="110195" x="6316663" y="396875"/>
          <p14:tracePt t="110213" x="6286500" y="388938"/>
          <p14:tracePt t="110228" x="6278563" y="388938"/>
          <p14:tracePt t="110245" x="6264275" y="388938"/>
          <p14:tracePt t="110262" x="6248400" y="388938"/>
          <p14:tracePt t="110279" x="6240463" y="388938"/>
          <p14:tracePt t="110295" x="6226175" y="388938"/>
          <p14:tracePt t="110311" x="6210300" y="381000"/>
          <p14:tracePt t="110328" x="6188075" y="373063"/>
          <p14:tracePt t="110346" x="6180138" y="373063"/>
          <p14:tracePt t="110361" x="6164263" y="373063"/>
          <p14:tracePt t="110383" x="6142038" y="373063"/>
          <p14:tracePt t="110395" x="6134100" y="373063"/>
          <p14:tracePt t="110413" x="6126163" y="373063"/>
          <p14:tracePt t="110428" x="6118225" y="373063"/>
          <p14:tracePt t="110445" x="6111875" y="373063"/>
          <p14:tracePt t="110462" x="6103938" y="373063"/>
          <p14:tracePt t="110487" x="6103938" y="381000"/>
          <p14:tracePt t="110511" x="6096000" y="381000"/>
          <p14:tracePt t="110527" x="6096000" y="388938"/>
          <p14:tracePt t="110535" x="6096000" y="396875"/>
          <p14:tracePt t="110546" x="6096000" y="403225"/>
          <p14:tracePt t="110623" x="6088063" y="411163"/>
          <p14:tracePt t="110639" x="6088063" y="419100"/>
          <p14:tracePt t="110655" x="6088063" y="427038"/>
          <p14:tracePt t="110703" x="6088063" y="434975"/>
          <p14:tracePt t="110735" x="6088063" y="441325"/>
          <p14:tracePt t="110743" x="6088063" y="449263"/>
          <p14:tracePt t="110751" x="6080125" y="457200"/>
          <p14:tracePt t="110767" x="6080125" y="473075"/>
          <p14:tracePt t="110783" x="6080125" y="487363"/>
          <p14:tracePt t="111479" x="6080125" y="495300"/>
          <p14:tracePt t="111839" x="6088063" y="495300"/>
          <p14:tracePt t="111855" x="6096000" y="495300"/>
          <p14:tracePt t="112279" x="6103938" y="495300"/>
          <p14:tracePt t="112311" x="6111875" y="495300"/>
          <p14:tracePt t="112367" x="6118225" y="495300"/>
          <p14:tracePt t="112552" x="6126163" y="503238"/>
          <p14:tracePt t="112583" x="6126163" y="511175"/>
          <p14:tracePt t="112607" x="6126163" y="517525"/>
          <p14:tracePt t="112631" x="6126163" y="525463"/>
          <p14:tracePt t="112639" x="6142038" y="541338"/>
          <p14:tracePt t="112679" x="6142038" y="555625"/>
          <p14:tracePt t="112696" x="6142038" y="563563"/>
          <p14:tracePt t="112703" x="6142038" y="579438"/>
          <p14:tracePt t="112713" x="6149975" y="587375"/>
          <p14:tracePt t="112729" x="6164263" y="631825"/>
          <p14:tracePt t="112746" x="6172200" y="663575"/>
          <p14:tracePt t="112762" x="6180138" y="693738"/>
          <p14:tracePt t="112780" x="6180138" y="731838"/>
          <p14:tracePt t="112796" x="6180138" y="746125"/>
          <p14:tracePt t="112812" x="6180138" y="762000"/>
          <p14:tracePt t="112829" x="6172200" y="777875"/>
          <p14:tracePt t="112848" x="6172200" y="800100"/>
          <p14:tracePt t="112862" x="6172200" y="815975"/>
          <p14:tracePt t="112879" x="6142038" y="868363"/>
          <p14:tracePt t="112880" x="6134100" y="876300"/>
          <p14:tracePt t="112896" x="6126163" y="914400"/>
          <p14:tracePt t="112913" x="6118225" y="936625"/>
          <p14:tracePt t="112929" x="6103938" y="944563"/>
          <p14:tracePt t="112952" x="6096000" y="960438"/>
          <p14:tracePt t="112962" x="6096000" y="968375"/>
          <p14:tracePt t="112980" x="6080125" y="1012825"/>
          <p14:tracePt t="112996" x="6073775" y="1074738"/>
          <p14:tracePt t="113012" x="6049963" y="1112838"/>
          <p14:tracePt t="113029" x="6027738" y="1158875"/>
          <p14:tracePt t="113047" x="6027738" y="1189038"/>
          <p14:tracePt t="113062" x="6027738" y="1211263"/>
          <p14:tracePt t="113079" x="6027738" y="1265238"/>
          <p14:tracePt t="113079" x="6027738" y="1279525"/>
          <p14:tracePt t="113096" x="6027738" y="1371600"/>
          <p14:tracePt t="113113" x="6027738" y="1447800"/>
          <p14:tracePt t="113129" x="6065838" y="1546225"/>
          <p14:tracePt t="113146" x="6103938" y="1638300"/>
          <p14:tracePt t="113162" x="6142038" y="1730375"/>
          <p14:tracePt t="113180" x="6156325" y="1782763"/>
          <p14:tracePt t="113196" x="6194425" y="1844675"/>
          <p14:tracePt t="113212" x="6210300" y="1866900"/>
          <p14:tracePt t="113229" x="6218238" y="1897063"/>
          <p14:tracePt t="113247" x="6218238" y="1905000"/>
          <p14:tracePt t="113262" x="6218238" y="1912938"/>
          <p14:tracePt t="113279" x="6218238" y="1927225"/>
          <p14:tracePt t="113296" x="6218238" y="1935163"/>
          <p14:tracePt t="113313" x="6218238" y="1951038"/>
          <p14:tracePt t="113329" x="6218238" y="1965325"/>
          <p14:tracePt t="113346" x="6218238" y="2003425"/>
          <p14:tracePt t="113362" x="6218238" y="2065338"/>
          <p14:tracePt t="113380" x="6218238" y="2125663"/>
          <p14:tracePt t="113396" x="6218238" y="2193925"/>
          <p14:tracePt t="113412" x="6218238" y="2239963"/>
          <p14:tracePt t="113429" x="6194425" y="2308225"/>
          <p14:tracePt t="113447" x="6188075" y="2362200"/>
          <p14:tracePt t="113463" x="6188075" y="2384425"/>
          <p14:tracePt t="113479" x="6188075" y="2422525"/>
          <p14:tracePt t="113479" x="6188075" y="2446338"/>
          <p14:tracePt t="113496" x="6188075" y="2460625"/>
          <p14:tracePt t="113513" x="6188075" y="2484438"/>
          <p14:tracePt t="113529" x="6188075" y="2506663"/>
          <p14:tracePt t="113546" x="6188075" y="2514600"/>
          <p14:tracePt t="113562" x="6188075" y="2530475"/>
          <p14:tracePt t="113580" x="6188075" y="2536825"/>
          <p14:tracePt t="113596" x="6188075" y="2552700"/>
          <p14:tracePt t="113612" x="6188075" y="2574925"/>
          <p14:tracePt t="113629" x="6188075" y="2582863"/>
          <p14:tracePt t="113776" x="6188075" y="2590800"/>
          <p14:tracePt t="113784" x="6194425" y="2598738"/>
          <p14:tracePt t="113796" x="6202363" y="2606675"/>
          <p14:tracePt t="113812" x="6210300" y="2613025"/>
          <p14:tracePt t="113829" x="6226175" y="2613025"/>
          <p14:tracePt t="113847" x="6256338" y="2636838"/>
          <p14:tracePt t="113862" x="6278563" y="2644775"/>
          <p14:tracePt t="113879" x="6316663" y="2659063"/>
          <p14:tracePt t="113880" x="6324600" y="2659063"/>
          <p14:tracePt t="113896" x="6362700" y="2659063"/>
          <p14:tracePt t="113914" x="6384925" y="2667000"/>
          <p14:tracePt t="113929" x="6423025" y="2667000"/>
          <p14:tracePt t="113946" x="6446838" y="2667000"/>
          <p14:tracePt t="113962" x="6484938" y="2682875"/>
          <p14:tracePt t="113980" x="6515100" y="2689225"/>
          <p14:tracePt t="113996" x="6553200" y="2697163"/>
          <p14:tracePt t="114012" x="6575425" y="2705100"/>
          <p14:tracePt t="114029" x="6613525" y="2705100"/>
          <p14:tracePt t="114047" x="6637338" y="2705100"/>
          <p14:tracePt t="114063" x="6675438" y="2713038"/>
          <p14:tracePt t="114079" x="6705600" y="2720975"/>
          <p14:tracePt t="114080" x="6713538" y="2720975"/>
          <p14:tracePt t="114096" x="6765925" y="2727325"/>
          <p14:tracePt t="114114" x="6811963" y="2727325"/>
          <p14:tracePt t="114129" x="6850063" y="2727325"/>
          <p14:tracePt t="114147" x="6888163" y="2727325"/>
          <p14:tracePt t="114162" x="6926263" y="2727325"/>
          <p14:tracePt t="114180" x="6942138" y="2727325"/>
          <p14:tracePt t="114196" x="6956425" y="2727325"/>
          <p14:tracePt t="114212" x="6988175" y="2727325"/>
          <p14:tracePt t="114229" x="7018338" y="2727325"/>
          <p14:tracePt t="114248" x="7064375" y="2727325"/>
          <p14:tracePt t="114263" x="7086600" y="2727325"/>
          <p14:tracePt t="114279" x="7108825" y="2727325"/>
          <p14:tracePt t="114280" x="7116763" y="2727325"/>
          <p14:tracePt t="114296" x="7140575" y="2727325"/>
          <p14:tracePt t="114314" x="7162800" y="2735263"/>
          <p14:tracePt t="114329" x="7200900" y="2743200"/>
          <p14:tracePt t="114346" x="7216775" y="2751138"/>
          <p14:tracePt t="114362" x="7223125" y="2751138"/>
          <p14:tracePt t="114380" x="7239000" y="2751138"/>
          <p14:tracePt t="114396" x="7261225" y="2751138"/>
          <p14:tracePt t="114412" x="7292975" y="2751138"/>
          <p14:tracePt t="114429" x="7323138" y="2751138"/>
          <p14:tracePt t="114447" x="7337425" y="2751138"/>
          <p14:tracePt t="114463" x="7353300" y="2751138"/>
          <p14:tracePt t="114480" x="7361238" y="2751138"/>
          <p14:tracePt t="114497" x="7369175" y="2751138"/>
          <p14:tracePt t="114520" x="7369175" y="2743200"/>
          <p14:tracePt t="114529" x="7375525" y="2743200"/>
          <p14:tracePt t="114546" x="7375525" y="2727325"/>
          <p14:tracePt t="114562" x="7375525" y="2720975"/>
          <p14:tracePt t="114580" x="7383463" y="2697163"/>
          <p14:tracePt t="114596" x="7399338" y="2674938"/>
          <p14:tracePt t="114612" x="7407275" y="2659063"/>
          <p14:tracePt t="114629" x="7421563" y="2620963"/>
          <p14:tracePt t="114647" x="7437438" y="2590800"/>
          <p14:tracePt t="114663" x="7445375" y="2560638"/>
          <p14:tracePt t="114679" x="7445375" y="2544763"/>
          <p14:tracePt t="114696" x="7445375" y="2514600"/>
          <p14:tracePt t="114714" x="7451725" y="2506663"/>
          <p14:tracePt t="114729" x="7451725" y="2484438"/>
          <p14:tracePt t="114746" x="7459663" y="2438400"/>
          <p14:tracePt t="114763" x="7459663" y="2416175"/>
          <p14:tracePt t="114780" x="7467600" y="2392363"/>
          <p14:tracePt t="114796" x="7483475" y="2370138"/>
          <p14:tracePt t="114824" x="7489825" y="2362200"/>
          <p14:tracePt t="114856" x="7489825" y="2354263"/>
          <p14:tracePt t="114864" x="7489825" y="2346325"/>
          <p14:tracePt t="114872" x="7489825" y="2339975"/>
          <p14:tracePt t="114880" x="7489825" y="2332038"/>
          <p14:tracePt t="114896" x="7489825" y="2308225"/>
          <p14:tracePt t="114913" x="7489825" y="2293938"/>
          <p14:tracePt t="114931" x="7505700" y="2263775"/>
          <p14:tracePt t="114946" x="7505700" y="2255838"/>
          <p14:tracePt t="114963" x="7505700" y="2232025"/>
          <p14:tracePt t="114979" x="7505700" y="2217738"/>
          <p14:tracePt t="114997" x="7505700" y="2201863"/>
          <p14:tracePt t="115013" x="7505700" y="2163763"/>
          <p14:tracePt t="115029" x="7505700" y="2125663"/>
          <p14:tracePt t="115046" x="7505700" y="2087563"/>
          <p14:tracePt t="115065" x="7505700" y="2011363"/>
          <p14:tracePt t="115079" x="7505700" y="1989138"/>
          <p14:tracePt t="115096" x="7505700" y="1889125"/>
          <p14:tracePt t="115112" x="7489825" y="1812925"/>
          <p14:tracePt t="115131" x="7475538" y="1722438"/>
          <p14:tracePt t="115146" x="7475538" y="1616075"/>
          <p14:tracePt t="115163" x="7475538" y="1524000"/>
          <p14:tracePt t="115179" x="7475538" y="1463675"/>
          <p14:tracePt t="115197" x="7459663" y="1393825"/>
          <p14:tracePt t="115213" x="7451725" y="1341438"/>
          <p14:tracePt t="115229" x="7445375" y="1317625"/>
          <p14:tracePt t="115246" x="7445375" y="1295400"/>
          <p14:tracePt t="115264" x="7445375" y="1249363"/>
          <p14:tracePt t="115279" x="7445375" y="1235075"/>
          <p14:tracePt t="115296" x="7445375" y="1181100"/>
          <p14:tracePt t="115313" x="7437438" y="1150938"/>
          <p14:tracePt t="115331" x="7437438" y="1127125"/>
          <p14:tracePt t="115346" x="7429500" y="1104900"/>
          <p14:tracePt t="115363" x="7429500" y="1089025"/>
          <p14:tracePt t="115379" x="7429500" y="1082675"/>
          <p14:tracePt t="115397" x="7429500" y="1066800"/>
          <p14:tracePt t="115413" x="7421563" y="1050925"/>
          <p14:tracePt t="115429" x="7413625" y="1036638"/>
          <p14:tracePt t="115446" x="7407275" y="1006475"/>
          <p14:tracePt t="115464" x="7407275" y="982663"/>
          <p14:tracePt t="115479" x="7407275" y="968375"/>
          <p14:tracePt t="115496" x="7407275" y="936625"/>
          <p14:tracePt t="115513" x="7407275" y="906463"/>
          <p14:tracePt t="115531" x="7407275" y="876300"/>
          <p14:tracePt t="115546" x="7421563" y="830263"/>
          <p14:tracePt t="115563" x="7421563" y="808038"/>
          <p14:tracePt t="115579" x="7421563" y="762000"/>
          <p14:tracePt t="115597" x="7421563" y="739775"/>
          <p14:tracePt t="115613" x="7421563" y="701675"/>
          <p14:tracePt t="115630" x="7421563" y="677863"/>
          <p14:tracePt t="115646" x="7421563" y="647700"/>
          <p14:tracePt t="115664" x="7421563" y="631825"/>
          <p14:tracePt t="115688" x="7421563" y="625475"/>
          <p14:tracePt t="115712" x="7429500" y="609600"/>
          <p14:tracePt t="115776" x="7429500" y="601663"/>
          <p14:tracePt t="115784" x="7429500" y="593725"/>
          <p14:tracePt t="115797" x="7437438" y="587375"/>
          <p14:tracePt t="115816" x="7445375" y="579438"/>
          <p14:tracePt t="115841" x="7445375" y="571500"/>
          <p14:tracePt t="115848" x="7445375" y="563563"/>
          <p14:tracePt t="115864" x="7445375" y="555625"/>
          <p14:tracePt t="115888" x="7445375" y="549275"/>
          <p14:tracePt t="115897" x="7445375" y="541338"/>
          <p14:tracePt t="115914" x="7445375" y="533400"/>
          <p14:tracePt t="115929" x="7445375" y="517525"/>
          <p14:tracePt t="115946" x="7445375" y="511175"/>
          <p14:tracePt t="115963" x="7445375" y="503238"/>
          <p14:tracePt t="115980" x="7445375" y="495300"/>
          <p14:tracePt t="115996" x="7445375" y="487363"/>
          <p14:tracePt t="116013" x="7437438" y="473075"/>
          <p14:tracePt t="116120" x="7429500" y="473075"/>
          <p14:tracePt t="116225" x="7429500" y="465138"/>
          <p14:tracePt t="116256" x="7421563" y="465138"/>
          <p14:tracePt t="116272" x="7413625" y="465138"/>
          <p14:tracePt t="116281" x="7407275" y="465138"/>
          <p14:tracePt t="116288" x="7399338" y="465138"/>
          <p14:tracePt t="116304" x="7391400" y="465138"/>
          <p14:tracePt t="116313" x="7383463" y="465138"/>
          <p14:tracePt t="116330" x="7369175" y="465138"/>
          <p14:tracePt t="116346" x="7345363" y="465138"/>
          <p14:tracePt t="116363" x="7331075" y="465138"/>
          <p14:tracePt t="116381" x="7323138" y="465138"/>
          <p14:tracePt t="116396" x="7307263" y="465138"/>
          <p14:tracePt t="116413" x="7285038" y="465138"/>
          <p14:tracePt t="116430" x="7269163" y="465138"/>
          <p14:tracePt t="116448" x="7231063" y="449263"/>
          <p14:tracePt t="116463" x="7216775" y="449263"/>
          <p14:tracePt t="116480" x="7200900" y="449263"/>
          <p14:tracePt t="116497" x="7162800" y="441325"/>
          <p14:tracePt t="116514" x="7146925" y="441325"/>
          <p14:tracePt t="116530" x="7132638" y="434975"/>
          <p14:tracePt t="116546" x="7116763" y="427038"/>
          <p14:tracePt t="116563" x="7108825" y="427038"/>
          <p14:tracePt t="116581" x="7094538" y="419100"/>
          <p14:tracePt t="116597" x="7086600" y="411163"/>
          <p14:tracePt t="116613" x="7070725" y="403225"/>
          <p14:tracePt t="116630" x="7048500" y="403225"/>
          <p14:tracePt t="116647" x="7018338" y="403225"/>
          <p14:tracePt t="116663" x="6972300" y="403225"/>
          <p14:tracePt t="116680" x="6942138" y="403225"/>
          <p14:tracePt t="116697" x="6880225" y="403225"/>
          <p14:tracePt t="116714" x="6842125" y="396875"/>
          <p14:tracePt t="116730" x="6804025" y="388938"/>
          <p14:tracePt t="116747" x="6765925" y="381000"/>
          <p14:tracePt t="116763" x="6713538" y="381000"/>
          <p14:tracePt t="116781" x="6683375" y="381000"/>
          <p14:tracePt t="116797" x="6645275" y="381000"/>
          <p14:tracePt t="116813" x="6613525" y="381000"/>
          <p14:tracePt t="116830" x="6575425" y="381000"/>
          <p14:tracePt t="116847" x="6545263" y="381000"/>
          <p14:tracePt t="116863" x="6507163" y="381000"/>
          <p14:tracePt t="116880" x="6477000" y="381000"/>
          <p14:tracePt t="116880" x="6446838" y="381000"/>
          <p14:tracePt t="116897" x="6392863" y="396875"/>
          <p14:tracePt t="116914" x="6362700" y="411163"/>
          <p14:tracePt t="116930" x="6346825" y="411163"/>
          <p14:tracePt t="116946" x="6332538" y="411163"/>
          <p14:tracePt t="116963" x="6308725" y="419100"/>
          <p14:tracePt t="116981" x="6294438" y="427038"/>
          <p14:tracePt t="117016" x="6286500" y="427038"/>
          <p14:tracePt t="117041" x="6270625" y="427038"/>
          <p14:tracePt t="117056" x="6264275" y="427038"/>
          <p14:tracePt t="117073" x="6256338" y="427038"/>
          <p14:tracePt t="117089" x="6248400" y="427038"/>
          <p14:tracePt t="117145" x="6240463" y="427038"/>
          <p14:tracePt t="117153" x="6232525" y="434975"/>
          <p14:tracePt t="117163" x="6226175" y="441325"/>
          <p14:tracePt t="117180" x="6218238" y="449263"/>
          <p14:tracePt t="117197" x="6210300" y="457200"/>
          <p14:tracePt t="117214" x="6202363" y="473075"/>
          <p14:tracePt t="117230" x="6194425" y="479425"/>
          <p14:tracePt t="117249" x="6194425" y="495300"/>
          <p14:tracePt t="117265" x="6188075" y="503238"/>
          <p14:tracePt t="117281" x="6188075" y="517525"/>
          <p14:tracePt t="117297" x="6188075" y="541338"/>
          <p14:tracePt t="117313" x="6172200" y="555625"/>
          <p14:tracePt t="117330" x="6172200" y="563563"/>
          <p14:tracePt t="117347" x="6164263" y="571500"/>
          <p14:tracePt t="117363" x="6156325" y="587375"/>
          <p14:tracePt t="117380" x="6149975" y="587375"/>
          <p14:tracePt t="117397" x="6142038" y="601663"/>
          <p14:tracePt t="117414" x="6118225" y="617538"/>
          <p14:tracePt t="117430" x="6096000" y="639763"/>
          <p14:tracePt t="117447" x="6088063" y="647700"/>
          <p14:tracePt t="117463" x="6080125" y="647700"/>
          <p14:tracePt t="117482" x="6073775" y="663575"/>
          <p14:tracePt t="117497" x="6065838" y="677863"/>
          <p14:tracePt t="117513" x="6049963" y="708025"/>
          <p14:tracePt t="117530" x="6049963" y="723900"/>
          <p14:tracePt t="117547" x="6042025" y="754063"/>
          <p14:tracePt t="117563" x="6027738" y="808038"/>
          <p14:tracePt t="117580" x="6011863" y="884238"/>
          <p14:tracePt t="117597" x="6003925" y="952500"/>
          <p14:tracePt t="117615" x="6003925" y="1012825"/>
          <p14:tracePt t="117630" x="6003925" y="1066800"/>
          <p14:tracePt t="117647" x="6003925" y="1127125"/>
          <p14:tracePt t="117663" x="6019800" y="1196975"/>
          <p14:tracePt t="117681" x="6049963" y="1279525"/>
          <p14:tracePt t="117697" x="6080125" y="1401763"/>
          <p14:tracePt t="117714" x="6096000" y="1493838"/>
          <p14:tracePt t="117730" x="6103938" y="1584325"/>
          <p14:tracePt t="117748" x="6103938" y="1668463"/>
          <p14:tracePt t="117763" x="6103938" y="1730375"/>
          <p14:tracePt t="117780" x="6103938" y="1768475"/>
          <p14:tracePt t="117797" x="6103938" y="1798638"/>
          <p14:tracePt t="117815" x="6103938" y="1836738"/>
          <p14:tracePt t="117830" x="6103938" y="1882775"/>
          <p14:tracePt t="117847" x="6103938" y="1920875"/>
          <p14:tracePt t="117863" x="6103938" y="1958975"/>
          <p14:tracePt t="117882" x="6103938" y="1989138"/>
          <p14:tracePt t="117897" x="6103938" y="2019300"/>
          <p14:tracePt t="117913" x="6103938" y="2073275"/>
          <p14:tracePt t="117930" x="6103938" y="2141538"/>
          <p14:tracePt t="117948" x="6118225" y="2209800"/>
          <p14:tracePt t="117963" x="6118225" y="2270125"/>
          <p14:tracePt t="117980" x="6126163" y="2293938"/>
          <p14:tracePt t="117997" x="6126163" y="2301875"/>
          <p14:tracePt t="118015" x="6134100" y="2324100"/>
          <p14:tracePt t="118030" x="6149975" y="2339975"/>
          <p14:tracePt t="118047" x="6172200" y="2378075"/>
          <p14:tracePt t="118063" x="6202363" y="2408238"/>
          <p14:tracePt t="118081" x="6218238" y="2430463"/>
          <p14:tracePt t="118097" x="6232525" y="2446338"/>
          <p14:tracePt t="118113" x="6256338" y="2460625"/>
          <p14:tracePt t="118130" x="6286500" y="2498725"/>
          <p14:tracePt t="118147" x="6324600" y="2522538"/>
          <p14:tracePt t="118163" x="6354763" y="2536825"/>
          <p14:tracePt t="118180" x="6400800" y="2568575"/>
          <p14:tracePt t="118197" x="6430963" y="2568575"/>
          <p14:tracePt t="118215" x="6469063" y="2590800"/>
          <p14:tracePt t="118230" x="6499225" y="2598738"/>
          <p14:tracePt t="118247" x="6561138" y="2613025"/>
          <p14:tracePt t="118263" x="6613525" y="2613025"/>
          <p14:tracePt t="118282" x="6751638" y="2628900"/>
          <p14:tracePt t="118297" x="6850063" y="2651125"/>
          <p14:tracePt t="118313" x="6964363" y="2667000"/>
          <p14:tracePt t="118330" x="7102475" y="2674938"/>
          <p14:tracePt t="118348" x="7216775" y="2697163"/>
          <p14:tracePt t="118363" x="7299325" y="2697163"/>
          <p14:tracePt t="118380" x="7337425" y="2697163"/>
          <p14:tracePt t="118397" x="7361238" y="2697163"/>
          <p14:tracePt t="118415" x="7369175" y="2697163"/>
          <p14:tracePt t="118430" x="7383463" y="2697163"/>
          <p14:tracePt t="118447" x="7399338" y="2697163"/>
          <p14:tracePt t="118464" x="7407275" y="2697163"/>
          <p14:tracePt t="118529" x="7413625" y="2689225"/>
          <p14:tracePt t="118545" x="7413625" y="2674938"/>
          <p14:tracePt t="118553" x="7413625" y="2667000"/>
          <p14:tracePt t="118563" x="7413625" y="2659063"/>
          <p14:tracePt t="118580" x="7413625" y="2636838"/>
          <p14:tracePt t="118597" x="7413625" y="2613025"/>
          <p14:tracePt t="118615" x="7413625" y="2590800"/>
          <p14:tracePt t="118630" x="7413625" y="2574925"/>
          <p14:tracePt t="118647" x="7413625" y="2568575"/>
          <p14:tracePt t="118665" x="7413625" y="2560638"/>
          <p14:tracePt t="118682" x="7421563" y="2552700"/>
          <p14:tracePt t="118705" x="7421563" y="2544763"/>
          <p14:tracePt t="118737" x="7421563" y="2530475"/>
          <p14:tracePt t="119337" x="7421563" y="2522538"/>
          <p14:tracePt t="119369" x="7421563" y="2506663"/>
          <p14:tracePt t="119377" x="7421563" y="2498725"/>
          <p14:tracePt t="119393" x="7421563" y="2484438"/>
          <p14:tracePt t="119401" x="7421563" y="2476500"/>
          <p14:tracePt t="119415" x="7421563" y="2468563"/>
          <p14:tracePt t="119430" x="7421563" y="2454275"/>
          <p14:tracePt t="119447" x="7413625" y="2422525"/>
          <p14:tracePt t="119464" x="7399338" y="2400300"/>
          <p14:tracePt t="119482" x="7375525" y="2378075"/>
          <p14:tracePt t="119498" x="7361238" y="2362200"/>
          <p14:tracePt t="119514" x="7353300" y="2346325"/>
          <p14:tracePt t="119530" x="7345363" y="2339975"/>
          <p14:tracePt t="119548" x="7323138" y="2332038"/>
          <p14:tracePt t="119564" x="7323138" y="2324100"/>
          <p14:tracePt t="119580" x="7315200" y="2324100"/>
          <p14:tracePt t="119597" x="7315200" y="2308225"/>
          <p14:tracePt t="119615" x="7307263" y="2301875"/>
          <p14:tracePt t="119630" x="7299325" y="2301875"/>
          <p14:tracePt t="119647" x="7292975" y="2286000"/>
          <p14:tracePt t="119664" x="7285038" y="2270125"/>
          <p14:tracePt t="119682" x="7277100" y="2247900"/>
          <p14:tracePt t="119697" x="7261225" y="2225675"/>
          <p14:tracePt t="119714" x="7254875" y="2217738"/>
          <p14:tracePt t="119730" x="7239000" y="2193925"/>
          <p14:tracePt t="119748" x="7216775" y="2163763"/>
          <p14:tracePt t="119764" x="7200900" y="2141538"/>
          <p14:tracePt t="119781" x="7162800" y="2111375"/>
          <p14:tracePt t="119797" x="7124700" y="2095500"/>
          <p14:tracePt t="119815" x="7094538" y="2087563"/>
          <p14:tracePt t="119830" x="7070725" y="2073275"/>
          <p14:tracePt t="119847" x="7070725" y="2065338"/>
          <p14:tracePt t="119864" x="7056438" y="2057400"/>
          <p14:tracePt t="119882" x="7048500" y="2049463"/>
          <p14:tracePt t="119898" x="7032625" y="2035175"/>
          <p14:tracePt t="119914" x="7018338" y="2035175"/>
          <p14:tracePt t="119930" x="7002463" y="2027238"/>
          <p14:tracePt t="119948" x="6988175" y="2011363"/>
          <p14:tracePt t="119964" x="6972300" y="1997075"/>
          <p14:tracePt t="119980" x="6964363" y="1997075"/>
          <p14:tracePt t="119997" x="6956425" y="1989138"/>
          <p14:tracePt t="120015" x="6934200" y="1965325"/>
          <p14:tracePt t="120030" x="6918325" y="1958975"/>
          <p14:tracePt t="120047" x="6896100" y="1943100"/>
          <p14:tracePt t="120064" x="6880225" y="1935163"/>
          <p14:tracePt t="120082" x="6850063" y="1920875"/>
          <p14:tracePt t="120098" x="6827838" y="1897063"/>
          <p14:tracePt t="120114" x="6811963" y="1882775"/>
          <p14:tracePt t="120130" x="6804025" y="1874838"/>
          <p14:tracePt t="120148" x="6781800" y="1858963"/>
          <p14:tracePt t="120164" x="6759575" y="1836738"/>
          <p14:tracePt t="120180" x="6751638" y="1828800"/>
          <p14:tracePt t="120197" x="6727825" y="1820863"/>
          <p14:tracePt t="120215" x="6713538" y="1806575"/>
          <p14:tracePt t="120231" x="6675438" y="1790700"/>
          <p14:tracePt t="120247" x="6667500" y="1782763"/>
          <p14:tracePt t="120264" x="6651625" y="1768475"/>
          <p14:tracePt t="120282" x="6637338" y="1736725"/>
          <p14:tracePt t="120298" x="6629400" y="1722438"/>
          <p14:tracePt t="120314" x="6621463" y="1714500"/>
          <p14:tracePt t="120330" x="6607175" y="1698625"/>
          <p14:tracePt t="120348" x="6607175" y="1692275"/>
          <p14:tracePt t="120364" x="6607175" y="1676400"/>
          <p14:tracePt t="120381" x="6607175" y="1654175"/>
          <p14:tracePt t="120397" x="6607175" y="1630363"/>
          <p14:tracePt t="120415" x="6607175" y="1608138"/>
          <p14:tracePt t="120431" x="6607175" y="1577975"/>
          <p14:tracePt t="120447" x="6607175" y="1562100"/>
          <p14:tracePt t="120464" x="6607175" y="1531938"/>
          <p14:tracePt t="120482" x="6607175" y="1493838"/>
          <p14:tracePt t="120498" x="6613525" y="1477963"/>
          <p14:tracePt t="120514" x="6629400" y="1447800"/>
          <p14:tracePt t="120531" x="6637338" y="1431925"/>
          <p14:tracePt t="120548" x="6645275" y="1431925"/>
          <p14:tracePt t="120564" x="6645275" y="1425575"/>
          <p14:tracePt t="120581" x="6659563" y="1417638"/>
          <p14:tracePt t="120597" x="6667500" y="1409700"/>
          <p14:tracePt t="120615" x="6683375" y="1393825"/>
          <p14:tracePt t="120631" x="6683375" y="1387475"/>
          <p14:tracePt t="120647" x="6689725" y="1379538"/>
          <p14:tracePt t="120664" x="6705600" y="1363663"/>
          <p14:tracePt t="120682" x="6713538" y="1355725"/>
          <p14:tracePt t="120698" x="6721475" y="1355725"/>
          <p14:tracePt t="120722" x="6727825" y="1349375"/>
          <p14:tracePt t="120731" x="6743700" y="1349375"/>
          <p14:tracePt t="120748" x="6759575" y="1341438"/>
          <p14:tracePt t="120764" x="6797675" y="1333500"/>
          <p14:tracePt t="120781" x="6819900" y="1333500"/>
          <p14:tracePt t="120798" x="6835775" y="1325563"/>
          <p14:tracePt t="120815" x="6850063" y="1325563"/>
          <p14:tracePt t="120841" x="6858000" y="1325563"/>
          <p14:tracePt t="120857" x="6873875" y="1325563"/>
          <p14:tracePt t="120865" x="6888163" y="1325563"/>
          <p14:tracePt t="120882" x="6904038" y="1325563"/>
          <p14:tracePt t="120898" x="6942138" y="1333500"/>
          <p14:tracePt t="120914" x="6964363" y="1349375"/>
          <p14:tracePt t="120931" x="6988175" y="1355725"/>
          <p14:tracePt t="120949" x="7018338" y="1371600"/>
          <p14:tracePt t="120964" x="7048500" y="1401763"/>
          <p14:tracePt t="120981" x="7070725" y="1431925"/>
          <p14:tracePt t="120997" x="7078663" y="1447800"/>
          <p14:tracePt t="121015" x="7078663" y="1463675"/>
          <p14:tracePt t="121074" x="7086600" y="1470025"/>
          <p14:tracePt t="121097" x="7086600" y="1477963"/>
          <p14:tracePt t="121114" x="7086600" y="1485900"/>
          <p14:tracePt t="121121" x="7086600" y="1493838"/>
          <p14:tracePt t="121154" x="7086600" y="1501775"/>
          <p14:tracePt t="121162" x="7086600" y="1508125"/>
          <p14:tracePt t="121177" x="7086600" y="1516063"/>
          <p14:tracePt t="121194" x="7086600" y="1524000"/>
          <p14:tracePt t="121201" x="7086600" y="1531938"/>
          <p14:tracePt t="121214" x="7078663" y="1546225"/>
          <p14:tracePt t="121231" x="7064375" y="1554163"/>
          <p14:tracePt t="121248" x="7056438" y="1570038"/>
          <p14:tracePt t="121264" x="7048500" y="1570038"/>
          <p14:tracePt t="121281" x="7026275" y="1577975"/>
          <p14:tracePt t="121298" x="6994525" y="1584325"/>
          <p14:tracePt t="121315" x="6972300" y="1584325"/>
          <p14:tracePt t="121331" x="6942138" y="1584325"/>
          <p14:tracePt t="121348" x="6926263" y="1584325"/>
          <p14:tracePt t="121364" x="6904038" y="1584325"/>
          <p14:tracePt t="121386" x="6896100" y="1584325"/>
          <p14:tracePt t="121398" x="6880225" y="1584325"/>
          <p14:tracePt t="121414" x="6858000" y="1584325"/>
          <p14:tracePt t="121431" x="6819900" y="1584325"/>
          <p14:tracePt t="121448" x="6789738" y="1584325"/>
          <p14:tracePt t="121464" x="6759575" y="1584325"/>
          <p14:tracePt t="121481" x="6727825" y="1584325"/>
          <p14:tracePt t="121481" x="6721475" y="1584325"/>
          <p14:tracePt t="121498" x="6713538" y="1584325"/>
          <p14:tracePt t="121515" x="6689725" y="1584325"/>
          <p14:tracePt t="121531" x="6667500" y="1584325"/>
          <p14:tracePt t="121548" x="6637338" y="1584325"/>
          <p14:tracePt t="121564" x="6613525" y="1584325"/>
          <p14:tracePt t="121582" x="6591300" y="1584325"/>
          <p14:tracePt t="121598" x="6575425" y="1584325"/>
          <p14:tracePt t="121614" x="6561138" y="1584325"/>
          <p14:tracePt t="121631" x="6545263" y="1584325"/>
          <p14:tracePt t="121648" x="6507163" y="1584325"/>
          <p14:tracePt t="121664" x="6484938" y="1592263"/>
          <p14:tracePt t="121681" x="6454775" y="1600200"/>
          <p14:tracePt t="121698" x="6430963" y="1600200"/>
          <p14:tracePt t="121722" x="6423025" y="1600200"/>
          <p14:tracePt t="121746" x="6408738" y="1616075"/>
          <p14:tracePt t="121754" x="6400800" y="1616075"/>
          <p14:tracePt t="121764" x="6378575" y="1622425"/>
          <p14:tracePt t="121782" x="6340475" y="1654175"/>
          <p14:tracePt t="121798" x="6316663" y="1676400"/>
          <p14:tracePt t="121814" x="6302375" y="1684338"/>
          <p14:tracePt t="121831" x="6286500" y="1692275"/>
          <p14:tracePt t="121848" x="6286500" y="1698625"/>
          <p14:tracePt t="121874" x="6278563" y="1714500"/>
          <p14:tracePt t="121882" x="6270625" y="1714500"/>
          <p14:tracePt t="121898" x="6264275" y="1722438"/>
          <p14:tracePt t="121916" x="6264275" y="1736725"/>
          <p14:tracePt t="121931" x="6264275" y="1744663"/>
          <p14:tracePt t="121948" x="6256338" y="1760538"/>
          <p14:tracePt t="121978" x="6256338" y="1768475"/>
          <p14:tracePt t="122002" x="6256338" y="1774825"/>
          <p14:tracePt t="122010" x="6256338" y="1782763"/>
          <p14:tracePt t="122026" x="6256338" y="1790700"/>
          <p14:tracePt t="122042" x="6256338" y="1798638"/>
          <p14:tracePt t="122058" x="6256338" y="1806575"/>
          <p14:tracePt t="122066" x="6256338" y="1812925"/>
          <p14:tracePt t="122138" x="6256338" y="1820863"/>
          <p14:tracePt t="122154" x="6256338" y="1828800"/>
          <p14:tracePt t="122186" x="6256338" y="1836738"/>
          <p14:tracePt t="122210" x="6256338" y="1844675"/>
          <p14:tracePt t="122226" x="6256338" y="1851025"/>
          <p14:tracePt t="122242" x="6256338" y="1858963"/>
          <p14:tracePt t="122274" x="6256338" y="1866900"/>
          <p14:tracePt t="122282" x="6256338" y="1874838"/>
          <p14:tracePt t="122298" x="6256338" y="1882775"/>
          <p14:tracePt t="122322" x="6256338" y="1889125"/>
          <p14:tracePt t="122458" x="6256338" y="1897063"/>
          <p14:tracePt t="122530" x="6256338" y="1905000"/>
          <p14:tracePt t="122546" x="6256338" y="1920875"/>
          <p14:tracePt t="122554" x="6270625" y="1927225"/>
          <p14:tracePt t="122570" x="6270625" y="1935163"/>
          <p14:tracePt t="122581" x="6278563" y="1935163"/>
          <p14:tracePt t="122599" x="6294438" y="1951038"/>
          <p14:tracePt t="122614" x="6302375" y="1958975"/>
          <p14:tracePt t="122631" x="6308725" y="1973263"/>
          <p14:tracePt t="122648" x="6316663" y="1981200"/>
          <p14:tracePt t="122706" x="6316663" y="1997075"/>
          <p14:tracePt t="122730" x="6316663" y="2003425"/>
          <p14:tracePt t="122738" x="6324600" y="2011363"/>
          <p14:tracePt t="122748" x="6324600" y="2019300"/>
          <p14:tracePt t="122765" x="6340475" y="2057400"/>
          <p14:tracePt t="122781" x="6346825" y="2079625"/>
          <p14:tracePt t="122799" x="6354763" y="2095500"/>
          <p14:tracePt t="122814" x="6362700" y="2125663"/>
          <p14:tracePt t="122831" x="6362700" y="2133600"/>
          <p14:tracePt t="122848" x="6362700" y="2155825"/>
          <p14:tracePt t="122866" x="6370638" y="2179638"/>
          <p14:tracePt t="122881" x="6370638" y="2193925"/>
          <p14:tracePt t="122898" x="6370638" y="2225675"/>
          <p14:tracePt t="122914" x="6370638" y="2232025"/>
          <p14:tracePt t="122962" x="6370638" y="2247900"/>
          <p14:tracePt t="122986" x="6370638" y="2255838"/>
          <p14:tracePt t="123018" x="6362700" y="2263775"/>
          <p14:tracePt t="123034" x="6346825" y="2270125"/>
          <p14:tracePt t="123050" x="6340475" y="2270125"/>
          <p14:tracePt t="123058" x="6332538" y="2278063"/>
          <p14:tracePt t="123066" x="6324600" y="2278063"/>
          <p14:tracePt t="123082" x="6316663" y="2286000"/>
          <p14:tracePt t="123099" x="6302375" y="2286000"/>
          <p14:tracePt t="123114" x="6294438" y="2286000"/>
          <p14:tracePt t="123178" x="6286500" y="2286000"/>
          <p14:tracePt t="123186" x="6278563" y="2286000"/>
          <p14:tracePt t="123198" x="6270625" y="2286000"/>
          <p14:tracePt t="123214" x="6226175" y="2286000"/>
          <p14:tracePt t="123231" x="6210300" y="2278063"/>
          <p14:tracePt t="123249" x="6194425" y="2270125"/>
          <p14:tracePt t="123265" x="6194425" y="2263775"/>
          <p14:tracePt t="123281" x="6188075" y="2255838"/>
          <p14:tracePt t="123298" x="6180138" y="2232025"/>
          <p14:tracePt t="123316" x="6172200" y="2209800"/>
          <p14:tracePt t="123331" x="6164263" y="2171700"/>
          <p14:tracePt t="123348" x="6164263" y="2149475"/>
          <p14:tracePt t="123365" x="6164263" y="2125663"/>
          <p14:tracePt t="123382" x="6164263" y="2111375"/>
          <p14:tracePt t="123398" x="6156325" y="2095500"/>
          <p14:tracePt t="123414" x="6156325" y="2079625"/>
          <p14:tracePt t="123431" x="6156325" y="2049463"/>
          <p14:tracePt t="123450" x="6156325" y="2041525"/>
          <p14:tracePt t="123465" x="6156325" y="2035175"/>
          <p14:tracePt t="123481" x="6156325" y="2027238"/>
          <p14:tracePt t="123514" x="6156325" y="2019300"/>
          <p14:tracePt t="123522" x="6156325" y="2011363"/>
          <p14:tracePt t="123538" x="6156325" y="2003425"/>
          <p14:tracePt t="123563" x="6156325" y="1997075"/>
          <p14:tracePt t="123570" x="6156325" y="1989138"/>
          <p14:tracePt t="123594" x="6156325" y="1981200"/>
          <p14:tracePt t="123626" x="6164263" y="1973263"/>
          <p14:tracePt t="123650" x="6172200" y="1973263"/>
          <p14:tracePt t="123690" x="6172200" y="1965325"/>
          <p14:tracePt t="123698" x="6180138" y="1958975"/>
          <p14:tracePt t="123714" x="6188075" y="1958975"/>
          <p14:tracePt t="123730" x="6194425" y="1958975"/>
          <p14:tracePt t="123762" x="6210300" y="1958975"/>
          <p14:tracePt t="123810" x="6218238" y="1958975"/>
          <p14:tracePt t="123826" x="6226175" y="1958975"/>
          <p14:tracePt t="123842" x="6232525" y="1958975"/>
          <p14:tracePt t="123850" x="6240463" y="1958975"/>
          <p14:tracePt t="123866" x="6248400" y="1965325"/>
          <p14:tracePt t="123874" x="6256338" y="1965325"/>
          <p14:tracePt t="123883" x="6264275" y="1973263"/>
          <p14:tracePt t="123898" x="6270625" y="1981200"/>
          <p14:tracePt t="123915" x="6286500" y="1997075"/>
          <p14:tracePt t="123931" x="6294438" y="2011363"/>
          <p14:tracePt t="123949" x="6308725" y="2019300"/>
          <p14:tracePt t="123965" x="6316663" y="2035175"/>
          <p14:tracePt t="123981" x="6332538" y="2035175"/>
          <p14:tracePt t="123998" x="6346825" y="2049463"/>
          <p14:tracePt t="124016" x="6370638" y="2057400"/>
          <p14:tracePt t="124031" x="6392863" y="2065338"/>
          <p14:tracePt t="124048" x="6400800" y="2065338"/>
          <p14:tracePt t="124065" x="6416675" y="2079625"/>
          <p14:tracePt t="124083" x="6430963" y="2087563"/>
          <p14:tracePt t="124098" x="6438900" y="2087563"/>
          <p14:tracePt t="124154" x="6438900" y="2095500"/>
          <p14:tracePt t="124163" x="6438900" y="2103438"/>
          <p14:tracePt t="124171" x="6446838" y="2111375"/>
          <p14:tracePt t="124186" x="6446838" y="2117725"/>
          <p14:tracePt t="124198" x="6454775" y="2133600"/>
          <p14:tracePt t="124250" x="6461125" y="2149475"/>
          <p14:tracePt t="124258" x="6461125" y="2155825"/>
          <p14:tracePt t="124266" x="6461125" y="2163763"/>
          <p14:tracePt t="124281" x="6469063" y="2179638"/>
          <p14:tracePt t="124299" x="6469063" y="2209800"/>
          <p14:tracePt t="124315" x="6469063" y="2225675"/>
          <p14:tracePt t="124523" x="6477000" y="2225675"/>
          <p14:tracePt t="124530" x="6484938" y="2225675"/>
          <p14:tracePt t="124538" x="6507163" y="2232025"/>
          <p14:tracePt t="124548" x="6515100" y="2232025"/>
          <p14:tracePt t="124565" x="6575425" y="2247900"/>
          <p14:tracePt t="124581" x="6659563" y="2263775"/>
          <p14:tracePt t="124599" x="6751638" y="2263775"/>
          <p14:tracePt t="124615" x="6797675" y="2263775"/>
          <p14:tracePt t="124632" x="6827838" y="2263775"/>
          <p14:tracePt t="124648" x="6835775" y="2263775"/>
          <p14:tracePt t="124666" x="6850063" y="2263775"/>
          <p14:tracePt t="124682" x="6858000" y="2263775"/>
          <p14:tracePt t="124698" x="6873875" y="2263775"/>
          <p14:tracePt t="124715" x="6911975" y="2263775"/>
          <p14:tracePt t="124733" x="6918325" y="2255838"/>
          <p14:tracePt t="124749" x="6926263" y="2255838"/>
          <p14:tracePt t="124765" x="6942138" y="2255838"/>
          <p14:tracePt t="124782" x="6964363" y="2239963"/>
          <p14:tracePt t="124799" x="7002463" y="2225675"/>
          <p14:tracePt t="124815" x="7048500" y="2209800"/>
          <p14:tracePt t="124832" x="7094538" y="2187575"/>
          <p14:tracePt t="124848" x="7140575" y="2171700"/>
          <p14:tracePt t="124866" x="7208838" y="2155825"/>
          <p14:tracePt t="124882" x="7231063" y="2149475"/>
          <p14:tracePt t="124899" x="7285038" y="2141538"/>
          <p14:tracePt t="124915" x="7315200" y="2133600"/>
          <p14:tracePt t="124933" x="7337425" y="2133600"/>
          <p14:tracePt t="124949" x="7353300" y="2117725"/>
          <p14:tracePt t="124965" x="7391400" y="2117725"/>
          <p14:tracePt t="124982" x="7399338" y="2111375"/>
          <p14:tracePt t="124999" x="7413625" y="2111375"/>
          <p14:tracePt t="125015" x="7421563" y="2087563"/>
          <p14:tracePt t="125032" x="7421563" y="2073275"/>
          <p14:tracePt t="125048" x="7429500" y="2057400"/>
          <p14:tracePt t="125066" x="7445375" y="2019300"/>
          <p14:tracePt t="125082" x="7451725" y="2003425"/>
          <p14:tracePt t="125099" x="7459663" y="1943100"/>
          <p14:tracePt t="125115" x="7459663" y="1912938"/>
          <p14:tracePt t="125133" x="7451725" y="1874838"/>
          <p14:tracePt t="125149" x="7445375" y="1858963"/>
          <p14:tracePt t="125165" x="7421563" y="1836738"/>
          <p14:tracePt t="125182" x="7399338" y="1806575"/>
          <p14:tracePt t="125199" x="7383463" y="1790700"/>
          <p14:tracePt t="125215" x="7369175" y="1768475"/>
          <p14:tracePt t="125232" x="7353300" y="1744663"/>
          <p14:tracePt t="125249" x="7331075" y="1730375"/>
          <p14:tracePt t="125266" x="7315200" y="1714500"/>
          <p14:tracePt t="125283" x="7307263" y="1706563"/>
          <p14:tracePt t="125299" x="7285038" y="1692275"/>
          <p14:tracePt t="125315" x="7254875" y="1660525"/>
          <p14:tracePt t="125333" x="7239000" y="1654175"/>
          <p14:tracePt t="125349" x="7223125" y="1638300"/>
          <p14:tracePt t="125365" x="7208838" y="1630363"/>
          <p14:tracePt t="125382" x="7208838" y="1622425"/>
          <p14:tracePt t="125399" x="7200900" y="1622425"/>
          <p14:tracePt t="125419" x="7192963" y="1616075"/>
          <p14:tracePt t="125432" x="7185025" y="1608138"/>
          <p14:tracePt t="125449" x="7185025" y="1600200"/>
          <p14:tracePt t="125467" x="7178675" y="1592263"/>
          <p14:tracePt t="125483" x="7178675" y="1584325"/>
          <p14:tracePt t="125507" x="7178675" y="1577975"/>
          <p14:tracePt t="125523" x="7170738" y="1570038"/>
          <p14:tracePt t="125635" x="7192963" y="1570038"/>
          <p14:tracePt t="125643" x="7208838" y="1577975"/>
          <p14:tracePt t="125651" x="7231063" y="1584325"/>
          <p14:tracePt t="125665" x="7254875" y="1608138"/>
          <p14:tracePt t="125682" x="7285038" y="1630363"/>
          <p14:tracePt t="125682" x="7292975" y="1638300"/>
          <p14:tracePt t="125699" x="7299325" y="1668463"/>
          <p14:tracePt t="125716" x="7315200" y="1698625"/>
          <p14:tracePt t="125732" x="7315200" y="1752600"/>
          <p14:tracePt t="125749" x="7315200" y="1782763"/>
          <p14:tracePt t="125765" x="7315200" y="1812925"/>
          <p14:tracePt t="125783" x="7323138" y="1836738"/>
          <p14:tracePt t="125799" x="7323138" y="1851025"/>
          <p14:tracePt t="125815" x="7323138" y="1858963"/>
          <p14:tracePt t="125832" x="7323138" y="1874838"/>
          <p14:tracePt t="125849" x="7331075" y="1882775"/>
          <p14:tracePt t="125865" x="7331075" y="1897063"/>
          <p14:tracePt t="125882" x="7331075" y="1912938"/>
          <p14:tracePt t="125899" x="7331075" y="1958975"/>
          <p14:tracePt t="125917" x="7331075" y="1973263"/>
          <p14:tracePt t="125932" x="7331075" y="1989138"/>
          <p14:tracePt t="125949" x="7331075" y="2011363"/>
          <p14:tracePt t="125965" x="7331075" y="2041525"/>
          <p14:tracePt t="125983" x="7331075" y="2065338"/>
          <p14:tracePt t="125999" x="7331075" y="2103438"/>
          <p14:tracePt t="126015" x="7331075" y="2155825"/>
          <p14:tracePt t="126032" x="7331075" y="2179638"/>
          <p14:tracePt t="126050" x="7331075" y="2201863"/>
          <p14:tracePt t="126065" x="7331075" y="2217738"/>
          <p14:tracePt t="126082" x="7331075" y="2225675"/>
          <p14:tracePt t="126099" x="7331075" y="2239963"/>
          <p14:tracePt t="126139" x="7331075" y="2247900"/>
          <p14:tracePt t="126155" x="7315200" y="2255838"/>
          <p14:tracePt t="126171" x="7307263" y="2255838"/>
          <p14:tracePt t="126179" x="7299325" y="2255838"/>
          <p14:tracePt t="126187" x="7285038" y="2255838"/>
          <p14:tracePt t="126199" x="7269163" y="2255838"/>
          <p14:tracePt t="126215" x="7239000" y="2255838"/>
          <p14:tracePt t="126232" x="7200900" y="2255838"/>
          <p14:tracePt t="126250" x="7146925" y="2255838"/>
          <p14:tracePt t="126265" x="7124700" y="2255838"/>
          <p14:tracePt t="126282" x="7102475" y="2255838"/>
          <p14:tracePt t="126299" x="7086600" y="2247900"/>
          <p14:tracePt t="126317" x="7064375" y="2217738"/>
          <p14:tracePt t="126332" x="7040563" y="2179638"/>
          <p14:tracePt t="126349" x="7002463" y="2111375"/>
          <p14:tracePt t="126365" x="6980238" y="2073275"/>
          <p14:tracePt t="126383" x="6956425" y="2041525"/>
          <p14:tracePt t="126399" x="6934200" y="2019300"/>
          <p14:tracePt t="126415" x="6918325" y="2003425"/>
          <p14:tracePt t="126432" x="6911975" y="1997075"/>
          <p14:tracePt t="126450" x="6896100" y="1981200"/>
          <p14:tracePt t="126466" x="6888163" y="1958975"/>
          <p14:tracePt t="126482" x="6865938" y="1927225"/>
          <p14:tracePt t="126500" x="6865938" y="1905000"/>
          <p14:tracePt t="126517" x="6858000" y="1882775"/>
          <p14:tracePt t="126532" x="6850063" y="1866900"/>
          <p14:tracePt t="126549" x="6842125" y="1851025"/>
          <p14:tracePt t="126565" x="6842125" y="1836738"/>
          <p14:tracePt t="126583" x="6842125" y="1820863"/>
          <p14:tracePt t="126599" x="6827838" y="1798638"/>
          <p14:tracePt t="126659" x="6819900" y="1790700"/>
          <p14:tracePt t="126747" x="6819900" y="1782763"/>
          <p14:tracePt t="126755" x="6819900" y="1774825"/>
          <p14:tracePt t="126771" x="6827838" y="1760538"/>
          <p14:tracePt t="126782" x="6842125" y="1752600"/>
          <p14:tracePt t="126799" x="6873875" y="1730375"/>
          <p14:tracePt t="126817" x="6926263" y="1684338"/>
          <p14:tracePt t="126832" x="6972300" y="1654175"/>
          <p14:tracePt t="126849" x="7010400" y="1616075"/>
          <p14:tracePt t="126865" x="7048500" y="1592263"/>
          <p14:tracePt t="126884" x="7078663" y="1577975"/>
          <p14:tracePt t="126899" x="7078663" y="1570038"/>
          <p14:tracePt t="126915" x="7086600" y="1554163"/>
          <p14:tracePt t="126932" x="7094538" y="1539875"/>
          <p14:tracePt t="126950" x="7102475" y="1524000"/>
          <p14:tracePt t="126965" x="7108825" y="1508125"/>
          <p14:tracePt t="126982" x="7116763" y="1493838"/>
          <p14:tracePt t="126999" x="7116763" y="1485900"/>
          <p14:tracePt t="127017" x="7116763" y="1477963"/>
          <p14:tracePt t="127032" x="7116763" y="1463675"/>
          <p14:tracePt t="127049" x="7116763" y="1447800"/>
          <p14:tracePt t="127066" x="7116763" y="1425575"/>
          <p14:tracePt t="127084" x="7108825" y="1387475"/>
          <p14:tracePt t="127099" x="7086600" y="1363663"/>
          <p14:tracePt t="127116" x="7078663" y="1341438"/>
          <p14:tracePt t="127132" x="7056438" y="1311275"/>
          <p14:tracePt t="127150" x="7040563" y="1287463"/>
          <p14:tracePt t="127166" x="7026275" y="1279525"/>
          <p14:tracePt t="127182" x="6994525" y="1257300"/>
          <p14:tracePt t="127199" x="6972300" y="1241425"/>
          <p14:tracePt t="127217" x="6956425" y="1211263"/>
          <p14:tracePt t="127232" x="6950075" y="1203325"/>
          <p14:tracePt t="127249" x="6942138" y="1196975"/>
          <p14:tracePt t="127266" x="6926263" y="1189038"/>
          <p14:tracePt t="127284" x="6904038" y="1181100"/>
          <p14:tracePt t="127299" x="6896100" y="1181100"/>
          <p14:tracePt t="127316" x="6880225" y="1181100"/>
          <p14:tracePt t="127332" x="6865938" y="1181100"/>
          <p14:tracePt t="127350" x="6842125" y="1181100"/>
          <p14:tracePt t="127366" x="6827838" y="1181100"/>
          <p14:tracePt t="127382" x="6811963" y="1196975"/>
          <p14:tracePt t="127399" x="6781800" y="1219200"/>
          <p14:tracePt t="127417" x="6765925" y="1241425"/>
          <p14:tracePt t="127432" x="6759575" y="1273175"/>
          <p14:tracePt t="127449" x="6751638" y="1295400"/>
          <p14:tracePt t="127466" x="6743700" y="1325563"/>
          <p14:tracePt t="127484" x="6727825" y="1379538"/>
          <p14:tracePt t="127499" x="6727825" y="1409700"/>
          <p14:tracePt t="127515" x="6727825" y="1425575"/>
          <p14:tracePt t="127532" x="6727825" y="1431925"/>
          <p14:tracePt t="127550" x="6727825" y="1447800"/>
          <p14:tracePt t="127651" x="6727825" y="1455738"/>
          <p14:tracePt t="127739" x="6727825" y="1463675"/>
          <p14:tracePt t="127763" x="6735763" y="1463675"/>
          <p14:tracePt t="127779" x="6743700" y="1463675"/>
          <p14:tracePt t="127827" x="6751638" y="1470025"/>
          <p14:tracePt t="128107" x="6759575" y="1470025"/>
          <p14:tracePt t="128147" x="6765925" y="1470025"/>
          <p14:tracePt t="128179" x="6773863" y="1470025"/>
          <p14:tracePt t="128948" x="6781800" y="1470025"/>
          <p14:tracePt t="128979" x="6789738" y="1470025"/>
          <p14:tracePt t="129019" x="6789738" y="1477963"/>
          <p14:tracePt t="129036" x="6797675" y="1485900"/>
          <p14:tracePt t="129364" x="6797675" y="1501775"/>
          <p14:tracePt t="129444" x="6789738" y="1508125"/>
          <p14:tracePt t="129460" x="6773863" y="1524000"/>
          <p14:tracePt t="129732" x="6781800" y="1516063"/>
          <p14:tracePt t="129740" x="6797675" y="1501775"/>
          <p14:tracePt t="129750" x="6804025" y="1501775"/>
          <p14:tracePt t="129766" x="6819900" y="1493838"/>
          <p14:tracePt t="129788" x="6835775" y="1493838"/>
          <p14:tracePt t="129804" x="6842125" y="1493838"/>
          <p14:tracePt t="129816" x="6850063" y="1493838"/>
          <p14:tracePt t="129833" x="6858000" y="1501775"/>
          <p14:tracePt t="131748" x="6865938" y="1493838"/>
          <p14:tracePt t="131756" x="6865938" y="1470025"/>
          <p14:tracePt t="131767" x="6858000" y="1455738"/>
          <p14:tracePt t="131783" x="6827838" y="1401763"/>
          <p14:tracePt t="131800" x="6804025" y="1355725"/>
          <p14:tracePt t="131818" x="6797675" y="1317625"/>
          <p14:tracePt t="131833" x="6773863" y="1265238"/>
          <p14:tracePt t="131850" x="6759575" y="1219200"/>
          <p14:tracePt t="131866" x="6727825" y="1143000"/>
          <p14:tracePt t="131885" x="6675438" y="998538"/>
          <p14:tracePt t="131900" x="6645275" y="936625"/>
          <p14:tracePt t="131916" x="6637338" y="898525"/>
          <p14:tracePt t="131933" x="6629400" y="854075"/>
          <p14:tracePt t="131951" x="6621463" y="808038"/>
          <p14:tracePt t="131967" x="6607175" y="731838"/>
          <p14:tracePt t="131983" x="6583363" y="639763"/>
          <p14:tracePt t="132000" x="6561138" y="579438"/>
          <p14:tracePt t="132018" x="6545263" y="533400"/>
          <p14:tracePt t="132033" x="6530975" y="465138"/>
          <p14:tracePt t="132050" x="6523038" y="419100"/>
          <p14:tracePt t="132067" x="6515100" y="388938"/>
          <p14:tracePt t="132085" x="6499225" y="358775"/>
          <p14:tracePt t="132100" x="6484938" y="350838"/>
          <p14:tracePt t="132117" x="6477000" y="334963"/>
          <p14:tracePt t="132133" x="6477000" y="327025"/>
          <p14:tracePt t="132151" x="6469063" y="327025"/>
          <p14:tracePt t="132167" x="6461125" y="312738"/>
          <p14:tracePt t="132183" x="6454775" y="304800"/>
          <p14:tracePt t="132220" x="6446838" y="304800"/>
          <p14:tracePt t="132244" x="6430963" y="304800"/>
          <p14:tracePt t="132260" x="6416675" y="304800"/>
          <p14:tracePt t="132268" x="6400800" y="304800"/>
          <p14:tracePt t="132276" x="6384925" y="304800"/>
          <p14:tracePt t="132284" x="6378575" y="304800"/>
          <p14:tracePt t="132301" x="6346825" y="327025"/>
          <p14:tracePt t="132317" x="6316663" y="365125"/>
          <p14:tracePt t="132333" x="6302375" y="403225"/>
          <p14:tracePt t="132350" x="6294438" y="427038"/>
          <p14:tracePt t="132368" x="6294438" y="457200"/>
          <p14:tracePt t="132383" x="6294438" y="473075"/>
          <p14:tracePt t="132400" x="6294438" y="503238"/>
          <p14:tracePt t="132417" x="6294438" y="511175"/>
          <p14:tracePt t="132435" x="6294438" y="541338"/>
          <p14:tracePt t="132450" x="6294438" y="579438"/>
          <p14:tracePt t="132467" x="6286500" y="609600"/>
          <p14:tracePt t="132483" x="6286500" y="625475"/>
          <p14:tracePt t="132501" x="6286500" y="631825"/>
          <p14:tracePt t="132517" x="6286500" y="639763"/>
          <p14:tracePt t="132693" x="6286500" y="625475"/>
          <p14:tracePt t="132716" x="6278563" y="617538"/>
          <p14:tracePt t="132725" x="6270625" y="617538"/>
          <p14:tracePt t="132740" x="6264275" y="617538"/>
          <p14:tracePt t="132750" x="6248400" y="617538"/>
          <p14:tracePt t="132768" x="6218238" y="617538"/>
          <p14:tracePt t="132783" x="6180138" y="617538"/>
          <p14:tracePt t="132800" x="6111875" y="617538"/>
          <p14:tracePt t="132817" x="6065838" y="631825"/>
          <p14:tracePt t="132835" x="6042025" y="647700"/>
          <p14:tracePt t="132851" x="6019800" y="655638"/>
          <p14:tracePt t="132893" x="6019800" y="663575"/>
          <p14:tracePt t="132981" x="6019800" y="669925"/>
          <p14:tracePt t="132989" x="6035675" y="677863"/>
          <p14:tracePt t="133004" x="6049963" y="677863"/>
          <p14:tracePt t="133017" x="6057900" y="677863"/>
          <p14:tracePt t="133033" x="6080125" y="677863"/>
          <p14:tracePt t="133051" x="6103938" y="677863"/>
          <p14:tracePt t="133067" x="6118225" y="677863"/>
          <p14:tracePt t="133083" x="6149975" y="677863"/>
          <p14:tracePt t="133101" x="6180138" y="677863"/>
          <p14:tracePt t="133118" x="6202363" y="677863"/>
          <p14:tracePt t="133134" x="6210300" y="677863"/>
          <p14:tracePt t="133151" x="6218238" y="677863"/>
          <p14:tracePt t="133181" x="6226175" y="677863"/>
          <p14:tracePt t="133197" x="6232525" y="677863"/>
          <p14:tracePt t="133213" x="6240463" y="677863"/>
          <p14:tracePt t="133229" x="6248400" y="677863"/>
          <p14:tracePt t="133237" x="6256338" y="677863"/>
          <p14:tracePt t="133253" x="6264275" y="677863"/>
          <p14:tracePt t="133267" x="6278563" y="685800"/>
          <p14:tracePt t="133284" x="6308725" y="701675"/>
          <p14:tracePt t="133301" x="6392863" y="708025"/>
          <p14:tracePt t="133318" x="6461125" y="715963"/>
          <p14:tracePt t="133334" x="6499225" y="731838"/>
          <p14:tracePt t="133350" x="6530975" y="739775"/>
          <p14:tracePt t="133381" x="6537325" y="739775"/>
          <p14:tracePt t="133389" x="6545263" y="739775"/>
          <p14:tracePt t="133405" x="6553200" y="739775"/>
          <p14:tracePt t="133417" x="6569075" y="739775"/>
          <p14:tracePt t="133434" x="6575425" y="739775"/>
          <p14:tracePt t="133451" x="6591300" y="739775"/>
          <p14:tracePt t="133469" x="6599238" y="739775"/>
          <p14:tracePt t="133484" x="6613525" y="739775"/>
          <p14:tracePt t="133501" x="6629400" y="715963"/>
          <p14:tracePt t="133518" x="6645275" y="685800"/>
          <p14:tracePt t="133534" x="6651625" y="677863"/>
          <p14:tracePt t="133550" x="6651625" y="663575"/>
          <p14:tracePt t="133567" x="6651625" y="655638"/>
          <p14:tracePt t="133585" x="6659563" y="647700"/>
          <p14:tracePt t="133645" x="6667500" y="647700"/>
          <p14:tracePt t="133653" x="6675438" y="647700"/>
          <p14:tracePt t="133661" x="6697663" y="647700"/>
          <p14:tracePt t="133669" x="6697663" y="663575"/>
          <p14:tracePt t="133684" x="6713538" y="693738"/>
          <p14:tracePt t="133701" x="6765925" y="762000"/>
          <p14:tracePt t="133717" x="6797675" y="808038"/>
          <p14:tracePt t="133735" x="6827838" y="846138"/>
          <p14:tracePt t="133751" x="6850063" y="860425"/>
          <p14:tracePt t="133767" x="6850063" y="898525"/>
          <p14:tracePt t="133784" x="6858000" y="922338"/>
          <p14:tracePt t="133801" x="6873875" y="952500"/>
          <p14:tracePt t="133817" x="6880225" y="974725"/>
          <p14:tracePt t="133834" x="6888163" y="998538"/>
          <p14:tracePt t="133851" x="6888163" y="1012825"/>
          <p14:tracePt t="133868" x="6888163" y="1020763"/>
          <p14:tracePt t="133973" x="6888163" y="1012825"/>
          <p14:tracePt t="133981" x="6888163" y="998538"/>
          <p14:tracePt t="133989" x="6888163" y="990600"/>
          <p14:tracePt t="134001" x="6880225" y="974725"/>
          <p14:tracePt t="134017" x="6873875" y="960438"/>
          <p14:tracePt t="134034" x="6858000" y="936625"/>
          <p14:tracePt t="134051" x="6850063" y="930275"/>
          <p14:tracePt t="134067" x="6827838" y="922338"/>
          <p14:tracePt t="134084" x="6804025" y="914400"/>
          <p14:tracePt t="134101" x="6797675" y="906463"/>
          <p14:tracePt t="134119" x="6789738" y="906463"/>
          <p14:tracePt t="134134" x="6773863" y="906463"/>
          <p14:tracePt t="134151" x="6759575" y="906463"/>
          <p14:tracePt t="134167" x="6727825" y="930275"/>
          <p14:tracePt t="134185" x="6713538" y="968375"/>
          <p14:tracePt t="134201" x="6689725" y="990600"/>
          <p14:tracePt t="134217" x="6675438" y="1028700"/>
          <p14:tracePt t="134234" x="6667500" y="1058863"/>
          <p14:tracePt t="134251" x="6659563" y="1074738"/>
          <p14:tracePt t="134267" x="6659563" y="1104900"/>
          <p14:tracePt t="134284" x="6637338" y="1135063"/>
          <p14:tracePt t="134301" x="6637338" y="1173163"/>
          <p14:tracePt t="134469" x="6637338" y="1181100"/>
          <p14:tracePt t="134509" x="6637338" y="1189038"/>
          <p14:tracePt t="134517" x="6651625" y="1203325"/>
          <p14:tracePt t="134525" x="6667500" y="1211263"/>
          <p14:tracePt t="134534" x="6683375" y="1219200"/>
          <p14:tracePt t="134552" x="6713538" y="1235075"/>
          <p14:tracePt t="134567" x="6735763" y="1249363"/>
          <p14:tracePt t="134589" x="6743700" y="1257300"/>
          <p14:tracePt t="134601" x="6751638" y="1265238"/>
          <p14:tracePt t="134619" x="6759575" y="1265238"/>
          <p14:tracePt t="134634" x="6781800" y="1273175"/>
          <p14:tracePt t="134651" x="6804025" y="1279525"/>
          <p14:tracePt t="134677" x="6811963" y="1279525"/>
          <p14:tracePt t="134685" x="6819900" y="1279525"/>
          <p14:tracePt t="134701" x="6827838" y="1279525"/>
          <p14:tracePt t="134717" x="6850063" y="1279525"/>
          <p14:tracePt t="134741" x="6865938" y="1279525"/>
          <p14:tracePt t="134752" x="6873875" y="1273175"/>
          <p14:tracePt t="134767" x="6904038" y="1257300"/>
          <p14:tracePt t="134784" x="6926263" y="1249363"/>
          <p14:tracePt t="134801" x="6964363" y="1227138"/>
          <p14:tracePt t="134819" x="6994525" y="1219200"/>
          <p14:tracePt t="134834" x="7010400" y="1219200"/>
          <p14:tracePt t="134851" x="7026275" y="1219200"/>
          <p14:tracePt t="134868" x="7040563" y="1219200"/>
          <p14:tracePt t="134886" x="7064375" y="1219200"/>
          <p14:tracePt t="134901" x="7070725" y="1227138"/>
          <p14:tracePt t="134917" x="7086600" y="1265238"/>
          <p14:tracePt t="134934" x="7094538" y="1279525"/>
          <p14:tracePt t="134952" x="7102475" y="1311275"/>
          <p14:tracePt t="134967" x="7102475" y="1349375"/>
          <p14:tracePt t="134984" x="7116763" y="1363663"/>
          <p14:tracePt t="135001" x="7116763" y="1379538"/>
          <p14:tracePt t="135019" x="7116763" y="1387475"/>
          <p14:tracePt t="135034" x="7116763" y="1409700"/>
          <p14:tracePt t="135051" x="7116763" y="1425575"/>
          <p14:tracePt t="135068" x="7108825" y="1439863"/>
          <p14:tracePt t="135085" x="7094538" y="1470025"/>
          <p14:tracePt t="135101" x="7086600" y="1485900"/>
          <p14:tracePt t="135165" x="7078663" y="1485900"/>
          <p14:tracePt t="135173" x="7070725" y="1485900"/>
          <p14:tracePt t="135184" x="7064375" y="1485900"/>
          <p14:tracePt t="135201" x="7064375" y="1463675"/>
          <p14:tracePt t="135217" x="7056438" y="1431925"/>
          <p14:tracePt t="135236" x="7026275" y="1341438"/>
          <p14:tracePt t="135251" x="6994525" y="1241425"/>
          <p14:tracePt t="135268" x="6964363" y="1158875"/>
          <p14:tracePt t="135284" x="6926263" y="1089025"/>
          <p14:tracePt t="135302" x="6911975" y="1050925"/>
          <p14:tracePt t="135318" x="6911975" y="1044575"/>
          <p14:tracePt t="135334" x="6904038" y="1036638"/>
          <p14:tracePt t="135351" x="6896100" y="1020763"/>
          <p14:tracePt t="135369" x="6896100" y="1012825"/>
          <p14:tracePt t="135384" x="6880225" y="998538"/>
          <p14:tracePt t="135405" x="6873875" y="990600"/>
          <p14:tracePt t="135445" x="6858000" y="990600"/>
          <p14:tracePt t="135461" x="6850063" y="990600"/>
          <p14:tracePt t="135469" x="6842125" y="990600"/>
          <p14:tracePt t="135485" x="6835775" y="1006475"/>
          <p14:tracePt t="135493" x="6827838" y="1006475"/>
          <p14:tracePt t="135501" x="6819900" y="1012825"/>
          <p14:tracePt t="135519" x="6819900" y="1020763"/>
          <p14:tracePt t="135534" x="6804025" y="1050925"/>
          <p14:tracePt t="135551" x="6789738" y="1058863"/>
          <p14:tracePt t="135567" x="6735763" y="1127125"/>
          <p14:tracePt t="135585" x="6689725" y="1181100"/>
          <p14:tracePt t="135601" x="6591300" y="1273175"/>
          <p14:tracePt t="135617" x="6530975" y="1363663"/>
          <p14:tracePt t="135634" x="6492875" y="1425575"/>
          <p14:tracePt t="135652" x="6469063" y="1455738"/>
          <p14:tracePt t="135668" x="6469063" y="1470025"/>
          <p14:tracePt t="135684" x="6469063" y="1493838"/>
          <p14:tracePt t="135701" x="6469063" y="1546225"/>
          <p14:tracePt t="135719" x="6469063" y="1577975"/>
          <p14:tracePt t="135734" x="6469063" y="1622425"/>
          <p14:tracePt t="135751" x="6469063" y="1660525"/>
          <p14:tracePt t="135767" x="6477000" y="1692275"/>
          <p14:tracePt t="135785" x="6499225" y="1722438"/>
          <p14:tracePt t="135801" x="6515100" y="1744663"/>
          <p14:tracePt t="135817" x="6537325" y="1774825"/>
          <p14:tracePt t="135834" x="6575425" y="1806575"/>
          <p14:tracePt t="135852" x="6599238" y="1828800"/>
          <p14:tracePt t="135868" x="6613525" y="1836738"/>
          <p14:tracePt t="135884" x="6621463" y="1836738"/>
          <p14:tracePt t="135926" x="6637338" y="1836738"/>
          <p14:tracePt t="135933" x="6645275" y="1836738"/>
          <p14:tracePt t="135965" x="6651625" y="1836738"/>
          <p14:tracePt t="136054" x="6659563" y="1836738"/>
          <p14:tracePt t="136077" x="6667500" y="1836738"/>
          <p14:tracePt t="136085" x="6675438" y="1836738"/>
          <p14:tracePt t="136093" x="6689725" y="1836738"/>
          <p14:tracePt t="136117" x="6697663" y="1836738"/>
          <p14:tracePt t="136125" x="6721475" y="1836738"/>
          <p14:tracePt t="136136" x="6743700" y="1836738"/>
          <p14:tracePt t="136151" x="6804025" y="1806575"/>
          <p14:tracePt t="136168" x="6858000" y="1752600"/>
          <p14:tracePt t="136184" x="6896100" y="1692275"/>
          <p14:tracePt t="136202" x="6926263" y="1622425"/>
          <p14:tracePt t="136218" x="6942138" y="1546225"/>
          <p14:tracePt t="136234" x="6972300" y="1447800"/>
          <p14:tracePt t="136251" x="7010400" y="1333500"/>
          <p14:tracePt t="136269" x="7078663" y="1165225"/>
          <p14:tracePt t="136284" x="7086600" y="1127125"/>
          <p14:tracePt t="136302" x="7116763" y="990600"/>
          <p14:tracePt t="136318" x="7116763" y="922338"/>
          <p14:tracePt t="136336" x="7116763" y="854075"/>
          <p14:tracePt t="136351" x="7116763" y="822325"/>
          <p14:tracePt t="136368" x="7116763" y="792163"/>
          <p14:tracePt t="136384" x="7108825" y="769938"/>
          <p14:tracePt t="136402" x="7102475" y="746125"/>
          <p14:tracePt t="136418" x="7094538" y="739775"/>
          <p14:tracePt t="136434" x="7086600" y="715963"/>
          <p14:tracePt t="136451" x="7070725" y="708025"/>
          <p14:tracePt t="136469" x="7056438" y="701675"/>
          <p14:tracePt t="136484" x="7056438" y="693738"/>
          <p14:tracePt t="136509" x="7048500" y="685800"/>
          <p14:tracePt t="136533" x="7040563" y="669925"/>
          <p14:tracePt t="136550" x="7032625" y="663575"/>
          <p14:tracePt t="136565" x="7018338" y="647700"/>
          <p14:tracePt t="136581" x="7018338" y="639763"/>
          <p14:tracePt t="136589" x="7002463" y="625475"/>
          <p14:tracePt t="136602" x="6994525" y="617538"/>
          <p14:tracePt t="136618" x="6964363" y="579438"/>
          <p14:tracePt t="136634" x="6950075" y="549275"/>
          <p14:tracePt t="136651" x="6904038" y="511175"/>
          <p14:tracePt t="136669" x="6850063" y="473075"/>
          <p14:tracePt t="136670" x="6842125" y="457200"/>
          <p14:tracePt t="136685" x="6835775" y="449263"/>
          <p14:tracePt t="136685" x="6811963" y="434975"/>
          <p14:tracePt t="136702" x="6773863" y="427038"/>
          <p14:tracePt t="136718" x="6721475" y="403225"/>
          <p14:tracePt t="136736" x="6683375" y="396875"/>
          <p14:tracePt t="136752" x="6637338" y="396875"/>
          <p14:tracePt t="136768" x="6607175" y="396875"/>
          <p14:tracePt t="136785" x="6583363" y="396875"/>
          <p14:tracePt t="136802" x="6553200" y="396875"/>
          <p14:tracePt t="136818" x="6515100" y="403225"/>
          <p14:tracePt t="136834" x="6477000" y="403225"/>
          <p14:tracePt t="136851" x="6430963" y="411163"/>
          <p14:tracePt t="136869" x="6384925" y="419100"/>
          <p14:tracePt t="136894" x="6378575" y="419100"/>
          <p14:tracePt t="136926" x="6362700" y="419100"/>
          <p14:tracePt t="136934" x="6354763" y="419100"/>
          <p14:tracePt t="136950" x="6340475" y="419100"/>
          <p14:tracePt t="136958" x="6332538" y="419100"/>
          <p14:tracePt t="136968" x="6324600" y="419100"/>
          <p14:tracePt t="136984" x="6316663" y="419100"/>
          <p14:tracePt t="137002" x="6308725" y="419100"/>
          <p14:tracePt t="137038" x="6302375" y="419100"/>
          <p14:tracePt t="137054" x="6294438" y="419100"/>
          <p14:tracePt t="137061" x="6286500" y="419100"/>
          <p14:tracePt t="137069" x="6278563" y="419100"/>
          <p14:tracePt t="137084" x="6264275" y="419100"/>
          <p14:tracePt t="137102" x="6240463" y="434975"/>
          <p14:tracePt t="137118" x="6232525" y="441325"/>
          <p14:tracePt t="137136" x="6202363" y="473075"/>
          <p14:tracePt t="137152" x="6188075" y="495300"/>
          <p14:tracePt t="137168" x="6164263" y="549275"/>
          <p14:tracePt t="137185" x="6134100" y="601663"/>
          <p14:tracePt t="137202" x="6088063" y="693738"/>
          <p14:tracePt t="137218" x="6042025" y="777875"/>
          <p14:tracePt t="137235" x="6003925" y="868363"/>
          <p14:tracePt t="137252" x="5989638" y="930275"/>
          <p14:tracePt t="137269" x="5951538" y="1028700"/>
          <p14:tracePt t="137285" x="5951538" y="1050925"/>
          <p14:tracePt t="137302" x="5927725" y="1181100"/>
          <p14:tracePt t="137318" x="5927725" y="1279525"/>
          <p14:tracePt t="137336" x="5935663" y="1363663"/>
          <p14:tracePt t="137351" x="5943600" y="1387475"/>
          <p14:tracePt t="137368" x="5951538" y="1409700"/>
          <p14:tracePt t="137385" x="5959475" y="1417638"/>
          <p14:tracePt t="137402" x="5973763" y="1455738"/>
          <p14:tracePt t="137418" x="6003925" y="1516063"/>
          <p14:tracePt t="137434" x="6080125" y="1616075"/>
          <p14:tracePt t="137452" x="6156325" y="1714500"/>
          <p14:tracePt t="137469" x="6172200" y="1744663"/>
          <p14:tracePt t="137486" x="6172200" y="1760538"/>
          <p14:tracePt t="137502" x="6172200" y="1790700"/>
          <p14:tracePt t="137518" x="6180138" y="1812925"/>
          <p14:tracePt t="137536" x="6188075" y="1858963"/>
          <p14:tracePt t="137552" x="6218238" y="1935163"/>
          <p14:tracePt t="137568" x="6226175" y="1997075"/>
          <p14:tracePt t="137585" x="6248400" y="2049463"/>
          <p14:tracePt t="137602" x="6264275" y="2087563"/>
          <p14:tracePt t="137618" x="6286500" y="2125663"/>
          <p14:tracePt t="137635" x="6332538" y="2179638"/>
          <p14:tracePt t="137652" x="6362700" y="2239963"/>
          <p14:tracePt t="137670" x="6392863" y="2316163"/>
          <p14:tracePt t="137685" x="6408738" y="2354263"/>
          <p14:tracePt t="137702" x="6438900" y="2392363"/>
          <p14:tracePt t="137718" x="6461125" y="2408238"/>
          <p14:tracePt t="137736" x="6492875" y="2438400"/>
          <p14:tracePt t="137752" x="6523038" y="2446338"/>
          <p14:tracePt t="137768" x="6561138" y="2468563"/>
          <p14:tracePt t="137785" x="6621463" y="2498725"/>
          <p14:tracePt t="137802" x="6675438" y="2530475"/>
          <p14:tracePt t="137818" x="6727825" y="2552700"/>
          <p14:tracePt t="137835" x="6789738" y="2574925"/>
          <p14:tracePt t="137851" x="6865938" y="2606675"/>
          <p14:tracePt t="137869" x="6942138" y="2613025"/>
          <p14:tracePt t="137885" x="6950075" y="2620963"/>
          <p14:tracePt t="137902" x="7002463" y="2620963"/>
          <p14:tracePt t="137918" x="7056438" y="2620963"/>
          <p14:tracePt t="137936" x="7102475" y="2620963"/>
          <p14:tracePt t="137951" x="7162800" y="2620963"/>
          <p14:tracePt t="137968" x="7208838" y="2620963"/>
          <p14:tracePt t="137985" x="7246938" y="2620963"/>
          <p14:tracePt t="138002" x="7269163" y="2620963"/>
          <p14:tracePt t="138018" x="7285038" y="2620963"/>
          <p14:tracePt t="138035" x="7299325" y="2620963"/>
          <p14:tracePt t="138051" x="7331075" y="2590800"/>
          <p14:tracePt t="138070" x="7361238" y="2476500"/>
          <p14:tracePt t="138085" x="7375525" y="2430463"/>
          <p14:tracePt t="138103" x="7407275" y="2308225"/>
          <p14:tracePt t="138118" x="7429500" y="2255838"/>
          <p14:tracePt t="138136" x="7437438" y="2232025"/>
          <p14:tracePt t="138153" x="7445375" y="2232025"/>
          <p14:tracePt t="138168" x="7445375" y="2225675"/>
          <p14:tracePt t="138185" x="7445375" y="2179638"/>
          <p14:tracePt t="138203" x="7445375" y="2133600"/>
          <p14:tracePt t="138218" x="7445375" y="2079625"/>
          <p14:tracePt t="138235" x="7445375" y="2027238"/>
          <p14:tracePt t="138252" x="7445375" y="1981200"/>
          <p14:tracePt t="138270" x="7467600" y="1882775"/>
          <p14:tracePt t="138285" x="7467600" y="1858963"/>
          <p14:tracePt t="138302" x="7467600" y="1774825"/>
          <p14:tracePt t="138318" x="7489825" y="1714500"/>
          <p14:tracePt t="138336" x="7489825" y="1654175"/>
          <p14:tracePt t="138352" x="7505700" y="1600200"/>
          <p14:tracePt t="138368" x="7505700" y="1577975"/>
          <p14:tracePt t="138385" x="7505700" y="1531938"/>
          <p14:tracePt t="138403" x="7505700" y="1493838"/>
          <p14:tracePt t="138418" x="7505700" y="1447800"/>
          <p14:tracePt t="138435" x="7505700" y="1401763"/>
          <p14:tracePt t="138453" x="7521575" y="1333500"/>
          <p14:tracePt t="138470" x="7527925" y="1249363"/>
          <p14:tracePt t="138485" x="7527925" y="1219200"/>
          <p14:tracePt t="138502" x="7527925" y="1120775"/>
          <p14:tracePt t="138518" x="7527925" y="1044575"/>
          <p14:tracePt t="138536" x="7527925" y="960438"/>
          <p14:tracePt t="138553" x="7527925" y="914400"/>
          <p14:tracePt t="138568" x="7527925" y="846138"/>
          <p14:tracePt t="138585" x="7521575" y="792163"/>
          <p14:tracePt t="138603" x="7513638" y="723900"/>
          <p14:tracePt t="138618" x="7483475" y="663575"/>
          <p14:tracePt t="138635" x="7475538" y="593725"/>
          <p14:tracePt t="138652" x="7421563" y="511175"/>
          <p14:tracePt t="138670" x="7369175" y="434975"/>
          <p14:tracePt t="138685" x="7345363" y="403225"/>
          <p14:tracePt t="138702" x="7307263" y="358775"/>
          <p14:tracePt t="138718" x="7292975" y="334963"/>
          <p14:tracePt t="138736" x="7277100" y="327025"/>
          <p14:tracePt t="138753" x="7269163" y="320675"/>
          <p14:tracePt t="138768" x="7261225" y="312738"/>
          <p14:tracePt t="138785" x="7254875" y="312738"/>
          <p14:tracePt t="138803" x="7239000" y="312738"/>
          <p14:tracePt t="138818" x="7200900" y="312738"/>
          <p14:tracePt t="138835" x="7162800" y="312738"/>
          <p14:tracePt t="138852" x="7132638" y="312738"/>
          <p14:tracePt t="138870" x="7078663" y="327025"/>
          <p14:tracePt t="138885" x="7048500" y="334963"/>
          <p14:tracePt t="138902" x="7002463" y="334963"/>
          <p14:tracePt t="138918" x="6964363" y="334963"/>
          <p14:tracePt t="138936" x="6950075" y="334963"/>
          <p14:tracePt t="138953" x="6942138" y="334963"/>
          <p14:tracePt t="138968" x="6934200" y="334963"/>
          <p14:tracePt t="138985" x="6911975" y="334963"/>
          <p14:tracePt t="139003" x="6888163" y="334963"/>
          <p14:tracePt t="139018" x="6858000" y="334963"/>
          <p14:tracePt t="139035" x="6827838" y="327025"/>
          <p14:tracePt t="139052" x="6804025" y="320675"/>
          <p14:tracePt t="139070" x="6797675" y="320675"/>
          <p14:tracePt t="139086" x="6789738" y="320675"/>
          <p14:tracePt t="139102" x="6773863" y="304800"/>
          <p14:tracePt t="139118" x="6759575" y="304800"/>
          <p14:tracePt t="139136" x="6727825" y="304800"/>
          <p14:tracePt t="139153" x="6697663" y="304800"/>
          <p14:tracePt t="139168" x="6683375" y="304800"/>
          <p14:tracePt t="139185" x="6675438" y="304800"/>
          <p14:tracePt t="139203" x="6667500" y="312738"/>
          <p14:tracePt t="139218" x="6659563" y="312738"/>
          <p14:tracePt t="139235" x="6645275" y="327025"/>
          <p14:tracePt t="139252" x="6637338" y="334963"/>
          <p14:tracePt t="139270" x="6621463" y="373063"/>
          <p14:tracePt t="139285" x="6607175" y="388938"/>
          <p14:tracePt t="139302" x="6530975" y="487363"/>
          <p14:tracePt t="139318" x="6492875" y="563563"/>
          <p14:tracePt t="139336" x="6438900" y="655638"/>
          <p14:tracePt t="139353" x="6408738" y="701675"/>
          <p14:tracePt t="139368" x="6392863" y="754063"/>
          <p14:tracePt t="139385" x="6392863" y="800100"/>
          <p14:tracePt t="139403" x="6384925" y="860425"/>
          <p14:tracePt t="139418" x="6384925" y="930275"/>
          <p14:tracePt t="139435" x="6384925" y="1020763"/>
          <p14:tracePt t="139453" x="6384925" y="1096963"/>
          <p14:tracePt t="139470" x="6378575" y="1135063"/>
          <p14:tracePt t="139487" x="6370638" y="1143000"/>
          <p14:tracePt t="139518" x="6378575" y="1143000"/>
          <p14:tracePt t="139526" x="6384925" y="1143000"/>
          <p14:tracePt t="139542" x="6392863" y="1150938"/>
          <p14:tracePt t="139870" x="6392863" y="1158875"/>
          <p14:tracePt t="139879" x="6400800" y="1158875"/>
          <p14:tracePt t="139887" x="6423025" y="1173163"/>
          <p14:tracePt t="139902" x="6461125" y="1203325"/>
          <p14:tracePt t="139918" x="6523038" y="1249363"/>
          <p14:tracePt t="139935" x="6553200" y="1265238"/>
          <p14:tracePt t="139954" x="6561138" y="1273175"/>
          <p14:tracePt t="139968" x="6569075" y="1279525"/>
          <p14:tracePt t="139990" x="6575425" y="1279525"/>
          <p14:tracePt t="140002" x="6575425" y="1287463"/>
          <p14:tracePt t="140018" x="6607175" y="1311275"/>
          <p14:tracePt t="140036" x="6637338" y="1333500"/>
          <p14:tracePt t="140052" x="6689725" y="1355725"/>
          <p14:tracePt t="140068" x="6713538" y="1363663"/>
          <p14:tracePt t="140085" x="6727825" y="1371600"/>
          <p14:tracePt t="140104" x="6727825" y="1379538"/>
          <p14:tracePt t="140191" x="6735763" y="1379538"/>
          <p14:tracePt t="140718" x="6743700" y="1387475"/>
          <p14:tracePt t="140999" x="6743700" y="1379538"/>
          <p14:tracePt t="141015" x="6743700" y="1371600"/>
          <p14:tracePt t="141055" x="6743700" y="1363663"/>
          <p14:tracePt t="141175" x="6743700" y="1349375"/>
          <p14:tracePt t="141199" x="6735763" y="1349375"/>
          <p14:tracePt t="141391" x="6727825" y="1349375"/>
          <p14:tracePt t="141727" x="6721475" y="1349375"/>
          <p14:tracePt t="141735" x="6713538" y="1349375"/>
          <p14:tracePt t="141751" x="6705600" y="1349375"/>
          <p14:tracePt t="142367" x="6713538" y="1349375"/>
          <p14:tracePt t="142399" x="6721475" y="1355725"/>
          <p14:tracePt t="142407" x="6727825" y="1355725"/>
          <p14:tracePt t="142419" x="6727825" y="1363663"/>
          <p14:tracePt t="142437" x="6735763" y="1363663"/>
          <p14:tracePt t="142455" x="6743700" y="1371600"/>
          <p14:tracePt t="142615" x="6751638" y="1371600"/>
          <p14:tracePt t="143704" x="6751638" y="1387475"/>
          <p14:tracePt t="143719" x="6751638" y="1409700"/>
          <p14:tracePt t="143736" x="6743700" y="1447800"/>
          <p14:tracePt t="143754" x="6743700" y="1470025"/>
          <p14:tracePt t="143771" x="6743700" y="1477963"/>
          <p14:tracePt t="143831" x="6743700" y="1485900"/>
          <p14:tracePt t="144864" x="6735763" y="1493838"/>
          <p14:tracePt t="144872" x="6651625" y="1493838"/>
          <p14:tracePt t="144880" x="6416675" y="1485900"/>
          <p14:tracePt t="144888" x="6057900" y="1393825"/>
          <p14:tracePt t="144903" x="5486400" y="1020763"/>
          <p14:tracePt t="144920" x="5113338" y="563563"/>
          <p14:tracePt t="144938" x="5006975" y="236538"/>
          <p14:tracePt t="144954" x="4968875" y="136525"/>
          <p14:tracePt t="144970" x="4968875" y="130175"/>
          <p14:tracePt t="146352" x="4968875" y="122238"/>
          <p14:tracePt t="146360" x="5013325" y="136525"/>
          <p14:tracePt t="146370" x="5089525" y="174625"/>
          <p14:tracePt t="146387" x="5211763" y="236538"/>
          <p14:tracePt t="146404" x="5257800" y="250825"/>
          <p14:tracePt t="146420" x="5326063" y="266700"/>
          <p14:tracePt t="146437" x="5418138" y="312738"/>
          <p14:tracePt t="146455" x="5540375" y="373063"/>
          <p14:tracePt t="146470" x="5622925" y="411163"/>
          <p14:tracePt t="146487" x="5684838" y="427038"/>
          <p14:tracePt t="146505" x="5737225" y="427038"/>
          <p14:tracePt t="146520" x="5768975" y="434975"/>
          <p14:tracePt t="146537" x="5783263" y="441325"/>
          <p14:tracePt t="146555" x="5799138" y="479425"/>
          <p14:tracePt t="146571" x="5807075" y="479425"/>
          <p14:tracePt t="146587" x="5821363" y="503238"/>
          <p14:tracePt t="146604" x="5829300" y="511175"/>
          <p14:tracePt t="146624" x="5837238" y="517525"/>
          <p14:tracePt t="146664" x="5845175" y="541338"/>
          <p14:tracePt t="146672" x="5851525" y="549275"/>
          <p14:tracePt t="146680" x="5883275" y="579438"/>
          <p14:tracePt t="146688" x="5883275" y="601663"/>
          <p14:tracePt t="146704" x="5913438" y="655638"/>
          <p14:tracePt t="146720" x="5935663" y="715963"/>
          <p14:tracePt t="146737" x="6011863" y="822325"/>
          <p14:tracePt t="146754" x="6073775" y="914400"/>
          <p14:tracePt t="146771" x="6142038" y="974725"/>
          <p14:tracePt t="146787" x="6188075" y="1020763"/>
          <p14:tracePt t="146804" x="6218238" y="1028700"/>
          <p14:tracePt t="146820" x="6232525" y="1044575"/>
          <p14:tracePt t="146838" x="6232525" y="1050925"/>
          <p14:tracePt t="147048" x="6226175" y="1050925"/>
          <p14:tracePt t="147088" x="6226175" y="1044575"/>
          <p14:tracePt t="147096" x="6226175" y="1036638"/>
          <p14:tracePt t="147104" x="6226175" y="1028700"/>
          <p14:tracePt t="147122" x="6226175" y="1020763"/>
          <p14:tracePt t="147137" x="6226175" y="1006475"/>
          <p14:tracePt t="147154" x="6226175" y="990600"/>
          <p14:tracePt t="147170" x="6226175" y="974725"/>
          <p14:tracePt t="147188" x="6226175" y="960438"/>
          <p14:tracePt t="147272" x="6218238" y="960438"/>
          <p14:tracePt t="147288" x="6210300" y="960438"/>
          <p14:tracePt t="147296" x="6202363" y="960438"/>
          <p14:tracePt t="147304" x="6194425" y="960438"/>
          <p14:tracePt t="147320" x="6180138" y="960438"/>
          <p14:tracePt t="148064" x="6180138" y="936625"/>
          <p14:tracePt t="148072" x="6180138" y="898525"/>
          <p14:tracePt t="148087" x="6180138" y="854075"/>
          <p14:tracePt t="148104" x="6180138" y="731838"/>
          <p14:tracePt t="148120" x="6156325" y="647700"/>
          <p14:tracePt t="148138" x="6134100" y="593725"/>
          <p14:tracePt t="148155" x="6111875" y="571500"/>
          <p14:tracePt t="148171" x="6103938" y="571500"/>
          <p14:tracePt t="148187" x="6088063" y="555625"/>
          <p14:tracePt t="148205" x="6080125" y="555625"/>
          <p14:tracePt t="148220" x="6065838" y="555625"/>
          <p14:tracePt t="148337" x="6057900" y="563563"/>
          <p14:tracePt t="148352" x="6057900" y="571500"/>
          <p14:tracePt t="148376" x="6057900" y="579438"/>
          <p14:tracePt t="148408" x="6057900" y="587375"/>
          <p14:tracePt t="148424" x="6057900" y="601663"/>
          <p14:tracePt t="148433" x="6057900" y="609600"/>
          <p14:tracePt t="148440" x="6057900" y="631825"/>
          <p14:tracePt t="148455" x="6065838" y="655638"/>
          <p14:tracePt t="148471" x="6088063" y="708025"/>
          <p14:tracePt t="148489" x="6111875" y="731838"/>
          <p14:tracePt t="148504" x="6111875" y="739775"/>
          <p14:tracePt t="148520" x="6126163" y="746125"/>
          <p14:tracePt t="148544" x="6134100" y="754063"/>
          <p14:tracePt t="148649" x="6134100" y="762000"/>
          <p14:tracePt t="148657" x="6149975" y="769938"/>
          <p14:tracePt t="148671" x="6172200" y="777875"/>
          <p14:tracePt t="148687" x="6188075" y="800100"/>
          <p14:tracePt t="148704" x="6202363" y="822325"/>
          <p14:tracePt t="148722" x="6218238" y="854075"/>
          <p14:tracePt t="148737" x="6226175" y="868363"/>
          <p14:tracePt t="148754" x="6232525" y="876300"/>
          <p14:tracePt t="148771" x="6232525" y="898525"/>
          <p14:tracePt t="148789" x="6248400" y="922338"/>
          <p14:tracePt t="148804" x="6248400" y="952500"/>
          <p14:tracePt t="148821" x="6256338" y="990600"/>
          <p14:tracePt t="148837" x="6264275" y="1012825"/>
          <p14:tracePt t="148855" x="6278563" y="1028700"/>
          <p14:tracePt t="148871" x="6286500" y="1044575"/>
          <p14:tracePt t="148887" x="6294438" y="1044575"/>
          <p14:tracePt t="148904" x="6302375" y="1050925"/>
          <p14:tracePt t="148922" x="6332538" y="1066800"/>
          <p14:tracePt t="148937" x="6332538" y="1074738"/>
          <p14:tracePt t="148954" x="6362700" y="1089025"/>
          <p14:tracePt t="148971" x="6378575" y="1089025"/>
          <p14:tracePt t="148989" x="6384925" y="1096963"/>
          <p14:tracePt t="149004" x="6408738" y="1112838"/>
          <p14:tracePt t="149021" x="6446838" y="1127125"/>
          <p14:tracePt t="149037" x="6484938" y="1127125"/>
          <p14:tracePt t="149055" x="6515100" y="1127125"/>
          <p14:tracePt t="149071" x="6545263" y="1127125"/>
          <p14:tracePt t="149087" x="6575425" y="1127125"/>
          <p14:tracePt t="149104" x="6607175" y="1120775"/>
          <p14:tracePt t="149148" x="6667500" y="1020763"/>
          <p14:tracePt t="149152" x="6675438" y="1006475"/>
          <p14:tracePt t="149161" x="6675438" y="998538"/>
          <p14:tracePt t="149171" x="6675438" y="974725"/>
          <p14:tracePt t="149189" x="6675438" y="944563"/>
          <p14:tracePt t="149204" x="6683375" y="930275"/>
          <p14:tracePt t="149221" x="6683375" y="906463"/>
          <p14:tracePt t="149237" x="6683375" y="892175"/>
          <p14:tracePt t="149255" x="6683375" y="884238"/>
          <p14:tracePt t="149273" x="6683375" y="876300"/>
          <p14:tracePt t="149289" x="6683375" y="868363"/>
          <p14:tracePt t="149304" x="6683375" y="854075"/>
          <p14:tracePt t="149322" x="6683375" y="838200"/>
          <p14:tracePt t="149337" x="6683375" y="830263"/>
          <p14:tracePt t="149355" x="6675438" y="822325"/>
          <p14:tracePt t="149371" x="6659563" y="792163"/>
          <p14:tracePt t="149389" x="6659563" y="777875"/>
          <p14:tracePt t="149404" x="6659563" y="762000"/>
          <p14:tracePt t="149421" x="6659563" y="746125"/>
          <p14:tracePt t="149437" x="6659563" y="739775"/>
          <p14:tracePt t="149455" x="6645275" y="715963"/>
          <p14:tracePt t="149471" x="6629400" y="701675"/>
          <p14:tracePt t="149487" x="6629400" y="669925"/>
          <p14:tracePt t="149504" x="6607175" y="647700"/>
          <p14:tracePt t="149522" x="6607175" y="631825"/>
          <p14:tracePt t="149537" x="6607175" y="625475"/>
          <p14:tracePt t="149554" x="6607175" y="601663"/>
          <p14:tracePt t="149571" x="6607175" y="587375"/>
          <p14:tracePt t="149589" x="6607175" y="579438"/>
          <p14:tracePt t="149605" x="6607175" y="571500"/>
          <p14:tracePt t="149621" x="6607175" y="563563"/>
          <p14:tracePt t="149649" x="6607175" y="555625"/>
          <p14:tracePt t="149657" x="6607175" y="549275"/>
          <p14:tracePt t="149671" x="6607175" y="541338"/>
          <p14:tracePt t="149688" x="6607175" y="533400"/>
          <p14:tracePt t="149705" x="6607175" y="525463"/>
          <p14:tracePt t="149722" x="6607175" y="511175"/>
          <p14:tracePt t="149745" x="6607175" y="503238"/>
          <p14:tracePt t="149754" x="6607175" y="495300"/>
          <p14:tracePt t="149771" x="6607175" y="487363"/>
          <p14:tracePt t="149809" x="6607175" y="479425"/>
          <p14:tracePt t="150009" x="6607175" y="473075"/>
          <p14:tracePt t="150026" x="6613525" y="473075"/>
          <p14:tracePt t="150033" x="6621463" y="479425"/>
          <p14:tracePt t="150041" x="6629400" y="487363"/>
          <p14:tracePt t="150054" x="6629400" y="495300"/>
          <p14:tracePt t="150071" x="6645275" y="511175"/>
          <p14:tracePt t="150089" x="6645275" y="517525"/>
          <p14:tracePt t="150105" x="6645275" y="525463"/>
          <p14:tracePt t="150121" x="6651625" y="541338"/>
          <p14:tracePt t="150145" x="6659563" y="555625"/>
          <p14:tracePt t="150161" x="6667500" y="563563"/>
          <p14:tracePt t="150185" x="6667500" y="579438"/>
          <p14:tracePt t="150217" x="6667500" y="587375"/>
          <p14:tracePt t="150241" x="6667500" y="601663"/>
          <p14:tracePt t="150257" x="6667500" y="609600"/>
          <p14:tracePt t="150273" x="6667500" y="625475"/>
          <p14:tracePt t="150281" x="6667500" y="631825"/>
          <p14:tracePt t="150289" x="6667500" y="639763"/>
          <p14:tracePt t="150305" x="6667500" y="647700"/>
          <p14:tracePt t="150322" x="6667500" y="663575"/>
          <p14:tracePt t="150345" x="6667500" y="669925"/>
          <p14:tracePt t="150361" x="6667500" y="677863"/>
          <p14:tracePt t="150377" x="6667500" y="685800"/>
          <p14:tracePt t="150389" x="6667500" y="693738"/>
          <p14:tracePt t="150405" x="6659563" y="701675"/>
          <p14:tracePt t="150421" x="6659563" y="723900"/>
          <p14:tracePt t="150438" x="6659563" y="731838"/>
          <p14:tracePt t="150455" x="6651625" y="746125"/>
          <p14:tracePt t="150473" x="6645275" y="754063"/>
          <p14:tracePt t="150489" x="6645275" y="769938"/>
          <p14:tracePt t="150505" x="6637338" y="784225"/>
          <p14:tracePt t="150529" x="6629400" y="800100"/>
          <p14:tracePt t="150553" x="6629400" y="808038"/>
          <p14:tracePt t="150569" x="6629400" y="815975"/>
          <p14:tracePt t="150577" x="6629400" y="822325"/>
          <p14:tracePt t="150589" x="6621463" y="830263"/>
          <p14:tracePt t="150605" x="6621463" y="846138"/>
          <p14:tracePt t="150621" x="6621463" y="854075"/>
          <p14:tracePt t="150638" x="6621463" y="876300"/>
          <p14:tracePt t="150655" x="6621463" y="892175"/>
          <p14:tracePt t="150671" x="6621463" y="906463"/>
          <p14:tracePt t="150688" x="6613525" y="922338"/>
          <p14:tracePt t="150705" x="6607175" y="930275"/>
          <p14:tracePt t="150722" x="6599238" y="944563"/>
          <p14:tracePt t="150745" x="6583363" y="952500"/>
          <p14:tracePt t="150755" x="6575425" y="968375"/>
          <p14:tracePt t="150771" x="6553200" y="974725"/>
          <p14:tracePt t="150789" x="6492875" y="998538"/>
          <p14:tracePt t="150805" x="6469063" y="1012825"/>
          <p14:tracePt t="150821" x="6446838" y="1028700"/>
          <p14:tracePt t="150838" x="6423025" y="1044575"/>
          <p14:tracePt t="150881" x="6416675" y="1050925"/>
          <p14:tracePt t="150897" x="6408738" y="1050925"/>
          <p14:tracePt t="150921" x="6392863" y="1058863"/>
          <p14:tracePt t="150930" x="6392863" y="1066800"/>
          <p14:tracePt t="150938" x="6378575" y="1074738"/>
          <p14:tracePt t="150954" x="6370638" y="1082675"/>
          <p14:tracePt t="150977" x="6362700" y="1082675"/>
          <p14:tracePt t="150988" x="6362700" y="1089025"/>
          <p14:tracePt t="151025" x="6354763" y="1089025"/>
          <p14:tracePt t="151073" x="6346825" y="1089025"/>
          <p14:tracePt t="151081" x="6340475" y="1089025"/>
          <p14:tracePt t="151089" x="6332538" y="1089025"/>
          <p14:tracePt t="151105" x="6316663" y="1089025"/>
          <p14:tracePt t="151121" x="6294438" y="1082675"/>
          <p14:tracePt t="151138" x="6286500" y="1066800"/>
          <p14:tracePt t="151155" x="6278563" y="1066800"/>
          <p14:tracePt t="151171" x="6270625" y="1058863"/>
          <p14:tracePt t="151188" x="6256338" y="1036638"/>
          <p14:tracePt t="151205" x="6240463" y="1006475"/>
          <p14:tracePt t="151222" x="6226175" y="968375"/>
          <p14:tracePt t="151238" x="6210300" y="944563"/>
          <p14:tracePt t="151255" x="6188075" y="914400"/>
          <p14:tracePt t="151271" x="6188075" y="892175"/>
          <p14:tracePt t="151290" x="6164263" y="876300"/>
          <p14:tracePt t="151305" x="6156325" y="868363"/>
          <p14:tracePt t="151321" x="6149975" y="860425"/>
          <p14:tracePt t="151338" x="6142038" y="846138"/>
          <p14:tracePt t="151355" x="6134100" y="838200"/>
          <p14:tracePt t="151371" x="6126163" y="815975"/>
          <p14:tracePt t="151388" x="6118225" y="800100"/>
          <p14:tracePt t="151405" x="6111875" y="792163"/>
          <p14:tracePt t="151465" x="6126163" y="800100"/>
          <p14:tracePt t="151473" x="6156325" y="868363"/>
          <p14:tracePt t="151481" x="6194425" y="960438"/>
          <p14:tracePt t="151489" x="6232525" y="1036638"/>
          <p14:tracePt t="151505" x="6308725" y="1189038"/>
          <p14:tracePt t="151521" x="6346825" y="1295400"/>
          <p14:tracePt t="151538" x="6378575" y="1363663"/>
          <p14:tracePt t="151556" x="6378575" y="1387475"/>
          <p14:tracePt t="151571" x="6378575" y="1393825"/>
          <p14:tracePt t="151588" x="6378575" y="1409700"/>
          <p14:tracePt t="151605" x="6354763" y="1409700"/>
          <p14:tracePt t="151623" x="6324600" y="1409700"/>
          <p14:tracePt t="151638" x="6294438" y="1393825"/>
          <p14:tracePt t="151655" x="6270625" y="1379538"/>
          <p14:tracePt t="151671" x="6248400" y="1355725"/>
          <p14:tracePt t="151690" x="6240463" y="1355725"/>
          <p14:tracePt t="151705" x="6232525" y="1355725"/>
          <p14:tracePt t="151721" x="6218238" y="1355725"/>
          <p14:tracePt t="151745" x="6210300" y="1355725"/>
          <p14:tracePt t="151755" x="6202363" y="1355725"/>
          <p14:tracePt t="151771" x="6188075" y="1401763"/>
          <p14:tracePt t="151788" x="6172200" y="1485900"/>
          <p14:tracePt t="151805" x="6172200" y="1554163"/>
          <p14:tracePt t="151823" x="6172200" y="1584325"/>
          <p14:tracePt t="151838" x="6180138" y="1600200"/>
          <p14:tracePt t="151855" x="6226175" y="1608138"/>
          <p14:tracePt t="151871" x="6308725" y="1608138"/>
          <p14:tracePt t="151889" x="6423025" y="1570038"/>
          <p14:tracePt t="151905" x="6446838" y="1554163"/>
          <p14:tracePt t="151921" x="6515100" y="1508125"/>
          <p14:tracePt t="151938" x="6537325" y="1493838"/>
          <p14:tracePt t="151956" x="6561138" y="1470025"/>
          <p14:tracePt t="151971" x="6583363" y="1455738"/>
          <p14:tracePt t="151988" x="6591300" y="1447800"/>
          <p14:tracePt t="152005" x="6599238" y="1425575"/>
          <p14:tracePt t="152023" x="6607175" y="1401763"/>
          <p14:tracePt t="152038" x="6621463" y="1371600"/>
          <p14:tracePt t="152055" x="6621463" y="1333500"/>
          <p14:tracePt t="152071" x="6629400" y="1303338"/>
          <p14:tracePt t="152090" x="6629400" y="1273175"/>
          <p14:tracePt t="152105" x="6629400" y="1235075"/>
          <p14:tracePt t="152121" x="6629400" y="1196975"/>
          <p14:tracePt t="152138" x="6629400" y="1158875"/>
          <p14:tracePt t="152156" x="6629400" y="1120775"/>
          <p14:tracePt t="152171" x="6629400" y="1066800"/>
          <p14:tracePt t="152188" x="6645275" y="1036638"/>
          <p14:tracePt t="152205" x="6651625" y="1006475"/>
          <p14:tracePt t="152223" x="6659563" y="990600"/>
          <p14:tracePt t="152238" x="6675438" y="974725"/>
          <p14:tracePt t="152255" x="6675438" y="960438"/>
          <p14:tracePt t="152271" x="6675438" y="952500"/>
          <p14:tracePt t="152289" x="6689725" y="930275"/>
          <p14:tracePt t="152305" x="6705600" y="922338"/>
          <p14:tracePt t="152329" x="6705600" y="906463"/>
          <p14:tracePt t="152338" x="6713538" y="898525"/>
          <p14:tracePt t="152356" x="6721475" y="876300"/>
          <p14:tracePt t="152371" x="6727825" y="860425"/>
          <p14:tracePt t="152388" x="6735763" y="846138"/>
          <p14:tracePt t="152409" x="6735763" y="838200"/>
          <p14:tracePt t="152433" x="6735763" y="830263"/>
          <p14:tracePt t="152442" x="6735763" y="822325"/>
          <p14:tracePt t="152455" x="6735763" y="815975"/>
          <p14:tracePt t="152472" x="6743700" y="800100"/>
          <p14:tracePt t="152490" x="6751638" y="777875"/>
          <p14:tracePt t="152505" x="6759575" y="769938"/>
          <p14:tracePt t="152522" x="6759575" y="762000"/>
          <p14:tracePt t="152538" x="6759575" y="754063"/>
          <p14:tracePt t="152556" x="6759575" y="746125"/>
          <p14:tracePt t="152572" x="6773863" y="731838"/>
          <p14:tracePt t="152594" x="6773863" y="723900"/>
          <p14:tracePt t="152605" x="6781800" y="723900"/>
          <p14:tracePt t="152658" x="6789738" y="723900"/>
          <p14:tracePt t="152665" x="6797675" y="723900"/>
          <p14:tracePt t="152674" x="6804025" y="723900"/>
          <p14:tracePt t="152690" x="6835775" y="739775"/>
          <p14:tracePt t="152705" x="6835775" y="754063"/>
          <p14:tracePt t="152722" x="6865938" y="822325"/>
          <p14:tracePt t="152738" x="6888163" y="898525"/>
          <p14:tracePt t="152756" x="6904038" y="998538"/>
          <p14:tracePt t="152772" x="6904038" y="1089025"/>
          <p14:tracePt t="152788" x="6904038" y="1158875"/>
          <p14:tracePt t="152805" x="6904038" y="1219200"/>
          <p14:tracePt t="152823" x="6918325" y="1279525"/>
          <p14:tracePt t="152838" x="6918325" y="1295400"/>
          <p14:tracePt t="152882" x="6911975" y="1303338"/>
          <p14:tracePt t="152890" x="6904038" y="1303338"/>
          <p14:tracePt t="152905" x="6896100" y="1303338"/>
          <p14:tracePt t="152922" x="6888163" y="1303338"/>
          <p14:tracePt t="152938" x="6880225" y="1303338"/>
          <p14:tracePt t="152945" x="6873875" y="1311275"/>
          <p14:tracePt t="152955" x="6858000" y="1311275"/>
          <p14:tracePt t="152973" x="6842125" y="1325563"/>
          <p14:tracePt t="152988" x="6819900" y="1341438"/>
          <p14:tracePt t="153005" x="6811963" y="1355725"/>
          <p14:tracePt t="153021" x="6797675" y="1363663"/>
          <p14:tracePt t="153039" x="6797675" y="1371600"/>
          <p14:tracePt t="153055" x="6773863" y="1409700"/>
          <p14:tracePt t="153072" x="6773863" y="1470025"/>
          <p14:tracePt t="153088" x="6765925" y="1546225"/>
          <p14:tracePt t="153106" x="6765925" y="1722438"/>
          <p14:tracePt t="153122" x="6765925" y="1806575"/>
          <p14:tracePt t="153138" x="6759575" y="1858963"/>
          <p14:tracePt t="153155" x="6751638" y="1874838"/>
          <p14:tracePt t="153173" x="6751638" y="1882775"/>
          <p14:tracePt t="153188" x="6743700" y="1889125"/>
          <p14:tracePt t="153682" x="6735763" y="1897063"/>
          <p14:tracePt t="153690" x="6727825" y="1897063"/>
          <p14:tracePt t="153698" x="6689725" y="1897063"/>
          <p14:tracePt t="153706" x="6667500" y="1897063"/>
          <p14:tracePt t="153722" x="6591300" y="1897063"/>
          <p14:tracePt t="153738" x="6537325" y="1897063"/>
          <p14:tracePt t="153756" x="6499225" y="1897063"/>
          <p14:tracePt t="153772" x="6446838" y="1889125"/>
          <p14:tracePt t="153788" x="6423025" y="1882775"/>
          <p14:tracePt t="153805" x="6416675" y="1882775"/>
          <p14:tracePt t="153946" x="6408738" y="1874838"/>
          <p14:tracePt t="153954" x="6408738" y="1866900"/>
          <p14:tracePt t="153962" x="6408738" y="1858963"/>
          <p14:tracePt t="153972" x="6408738" y="1836738"/>
          <p14:tracePt t="153988" x="6384925" y="1806575"/>
          <p14:tracePt t="154005" x="6354763" y="1722438"/>
          <p14:tracePt t="154023" x="6286500" y="1616075"/>
          <p14:tracePt t="154038" x="6188075" y="1485900"/>
          <p14:tracePt t="154056" x="6111875" y="1379538"/>
          <p14:tracePt t="154072" x="6035675" y="1303338"/>
          <p14:tracePt t="154090" x="5959475" y="1249363"/>
          <p14:tracePt t="154105" x="5927725" y="1241425"/>
          <p14:tracePt t="154122" x="5807075" y="1203325"/>
          <p14:tracePt t="154138" x="5699125" y="1173163"/>
          <p14:tracePt t="154156" x="5570538" y="1120775"/>
          <p14:tracePt t="154172" x="5387975" y="1089025"/>
          <p14:tracePt t="154188" x="5165725" y="1058863"/>
          <p14:tracePt t="154205" x="4968875" y="1058863"/>
          <p14:tracePt t="154223" x="4854575" y="1058863"/>
          <p14:tracePt t="154239" x="4754563" y="1058863"/>
          <p14:tracePt t="154257" x="4740275" y="1058863"/>
          <p14:tracePt t="154354" x="4732338" y="1058863"/>
          <p14:tracePt t="154394" x="4746625" y="1058863"/>
          <p14:tracePt t="154402" x="4754563" y="1058863"/>
          <p14:tracePt t="154410" x="4770438" y="1058863"/>
          <p14:tracePt t="154423" x="4778375" y="1058863"/>
          <p14:tracePt t="154439" x="4808538" y="1066800"/>
          <p14:tracePt t="154455" x="4854575" y="1066800"/>
          <p14:tracePt t="154472" x="4899025" y="1082675"/>
          <p14:tracePt t="154490" x="5006975" y="1089025"/>
          <p14:tracePt t="154505" x="5067300" y="1089025"/>
          <p14:tracePt t="154522" x="5273675" y="1089025"/>
          <p14:tracePt t="154539" x="5372100" y="1074738"/>
          <p14:tracePt t="154556" x="5426075" y="1044575"/>
          <p14:tracePt t="154572" x="5478463" y="1012825"/>
          <p14:tracePt t="154589" x="5508625" y="1006475"/>
          <p14:tracePt t="154605" x="5546725" y="990600"/>
          <p14:tracePt t="154623" x="5570538" y="982663"/>
          <p14:tracePt t="154639" x="5592763" y="982663"/>
          <p14:tracePt t="154656" x="5616575" y="982663"/>
          <p14:tracePt t="154672" x="5638800" y="974725"/>
          <p14:tracePt t="154690" x="5676900" y="952500"/>
          <p14:tracePt t="154705" x="5692775" y="944563"/>
          <p14:tracePt t="154722" x="5753100" y="930275"/>
          <p14:tracePt t="154739" x="5791200" y="922338"/>
          <p14:tracePt t="154756" x="5821363" y="914400"/>
          <p14:tracePt t="154772" x="5845175" y="906463"/>
          <p14:tracePt t="154789" x="5859463" y="892175"/>
          <p14:tracePt t="154806" x="5875338" y="876300"/>
          <p14:tracePt t="154823" x="5897563" y="860425"/>
          <p14:tracePt t="154839" x="5913438" y="846138"/>
          <p14:tracePt t="154855" x="5921375" y="838200"/>
          <p14:tracePt t="154872" x="5935663" y="830263"/>
          <p14:tracePt t="154891" x="5943600" y="822325"/>
          <p14:tracePt t="154914" x="5943600" y="808038"/>
          <p14:tracePt t="154970" x="5951538" y="800100"/>
          <p14:tracePt t="155018" x="5959475" y="800100"/>
          <p14:tracePt t="155058" x="5965825" y="800100"/>
          <p14:tracePt t="155074" x="5973763" y="800100"/>
          <p14:tracePt t="155082" x="5973763" y="792163"/>
          <p14:tracePt t="155106" x="5989638" y="792163"/>
          <p14:tracePt t="155122" x="5989638" y="784225"/>
          <p14:tracePt t="155138" x="5997575" y="777875"/>
          <p14:tracePt t="155154" x="5997575" y="769938"/>
          <p14:tracePt t="155170" x="5997575" y="762000"/>
          <p14:tracePt t="155466" x="6011863" y="754063"/>
          <p14:tracePt t="155522" x="6019800" y="754063"/>
          <p14:tracePt t="155538" x="6027738" y="754063"/>
          <p14:tracePt t="155546" x="6035675" y="754063"/>
          <p14:tracePt t="155578" x="6042025" y="754063"/>
          <p14:tracePt t="155643" x="6049963" y="754063"/>
          <p14:tracePt t="155658" x="6057900" y="754063"/>
          <p14:tracePt t="155690" x="6065838" y="754063"/>
          <p14:tracePt t="155706" x="6073775" y="754063"/>
          <p14:tracePt t="155722" x="6080125" y="754063"/>
          <p14:tracePt t="155754" x="6088063" y="754063"/>
          <p14:tracePt t="155906" x="6088063" y="746125"/>
          <p14:tracePt t="155978" x="6088063" y="739775"/>
          <p14:tracePt t="156427" x="6080125" y="739775"/>
          <p14:tracePt t="156443" x="6080125" y="746125"/>
          <p14:tracePt t="157067" x="6080125" y="754063"/>
          <p14:tracePt t="157091" x="6080125" y="762000"/>
          <p14:tracePt t="157099" x="6080125" y="769938"/>
          <p14:tracePt t="157115" x="6080125" y="777875"/>
          <p14:tracePt t="157171" x="6088063" y="792163"/>
          <p14:tracePt t="157195" x="6096000" y="800100"/>
          <p14:tracePt t="157219" x="6103938" y="808038"/>
          <p14:tracePt t="157243" x="6103938" y="815975"/>
          <p14:tracePt t="157259" x="6111875" y="815975"/>
          <p14:tracePt t="157283" x="6118225" y="830263"/>
          <p14:tracePt t="157299" x="6126163" y="838200"/>
          <p14:tracePt t="157315" x="6134100" y="846138"/>
          <p14:tracePt t="157339" x="6142038" y="854075"/>
          <p14:tracePt t="157347" x="6149975" y="854075"/>
          <p14:tracePt t="157356" x="6149975" y="860425"/>
          <p14:tracePt t="157373" x="6156325" y="860425"/>
          <p14:tracePt t="157555" x="6156325" y="868363"/>
          <p14:tracePt t="157587" x="6156325" y="884238"/>
          <p14:tracePt t="157611" x="6172200" y="892175"/>
          <p14:tracePt t="157635" x="6172200" y="898525"/>
          <p14:tracePt t="157651" x="6172200" y="906463"/>
          <p14:tracePt t="157667" x="6180138" y="922338"/>
          <p14:tracePt t="157683" x="6188075" y="930275"/>
          <p14:tracePt t="157699" x="6194425" y="944563"/>
          <p14:tracePt t="157715" x="6202363" y="952500"/>
          <p14:tracePt t="157723" x="6202363" y="960438"/>
          <p14:tracePt t="157739" x="6210300" y="960438"/>
          <p14:tracePt t="157747" x="6210300" y="968375"/>
          <p14:tracePt t="157795" x="6218238" y="982663"/>
          <p14:tracePt t="157811" x="6232525" y="990600"/>
          <p14:tracePt t="157835" x="6232525" y="998538"/>
          <p14:tracePt t="157907" x="6248400" y="1006475"/>
          <p14:tracePt t="157915" x="6248400" y="1012825"/>
          <p14:tracePt t="157931" x="6256338" y="1012825"/>
          <p14:tracePt t="157947" x="6264275" y="1020763"/>
          <p14:tracePt t="158027" x="6270625" y="1028700"/>
          <p14:tracePt t="158067" x="6278563" y="1036638"/>
          <p14:tracePt t="158107" x="6278563" y="1044575"/>
          <p14:tracePt t="158123" x="6278563" y="1050925"/>
          <p14:tracePt t="158139" x="6286500" y="1058863"/>
          <p14:tracePt t="158147" x="6294438" y="1066800"/>
          <p14:tracePt t="158163" x="6302375" y="1066800"/>
          <p14:tracePt t="158179" x="6308725" y="1066800"/>
          <p14:tracePt t="158195" x="6316663" y="1066800"/>
          <p14:tracePt t="158211" x="6324600" y="1066800"/>
          <p14:tracePt t="158227" x="6332538" y="1066800"/>
          <p14:tracePt t="158239" x="6340475" y="1066800"/>
          <p14:tracePt t="158257" x="6346825" y="1066800"/>
          <p14:tracePt t="158273" x="6362700" y="1050925"/>
          <p14:tracePt t="158290" x="6362700" y="1044575"/>
          <p14:tracePt t="158306" x="6378575" y="1020763"/>
          <p14:tracePt t="158324" x="6392863" y="1006475"/>
          <p14:tracePt t="158379" x="6400800" y="1006475"/>
          <p14:tracePt t="158387" x="6408738" y="1006475"/>
          <p14:tracePt t="158419" x="6416675" y="1006475"/>
          <p14:tracePt t="158435" x="6423025" y="1006475"/>
          <p14:tracePt t="158443" x="6430963" y="998538"/>
          <p14:tracePt t="158475" x="6438900" y="998538"/>
          <p14:tracePt t="158515" x="6438900" y="990600"/>
          <p14:tracePt t="158523" x="6446838" y="982663"/>
          <p14:tracePt t="158539" x="6454775" y="982663"/>
          <p14:tracePt t="158555" x="6461125" y="982663"/>
          <p14:tracePt t="158563" x="6461125" y="974725"/>
          <p14:tracePt t="158573" x="6469063" y="974725"/>
          <p14:tracePt t="158590" x="6477000" y="974725"/>
          <p14:tracePt t="158607" x="6492875" y="968375"/>
          <p14:tracePt t="158624" x="6492875" y="960438"/>
          <p14:tracePt t="158640" x="6507163" y="952500"/>
          <p14:tracePt t="158656" x="6515100" y="936625"/>
          <p14:tracePt t="158675" x="6515100" y="930275"/>
          <p14:tracePt t="158691" x="6530975" y="922338"/>
          <p14:tracePt t="158706" x="6530975" y="914400"/>
          <p14:tracePt t="158723" x="6537325" y="914400"/>
          <p14:tracePt t="158740" x="6537325" y="906463"/>
          <p14:tracePt t="158757" x="6545263" y="898525"/>
          <p14:tracePt t="158773" x="6553200" y="892175"/>
          <p14:tracePt t="158790" x="6561138" y="876300"/>
          <p14:tracePt t="158811" x="6561138" y="868363"/>
          <p14:tracePt t="158827" x="6569075" y="868363"/>
          <p14:tracePt t="158840" x="6575425" y="860425"/>
          <p14:tracePt t="158856" x="6575425" y="854075"/>
          <p14:tracePt t="158873" x="6575425" y="846138"/>
          <p14:tracePt t="158891" x="6591300" y="830263"/>
          <p14:tracePt t="158907" x="6599238" y="822325"/>
          <p14:tracePt t="158923" x="6607175" y="815975"/>
          <p14:tracePt t="158940" x="6613525" y="808038"/>
          <p14:tracePt t="158957" x="6621463" y="800100"/>
          <p14:tracePt t="158973" x="6629400" y="784225"/>
          <p14:tracePt t="159003" x="6637338" y="769938"/>
          <p14:tracePt t="159115" x="6645275" y="762000"/>
          <p14:tracePt t="159123" x="6645275" y="754063"/>
          <p14:tracePt t="159155" x="6645275" y="746125"/>
          <p14:tracePt t="159163" x="6645275" y="731838"/>
          <p14:tracePt t="159187" x="6645275" y="723900"/>
          <p14:tracePt t="159195" x="6645275" y="715963"/>
          <p14:tracePt t="159206" x="6637338" y="708025"/>
          <p14:tracePt t="159283" x="6629400" y="701675"/>
          <p14:tracePt t="159299" x="6621463" y="701675"/>
          <p14:tracePt t="159307" x="6621463" y="693738"/>
          <p14:tracePt t="159323" x="6613525" y="685800"/>
          <p14:tracePt t="159347" x="6613525" y="677863"/>
          <p14:tracePt t="159363" x="6613525" y="669925"/>
          <p14:tracePt t="159379" x="6599238" y="655638"/>
          <p14:tracePt t="159419" x="6599238" y="647700"/>
          <p14:tracePt t="159427" x="6599238" y="639763"/>
          <p14:tracePt t="159441" x="6591300" y="631825"/>
          <p14:tracePt t="159456" x="6591300" y="625475"/>
          <p14:tracePt t="159473" x="6591300" y="609600"/>
          <p14:tracePt t="159490" x="6583363" y="593725"/>
          <p14:tracePt t="159507" x="6583363" y="587375"/>
          <p14:tracePt t="159523" x="6583363" y="571500"/>
          <p14:tracePt t="159547" x="6583363" y="563563"/>
          <p14:tracePt t="159571" x="6583363" y="555625"/>
          <p14:tracePt t="159579" x="6583363" y="549275"/>
          <p14:tracePt t="159611" x="6583363" y="541338"/>
          <p14:tracePt t="159619" x="6583363" y="533400"/>
          <p14:tracePt t="159627" x="6583363" y="525463"/>
          <p14:tracePt t="159651" x="6583363" y="517525"/>
          <p14:tracePt t="159659" x="6583363" y="511175"/>
          <p14:tracePt t="159675" x="6583363" y="503238"/>
          <p14:tracePt t="159690" x="6583363" y="495300"/>
          <p14:tracePt t="159708" x="6583363" y="479425"/>
          <p14:tracePt t="159723" x="6575425" y="473075"/>
          <p14:tracePt t="159747" x="6575425" y="465138"/>
          <p14:tracePt t="159757" x="6575425" y="457200"/>
          <p14:tracePt t="159775" x="6569075" y="441325"/>
          <p14:tracePt t="159790" x="6569075" y="434975"/>
          <p14:tracePt t="159807" x="6569075" y="427038"/>
          <p14:tracePt t="159859" x="6569075" y="419100"/>
          <p14:tracePt t="160036" x="6569075" y="427038"/>
          <p14:tracePt t="160043" x="6575425" y="434975"/>
          <p14:tracePt t="160059" x="6575425" y="457200"/>
          <p14:tracePt t="160073" x="6575425" y="465138"/>
          <p14:tracePt t="160090" x="6591300" y="479425"/>
          <p14:tracePt t="160107" x="6591300" y="495300"/>
          <p14:tracePt t="160123" x="6591300" y="517525"/>
          <p14:tracePt t="160140" x="6599238" y="525463"/>
          <p14:tracePt t="160163" x="6599238" y="533400"/>
          <p14:tracePt t="160187" x="6599238" y="541338"/>
          <p14:tracePt t="160195" x="6599238" y="549275"/>
          <p14:tracePt t="160207" x="6599238" y="555625"/>
          <p14:tracePt t="160223" x="6599238" y="563563"/>
          <p14:tracePt t="160241" x="6599238" y="587375"/>
          <p14:tracePt t="160257" x="6599238" y="593725"/>
          <p14:tracePt t="160273" x="6599238" y="609600"/>
          <p14:tracePt t="160290" x="6599238" y="625475"/>
          <p14:tracePt t="160308" x="6599238" y="631825"/>
          <p14:tracePt t="160323" x="6599238" y="647700"/>
          <p14:tracePt t="160340" x="6599238" y="655638"/>
          <p14:tracePt t="160357" x="6599238" y="669925"/>
          <p14:tracePt t="160379" x="6599238" y="677863"/>
          <p14:tracePt t="160412" x="6613525" y="685800"/>
          <p14:tracePt t="160420" x="6621463" y="693738"/>
          <p14:tracePt t="160427" x="6629400" y="701675"/>
          <p14:tracePt t="160444" x="6637338" y="708025"/>
          <p14:tracePt t="160457" x="6637338" y="715963"/>
          <p14:tracePt t="160473" x="6651625" y="739775"/>
          <p14:tracePt t="160490" x="6651625" y="754063"/>
          <p14:tracePt t="160508" x="6651625" y="769938"/>
          <p14:tracePt t="160523" x="6659563" y="792163"/>
          <p14:tracePt t="160540" x="6659563" y="800100"/>
          <p14:tracePt t="160580" x="6659563" y="815975"/>
          <p14:tracePt t="160684" x="6659563" y="822325"/>
          <p14:tracePt t="160756" x="6659563" y="838200"/>
          <p14:tracePt t="160764" x="6651625" y="846138"/>
          <p14:tracePt t="160774" x="6651625" y="854075"/>
          <p14:tracePt t="160790" x="6637338" y="868363"/>
          <p14:tracePt t="160807" x="6613525" y="892175"/>
          <p14:tracePt t="160825" x="6607175" y="898525"/>
          <p14:tracePt t="160840" x="6599238" y="906463"/>
          <p14:tracePt t="160860" x="6591300" y="914400"/>
          <p14:tracePt t="160876" x="6583363" y="922338"/>
          <p14:tracePt t="160892" x="6569075" y="930275"/>
          <p14:tracePt t="160907" x="6561138" y="930275"/>
          <p14:tracePt t="160924" x="6537325" y="952500"/>
          <p14:tracePt t="160940" x="6515100" y="968375"/>
          <p14:tracePt t="160958" x="6499225" y="982663"/>
          <p14:tracePt t="160974" x="6484938" y="990600"/>
          <p14:tracePt t="160996" x="6477000" y="998538"/>
          <p14:tracePt t="161012" x="6477000" y="1006475"/>
          <p14:tracePt t="161028" x="6477000" y="1012825"/>
          <p14:tracePt t="161044" x="6469063" y="1020763"/>
          <p14:tracePt t="161057" x="6461125" y="1036638"/>
          <p14:tracePt t="161074" x="6454775" y="1044575"/>
          <p14:tracePt t="161092" x="6430963" y="1074738"/>
          <p14:tracePt t="161172" x="6416675" y="1074738"/>
          <p14:tracePt t="161180" x="6408738" y="1074738"/>
          <p14:tracePt t="161190" x="6400800" y="1074738"/>
          <p14:tracePt t="161207" x="6384925" y="1074738"/>
          <p14:tracePt t="161224" x="6370638" y="1089025"/>
          <p14:tracePt t="161244" x="6362700" y="1089025"/>
          <p14:tracePt t="161260" x="6354763" y="1089025"/>
          <p14:tracePt t="161284" x="6346825" y="1089025"/>
          <p14:tracePt t="161300" x="6340475" y="1089025"/>
          <p14:tracePt t="161316" x="6332538" y="1089025"/>
          <p14:tracePt t="161332" x="6316663" y="1089025"/>
          <p14:tracePt t="161340" x="6316663" y="1082675"/>
          <p14:tracePt t="161357" x="6302375" y="1074738"/>
          <p14:tracePt t="161375" x="6302375" y="1066800"/>
          <p14:tracePt t="161390" x="6294438" y="1058863"/>
          <p14:tracePt t="161412" x="6286500" y="1058863"/>
          <p14:tracePt t="161428" x="6278563" y="1058863"/>
          <p14:tracePt t="161441" x="6270625" y="1050925"/>
          <p14:tracePt t="161457" x="6264275" y="1050925"/>
          <p14:tracePt t="161474" x="6264275" y="1044575"/>
          <p14:tracePt t="161490" x="6240463" y="1028700"/>
          <p14:tracePt t="161508" x="6232525" y="1020763"/>
          <p14:tracePt t="161524" x="6218238" y="990600"/>
          <p14:tracePt t="161540" x="6210300" y="982663"/>
          <p14:tracePt t="161557" x="6202363" y="960438"/>
          <p14:tracePt t="161575" x="6188075" y="936625"/>
          <p14:tracePt t="161590" x="6180138" y="922338"/>
          <p14:tracePt t="161607" x="6172200" y="914400"/>
          <p14:tracePt t="161624" x="6164263" y="898525"/>
          <p14:tracePt t="161642" x="6156325" y="892175"/>
          <p14:tracePt t="161657" x="6142038" y="892175"/>
          <p14:tracePt t="161674" x="6134100" y="876300"/>
          <p14:tracePt t="161690" x="6118225" y="860425"/>
          <p14:tracePt t="161708" x="6111875" y="846138"/>
          <p14:tracePt t="161724" x="6111875" y="830263"/>
          <p14:tracePt t="161740" x="6096000" y="822325"/>
          <p14:tracePt t="161812" x="6088063" y="822325"/>
          <p14:tracePt t="161828" x="6088063" y="815975"/>
          <p14:tracePt t="161844" x="6073775" y="808038"/>
          <p14:tracePt t="161876" x="6065838" y="800100"/>
          <p14:tracePt t="161892" x="6057900" y="800100"/>
          <p14:tracePt t="162724" x="6065838" y="792163"/>
          <p14:tracePt t="162884" x="6073775" y="792163"/>
          <p14:tracePt t="162892" x="6080125" y="792163"/>
          <p14:tracePt t="162907" x="6096000" y="800100"/>
          <p14:tracePt t="163108" x="6088063" y="800100"/>
          <p14:tracePt t="163260" x="6088063" y="792163"/>
          <p14:tracePt t="163364" x="6088063" y="784225"/>
          <p14:tracePt t="163420" x="6080125" y="784225"/>
          <p14:tracePt t="163540" x="6080125" y="777875"/>
          <p14:tracePt t="164285" x="6096000" y="777875"/>
          <p14:tracePt t="164717" x="6096000" y="784225"/>
          <p14:tracePt t="164757" x="6096000" y="800100"/>
          <p14:tracePt t="164773" x="6096000" y="808038"/>
          <p14:tracePt t="164797" x="6088063" y="815975"/>
          <p14:tracePt t="165389" x="6088063" y="808038"/>
          <p14:tracePt t="165789" x="6088063" y="800100"/>
          <p14:tracePt t="165821" x="6088063" y="792163"/>
          <p14:tracePt t="165901" x="6088063" y="784225"/>
          <p14:tracePt t="167053" x="6096000" y="784225"/>
          <p14:tracePt t="167413" x="6096000" y="792163"/>
          <p14:tracePt t="167461" x="6096000" y="800100"/>
          <p14:tracePt t="167757" x="6103938" y="800100"/>
          <p14:tracePt t="167838" x="6103938" y="808038"/>
          <p14:tracePt t="168342" x="6118225" y="838200"/>
          <p14:tracePt t="168357" x="6126163" y="860425"/>
          <p14:tracePt t="168365" x="6134100" y="876300"/>
          <p14:tracePt t="168375" x="6149975" y="892175"/>
          <p14:tracePt t="168392" x="6180138" y="930275"/>
          <p14:tracePt t="168409" x="6188075" y="960438"/>
          <p14:tracePt t="168694" x="6188075" y="952500"/>
          <p14:tracePt t="168709" x="6188075" y="944563"/>
          <p14:tracePt t="168718" x="6188075" y="936625"/>
          <p14:tracePt t="168726" x="6188075" y="930275"/>
          <p14:tracePt t="168742" x="6180138" y="922338"/>
          <p14:tracePt t="168759" x="6172200" y="922338"/>
          <p14:tracePt t="168777" x="6172200" y="906463"/>
          <p14:tracePt t="168814" x="6172200" y="898525"/>
          <p14:tracePt t="168942" x="6164263" y="898525"/>
          <p14:tracePt t="168966" x="6156325" y="892175"/>
          <p14:tracePt t="169054" x="6156325" y="898525"/>
          <p14:tracePt t="169062" x="6156325" y="906463"/>
          <p14:tracePt t="169086" x="6156325" y="914400"/>
          <p14:tracePt t="169094" x="6156325" y="922338"/>
          <p14:tracePt t="169110" x="6156325" y="930275"/>
          <p14:tracePt t="169126" x="6164263" y="944563"/>
          <p14:tracePt t="169142" x="6172200" y="960438"/>
          <p14:tracePt t="169159" x="6180138" y="960438"/>
          <p14:tracePt t="169350" x="6180138" y="968375"/>
          <p14:tracePt t="169438" x="6188075" y="968375"/>
          <p14:tracePt t="169454" x="6202363" y="982663"/>
          <p14:tracePt t="169470" x="6210300" y="998538"/>
          <p14:tracePt t="169478" x="6218238" y="1012825"/>
          <p14:tracePt t="169492" x="6232525" y="1020763"/>
          <p14:tracePt t="169510" x="6232525" y="1036638"/>
          <p14:tracePt t="169566" x="6232525" y="1044575"/>
          <p14:tracePt t="169638" x="6240463" y="1050925"/>
          <p14:tracePt t="169774" x="6240463" y="1058863"/>
          <p14:tracePt t="169814" x="6248400" y="1074738"/>
          <p14:tracePt t="169838" x="6248400" y="1082675"/>
          <p14:tracePt t="169854" x="6256338" y="1082675"/>
          <p14:tracePt t="169910" x="6270625" y="1082675"/>
          <p14:tracePt t="169958" x="6278563" y="1082675"/>
          <p14:tracePt t="169990" x="6294438" y="1082675"/>
          <p14:tracePt t="170046" x="6302375" y="1082675"/>
          <p14:tracePt t="170078" x="6316663" y="1082675"/>
          <p14:tracePt t="170174" x="6324600" y="1082675"/>
          <p14:tracePt t="170262" x="6340475" y="1082675"/>
          <p14:tracePt t="170294" x="6346825" y="1082675"/>
          <p14:tracePt t="170318" x="6354763" y="1082675"/>
          <p14:tracePt t="170350" x="6362700" y="1082675"/>
          <p14:tracePt t="170366" x="6370638" y="1074738"/>
          <p14:tracePt t="170382" x="6378575" y="1066800"/>
          <p14:tracePt t="170398" x="6384925" y="1066800"/>
          <p14:tracePt t="170414" x="6392863" y="1066800"/>
          <p14:tracePt t="170446" x="6400800" y="1050925"/>
          <p14:tracePt t="170478" x="6408738" y="1050925"/>
          <p14:tracePt t="170502" x="6416675" y="1044575"/>
          <p14:tracePt t="170542" x="6416675" y="1036638"/>
          <p14:tracePt t="170622" x="6416675" y="1028700"/>
          <p14:tracePt t="170638" x="6423025" y="1006475"/>
          <p14:tracePt t="170654" x="6430963" y="1006475"/>
          <p14:tracePt t="170662" x="6430963" y="998538"/>
          <p14:tracePt t="170678" x="6446838" y="982663"/>
          <p14:tracePt t="170702" x="6461125" y="974725"/>
          <p14:tracePt t="170734" x="6461125" y="968375"/>
          <p14:tracePt t="170750" x="6469063" y="968375"/>
          <p14:tracePt t="170758" x="6469063" y="960438"/>
          <p14:tracePt t="170766" x="6477000" y="960438"/>
          <p14:tracePt t="170776" x="6484938" y="944563"/>
          <p14:tracePt t="170793" x="6492875" y="936625"/>
          <p14:tracePt t="170854" x="6507163" y="936625"/>
          <p14:tracePt t="170990" x="6515100" y="936625"/>
          <p14:tracePt t="170998" x="6515100" y="930275"/>
          <p14:tracePt t="171054" x="6530975" y="922338"/>
          <p14:tracePt t="171070" x="6537325" y="922338"/>
          <p14:tracePt t="171118" x="6545263" y="914400"/>
          <p14:tracePt t="171142" x="6545263" y="906463"/>
          <p14:tracePt t="171159" x="6553200" y="892175"/>
          <p14:tracePt t="171174" x="6553200" y="884238"/>
          <p14:tracePt t="171182" x="6561138" y="884238"/>
          <p14:tracePt t="171222" x="6569075" y="868363"/>
          <p14:tracePt t="171270" x="6569075" y="860425"/>
          <p14:tracePt t="171310" x="6569075" y="846138"/>
          <p14:tracePt t="171390" x="6569075" y="838200"/>
          <p14:tracePt t="171470" x="6569075" y="822325"/>
          <p14:tracePt t="171494" x="6575425" y="815975"/>
          <p14:tracePt t="171527" x="6575425" y="808038"/>
          <p14:tracePt t="171606" x="6583363" y="808038"/>
          <p14:tracePt t="171638" x="6591300" y="808038"/>
          <p14:tracePt t="171694" x="6591300" y="800100"/>
          <p14:tracePt t="171734" x="6599238" y="792163"/>
          <p14:tracePt t="171750" x="6599238" y="784225"/>
          <p14:tracePt t="171774" x="6607175" y="784225"/>
          <p14:tracePt t="171790" x="6613525" y="777875"/>
          <p14:tracePt t="171830" x="6613525" y="769938"/>
          <p14:tracePt t="171854" x="6629400" y="762000"/>
          <p14:tracePt t="171862" x="6629400" y="754063"/>
          <p14:tracePt t="171894" x="6629400" y="746125"/>
          <p14:tracePt t="171903" x="6629400" y="739775"/>
          <p14:tracePt t="171926" x="6629400" y="731838"/>
          <p14:tracePt t="171966" x="6629400" y="715963"/>
          <p14:tracePt t="171982" x="6629400" y="708025"/>
          <p14:tracePt t="171990" x="6629400" y="701675"/>
          <p14:tracePt t="172039" x="6629400" y="693738"/>
          <p14:tracePt t="172054" x="6629400" y="685800"/>
          <p14:tracePt t="172070" x="6629400" y="677863"/>
          <p14:tracePt t="172086" x="6629400" y="663575"/>
          <p14:tracePt t="172126" x="6629400" y="655638"/>
          <p14:tracePt t="172158" x="6629400" y="647700"/>
          <p14:tracePt t="172206" x="6621463" y="639763"/>
          <p14:tracePt t="172254" x="6621463" y="625475"/>
          <p14:tracePt t="172287" x="6613525" y="625475"/>
          <p14:tracePt t="172295" x="6607175" y="617538"/>
          <p14:tracePt t="172319" x="6607175" y="609600"/>
          <p14:tracePt t="172342" x="6599238" y="601663"/>
          <p14:tracePt t="172367" x="6591300" y="587375"/>
          <p14:tracePt t="172399" x="6583363" y="571500"/>
          <p14:tracePt t="172422" x="6583363" y="563563"/>
          <p14:tracePt t="172439" x="6583363" y="555625"/>
          <p14:tracePt t="172470" x="6583363" y="549275"/>
          <p14:tracePt t="172494" x="6583363" y="541338"/>
          <p14:tracePt t="172535" x="6583363" y="533400"/>
          <p14:tracePt t="172590" x="6583363" y="525463"/>
          <p14:tracePt t="172607" x="6583363" y="517525"/>
          <p14:tracePt t="172614" x="6583363" y="511175"/>
          <p14:tracePt t="172647" x="6583363" y="503238"/>
          <p14:tracePt t="172663" x="6583363" y="495300"/>
          <p14:tracePt t="172670" x="6583363" y="487363"/>
          <p14:tracePt t="172695" x="6583363" y="479425"/>
          <p14:tracePt t="172710" x="6583363" y="473075"/>
          <p14:tracePt t="172743" x="6583363" y="465138"/>
          <p14:tracePt t="172823" x="6583363" y="457200"/>
          <p14:tracePt t="172847" x="6583363" y="449263"/>
          <p14:tracePt t="172959" x="6583363" y="441325"/>
          <p14:tracePt t="173135" x="6575425" y="441325"/>
          <p14:tracePt t="173167" x="6569075" y="457200"/>
          <p14:tracePt t="173191" x="6569075" y="465138"/>
          <p14:tracePt t="173207" x="6569075" y="479425"/>
          <p14:tracePt t="173215" x="6569075" y="487363"/>
          <p14:tracePt t="173226" x="6569075" y="495300"/>
          <p14:tracePt t="173243" x="6569075" y="511175"/>
          <p14:tracePt t="173260" x="6569075" y="533400"/>
          <p14:tracePt t="173303" x="6569075" y="541338"/>
          <p14:tracePt t="173311" x="6569075" y="549275"/>
          <p14:tracePt t="173319" x="6575425" y="555625"/>
          <p14:tracePt t="173327" x="6583363" y="563563"/>
          <p14:tracePt t="173415" x="6591300" y="571500"/>
          <p14:tracePt t="173423" x="6613525" y="587375"/>
          <p14:tracePt t="173431" x="6621463" y="587375"/>
          <p14:tracePt t="173443" x="6629400" y="587375"/>
          <p14:tracePt t="173460" x="6659563" y="601663"/>
          <p14:tracePt t="173476" x="6667500" y="617538"/>
          <p14:tracePt t="173791" x="6675438" y="617538"/>
          <p14:tracePt t="173799" x="6683375" y="625475"/>
          <p14:tracePt t="174495" x="6683375" y="617538"/>
          <p14:tracePt t="174503" x="6683375" y="601663"/>
          <p14:tracePt t="174511" x="6683375" y="587375"/>
          <p14:tracePt t="174527" x="6683375" y="571500"/>
          <p14:tracePt t="174543" x="6683375" y="555625"/>
          <p14:tracePt t="174560" x="6683375" y="541338"/>
          <p14:tracePt t="174578" x="6683375" y="533400"/>
          <p14:tracePt t="174593" x="6683375" y="517525"/>
          <p14:tracePt t="174655" x="6683375" y="511175"/>
          <p14:tracePt t="174663" x="6675438" y="511175"/>
          <p14:tracePt t="174671" x="6675438" y="503238"/>
          <p14:tracePt t="174679" x="6675438" y="495300"/>
          <p14:tracePt t="174693" x="6675438" y="487363"/>
          <p14:tracePt t="174710" x="6667500" y="487363"/>
          <p14:tracePt t="174743" x="6659563" y="479425"/>
          <p14:tracePt t="174767" x="6651625" y="473075"/>
          <p14:tracePt t="174791" x="6645275" y="473075"/>
          <p14:tracePt t="174815" x="6637338" y="465138"/>
          <p14:tracePt t="174831" x="6621463" y="465138"/>
          <p14:tracePt t="174839" x="6607175" y="465138"/>
          <p14:tracePt t="174847" x="6591300" y="457200"/>
          <p14:tracePt t="174860" x="6583363" y="457200"/>
          <p14:tracePt t="174877" x="6553200" y="449263"/>
          <p14:tracePt t="174894" x="6545263" y="441325"/>
          <p14:tracePt t="174975" x="6537325" y="441325"/>
          <p14:tracePt t="174984" x="6530975" y="441325"/>
          <p14:tracePt t="174994" x="6515100" y="434975"/>
          <p14:tracePt t="175351" x="6523038" y="434975"/>
          <p14:tracePt t="175359" x="6530975" y="434975"/>
          <p14:tracePt t="175375" x="6537325" y="434975"/>
          <p14:tracePt t="175647" x="6553200" y="434975"/>
          <p14:tracePt t="175655" x="6561138" y="434975"/>
          <p14:tracePt t="175671" x="6575425" y="434975"/>
          <p14:tracePt t="175679" x="6599238" y="434975"/>
          <p14:tracePt t="175694" x="6599238" y="449263"/>
          <p14:tracePt t="175710" x="6613525" y="449263"/>
          <p14:tracePt t="175759" x="6629400" y="449263"/>
          <p14:tracePt t="175879" x="6629400" y="441325"/>
          <p14:tracePt t="175991" x="6621463" y="441325"/>
          <p14:tracePt t="176000" x="6613525" y="441325"/>
          <p14:tracePt t="176010" x="6607175" y="441325"/>
          <p14:tracePt t="176027" x="6583363" y="441325"/>
          <p14:tracePt t="176200" x="6575425" y="441325"/>
          <p14:tracePt t="176640" x="6569075" y="441325"/>
          <p14:tracePt t="176648" x="6569075" y="449263"/>
          <p14:tracePt t="176671" x="6569075" y="465138"/>
          <p14:tracePt t="176696" x="6569075" y="473075"/>
          <p14:tracePt t="176728" x="6569075" y="487363"/>
          <p14:tracePt t="176760" x="6569075" y="495300"/>
          <p14:tracePt t="176784" x="6569075" y="511175"/>
          <p14:tracePt t="176800" x="6569075" y="517525"/>
          <p14:tracePt t="176872" x="6569075" y="533400"/>
          <p14:tracePt t="176880" x="6575425" y="533400"/>
          <p14:tracePt t="176920" x="6575425" y="541338"/>
          <p14:tracePt t="176928" x="6583363" y="541338"/>
          <p14:tracePt t="176944" x="6591300" y="549275"/>
          <p14:tracePt t="176968" x="6591300" y="555625"/>
          <p14:tracePt t="176984" x="6599238" y="563563"/>
          <p14:tracePt t="177000" x="6607175" y="571500"/>
          <p14:tracePt t="177016" x="6607175" y="579438"/>
          <p14:tracePt t="177032" x="6607175" y="587375"/>
          <p14:tracePt t="177048" x="6613525" y="593725"/>
          <p14:tracePt t="177072" x="6613525" y="601663"/>
          <p14:tracePt t="177080" x="6613525" y="609600"/>
          <p14:tracePt t="177104" x="6621463" y="617538"/>
          <p14:tracePt t="177128" x="6621463" y="625475"/>
          <p14:tracePt t="177184" x="6621463" y="631825"/>
          <p14:tracePt t="177224" x="6621463" y="639763"/>
          <p14:tracePt t="177232" x="6621463" y="647700"/>
          <p14:tracePt t="177244" x="6621463" y="655638"/>
          <p14:tracePt t="177264" x="6621463" y="663575"/>
          <p14:tracePt t="177277" x="6629400" y="663575"/>
          <p14:tracePt t="177294" x="6629400" y="669925"/>
          <p14:tracePt t="177320" x="6629400" y="677863"/>
          <p14:tracePt t="177336" x="6629400" y="685800"/>
          <p14:tracePt t="177360" x="6629400" y="693738"/>
          <p14:tracePt t="177376" x="6637338" y="701675"/>
          <p14:tracePt t="177400" x="6637338" y="715963"/>
          <p14:tracePt t="177416" x="6637338" y="723900"/>
          <p14:tracePt t="177432" x="6637338" y="739775"/>
          <p14:tracePt t="177472" x="6637338" y="746125"/>
          <p14:tracePt t="177504" x="6637338" y="762000"/>
          <p14:tracePt t="177528" x="6637338" y="769938"/>
          <p14:tracePt t="177568" x="6637338" y="784225"/>
          <p14:tracePt t="177608" x="6629400" y="792163"/>
          <p14:tracePt t="177632" x="6629400" y="808038"/>
          <p14:tracePt t="177640" x="6629400" y="815975"/>
          <p14:tracePt t="177656" x="6621463" y="822325"/>
          <p14:tracePt t="177672" x="6621463" y="830263"/>
          <p14:tracePt t="177688" x="6613525" y="838200"/>
          <p14:tracePt t="177712" x="6607175" y="846138"/>
          <p14:tracePt t="177736" x="6607175" y="854075"/>
          <p14:tracePt t="177744" x="6599238" y="868363"/>
          <p14:tracePt t="177768" x="6583363" y="876300"/>
          <p14:tracePt t="177784" x="6583363" y="884238"/>
          <p14:tracePt t="177800" x="6575425" y="884238"/>
          <p14:tracePt t="177808" x="6575425" y="892175"/>
          <p14:tracePt t="177824" x="6569075" y="898525"/>
          <p14:tracePt t="177840" x="6553200" y="914400"/>
          <p14:tracePt t="177880" x="6553200" y="930275"/>
          <p14:tracePt t="177888" x="6553200" y="936625"/>
          <p14:tracePt t="177896" x="6545263" y="936625"/>
          <p14:tracePt t="177920" x="6537325" y="952500"/>
          <p14:tracePt t="177936" x="6530975" y="960438"/>
          <p14:tracePt t="177984" x="6530975" y="968375"/>
          <p14:tracePt t="178048" x="6523038" y="974725"/>
          <p14:tracePt t="178080" x="6507163" y="982663"/>
          <p14:tracePt t="178104" x="6507163" y="990600"/>
          <p14:tracePt t="178120" x="6492875" y="990600"/>
          <p14:tracePt t="178136" x="6484938" y="990600"/>
          <p14:tracePt t="178208" x="6469063" y="998538"/>
          <p14:tracePt t="178232" x="6454775" y="998538"/>
          <p14:tracePt t="178240" x="6446838" y="998538"/>
          <p14:tracePt t="178248" x="6438900" y="998538"/>
          <p14:tracePt t="178280" x="6430963" y="1006475"/>
          <p14:tracePt t="178312" x="6423025" y="1012825"/>
          <p14:tracePt t="178360" x="6416675" y="1020763"/>
          <p14:tracePt t="178384" x="6408738" y="1028700"/>
          <p14:tracePt t="178400" x="6392863" y="1036638"/>
          <p14:tracePt t="178408" x="6392863" y="1044575"/>
          <p14:tracePt t="178424" x="6384925" y="1050925"/>
          <p14:tracePt t="178464" x="6378575" y="1058863"/>
          <p14:tracePt t="178488" x="6370638" y="1058863"/>
          <p14:tracePt t="178496" x="6362700" y="1066800"/>
          <p14:tracePt t="178536" x="6354763" y="1066800"/>
          <p14:tracePt t="178544" x="6346825" y="1074738"/>
          <p14:tracePt t="178584" x="6340475" y="1074738"/>
          <p14:tracePt t="178592" x="6324600" y="1074738"/>
          <p14:tracePt t="178616" x="6308725" y="1074738"/>
          <p14:tracePt t="178624" x="6302375" y="1074738"/>
          <p14:tracePt t="178640" x="6286500" y="1066800"/>
          <p14:tracePt t="178664" x="6286500" y="1058863"/>
          <p14:tracePt t="178672" x="6270625" y="1036638"/>
          <p14:tracePt t="178688" x="6264275" y="1028700"/>
          <p14:tracePt t="178712" x="6256338" y="1012825"/>
          <p14:tracePt t="178784" x="6248400" y="1006475"/>
          <p14:tracePt t="178800" x="6240463" y="998538"/>
          <p14:tracePt t="178824" x="6232525" y="998538"/>
          <p14:tracePt t="178856" x="6232525" y="990600"/>
          <p14:tracePt t="178880" x="6232525" y="982663"/>
          <p14:tracePt t="178888" x="6226175" y="974725"/>
          <p14:tracePt t="178904" x="6218238" y="960438"/>
          <p14:tracePt t="179000" x="6210300" y="952500"/>
          <p14:tracePt t="179032" x="6210300" y="936625"/>
          <p14:tracePt t="179049" x="6202363" y="936625"/>
          <p14:tracePt t="179064" x="6202363" y="930275"/>
          <p14:tracePt t="179072" x="6194425" y="922338"/>
          <p14:tracePt t="179088" x="6188075" y="914400"/>
          <p14:tracePt t="179104" x="6188075" y="906463"/>
          <p14:tracePt t="179112" x="6180138" y="898525"/>
          <p14:tracePt t="179128" x="6172200" y="892175"/>
          <p14:tracePt t="179146" x="6172200" y="884238"/>
          <p14:tracePt t="179161" x="6164263" y="884238"/>
          <p14:tracePt t="179178" x="6149975" y="860425"/>
          <p14:tracePt t="179201" x="6142038" y="860425"/>
          <p14:tracePt t="179216" x="6142038" y="854075"/>
          <p14:tracePt t="179241" x="6142038" y="846138"/>
          <p14:tracePt t="179248" x="6134100" y="846138"/>
          <p14:tracePt t="179264" x="6134100" y="838200"/>
          <p14:tracePt t="179296" x="6126163" y="838200"/>
          <p14:tracePt t="179368" x="6126163" y="830263"/>
          <p14:tracePt t="179384" x="6118225" y="822325"/>
          <p14:tracePt t="179392" x="6111875" y="822325"/>
          <p14:tracePt t="179400" x="6111875" y="815975"/>
          <p14:tracePt t="179416" x="6103938" y="815975"/>
          <p14:tracePt t="179432" x="6103938" y="808038"/>
          <p14:tracePt t="179456" x="6096000" y="800100"/>
          <p14:tracePt t="179472" x="6088063" y="800100"/>
          <p14:tracePt t="179496" x="6088063" y="792163"/>
          <p14:tracePt t="179512" x="6080125" y="792163"/>
          <p14:tracePt t="179592" x="6080125" y="784225"/>
          <p14:tracePt t="179608" x="6080125" y="777875"/>
          <p14:tracePt t="179656" x="6080125" y="769938"/>
          <p14:tracePt t="179672" x="6073775" y="769938"/>
          <p14:tracePt t="181041" x="6080125" y="769938"/>
          <p14:tracePt t="181905" x="6088063" y="777875"/>
          <p14:tracePt t="181913" x="6156325" y="822325"/>
          <p14:tracePt t="181921" x="6202363" y="860425"/>
          <p14:tracePt t="181929" x="6240463" y="914400"/>
          <p14:tracePt t="181945" x="6264275" y="982663"/>
          <p14:tracePt t="181962" x="6264275" y="1066800"/>
          <p14:tracePt t="181980" x="6264275" y="1173163"/>
          <p14:tracePt t="181995" x="6264275" y="1241425"/>
          <p14:tracePt t="182012" x="6264275" y="1303338"/>
          <p14:tracePt t="182029" x="6270625" y="1325563"/>
          <p14:tracePt t="182047" x="6278563" y="1341438"/>
          <p14:tracePt t="182062" x="6278563" y="1349375"/>
          <p14:tracePt t="182079" x="6294438" y="1363663"/>
          <p14:tracePt t="182095" x="6294438" y="1379538"/>
          <p14:tracePt t="182113" x="6294438" y="1387475"/>
          <p14:tracePt t="182193" x="6278563" y="1387475"/>
          <p14:tracePt t="182201" x="6270625" y="1387475"/>
          <p14:tracePt t="182212" x="6248400" y="1387475"/>
          <p14:tracePt t="182229" x="6202363" y="1387475"/>
          <p14:tracePt t="182245" x="6164263" y="1379538"/>
          <p14:tracePt t="182263" x="6111875" y="1363663"/>
          <p14:tracePt t="182279" x="6080125" y="1349375"/>
          <p14:tracePt t="182295" x="6065838" y="1333500"/>
          <p14:tracePt t="182312" x="6065838" y="1325563"/>
          <p14:tracePt t="182330" x="6042025" y="1303338"/>
          <p14:tracePt t="182345" x="6042025" y="1295400"/>
          <p14:tracePt t="182362" x="6035675" y="1295400"/>
          <p14:tracePt t="182379" x="6019800" y="1279525"/>
          <p14:tracePt t="182397" x="6019800" y="1273175"/>
          <p14:tracePt t="182412" x="6019800" y="1249363"/>
          <p14:tracePt t="182433" x="6027738" y="1241425"/>
          <p14:tracePt t="182445" x="6027738" y="1227138"/>
          <p14:tracePt t="182463" x="6027738" y="1211263"/>
          <p14:tracePt t="182505" x="6027738" y="1203325"/>
          <p14:tracePt t="182529" x="6035675" y="1203325"/>
          <p14:tracePt t="182569" x="6042025" y="1203325"/>
          <p14:tracePt t="182649" x="6057900" y="1203325"/>
          <p14:tracePt t="182705" x="6057900" y="1211263"/>
          <p14:tracePt t="182713" x="6057900" y="1219200"/>
          <p14:tracePt t="182737" x="6057900" y="1235075"/>
          <p14:tracePt t="182753" x="6057900" y="1241425"/>
          <p14:tracePt t="182761" x="6057900" y="1249363"/>
          <p14:tracePt t="182769" x="6057900" y="1257300"/>
          <p14:tracePt t="182793" x="6057900" y="1265238"/>
          <p14:tracePt t="182801" x="6057900" y="1273175"/>
          <p14:tracePt t="182817" x="6057900" y="1279525"/>
          <p14:tracePt t="182841" x="6057900" y="1287463"/>
          <p14:tracePt t="182849" x="6065838" y="1295400"/>
          <p14:tracePt t="182873" x="6073775" y="1303338"/>
          <p14:tracePt t="182889" x="6073775" y="1317625"/>
          <p14:tracePt t="182913" x="6073775" y="1325563"/>
          <p14:tracePt t="182945" x="6073775" y="1341438"/>
          <p14:tracePt t="182961" x="6073775" y="1349375"/>
          <p14:tracePt t="182969" x="6080125" y="1355725"/>
          <p14:tracePt t="182979" x="6088063" y="1363663"/>
          <p14:tracePt t="182995" x="6096000" y="1371600"/>
          <p14:tracePt t="183013" x="6111875" y="1387475"/>
          <p14:tracePt t="183029" x="6118225" y="1393825"/>
          <p14:tracePt t="183045" x="6126163" y="1417638"/>
          <p14:tracePt t="183062" x="6142038" y="1425575"/>
          <p14:tracePt t="183080" x="6156325" y="1425575"/>
          <p14:tracePt t="183096" x="6180138" y="1447800"/>
          <p14:tracePt t="183112" x="6188075" y="1447800"/>
          <p14:tracePt t="183129" x="6210300" y="1447800"/>
          <p14:tracePt t="183153" x="6226175" y="1447800"/>
          <p14:tracePt t="183169" x="6232525" y="1447800"/>
          <p14:tracePt t="183193" x="6248400" y="1447800"/>
          <p14:tracePt t="183201" x="6270625" y="1455738"/>
          <p14:tracePt t="183217" x="6286500" y="1455738"/>
          <p14:tracePt t="183233" x="6302375" y="1455738"/>
          <p14:tracePt t="183245" x="6308725" y="1455738"/>
          <p14:tracePt t="183262" x="6340475" y="1455738"/>
          <p14:tracePt t="183280" x="6362700" y="1455738"/>
          <p14:tracePt t="183296" x="6400800" y="1439863"/>
          <p14:tracePt t="183312" x="6416675" y="1431925"/>
          <p14:tracePt t="183329" x="6438900" y="1431925"/>
          <p14:tracePt t="183347" x="6454775" y="1425575"/>
          <p14:tracePt t="183362" x="6461125" y="1409700"/>
          <p14:tracePt t="183379" x="6477000" y="1393825"/>
          <p14:tracePt t="183396" x="6499225" y="1379538"/>
          <p14:tracePt t="183413" x="6515100" y="1371600"/>
          <p14:tracePt t="183429" x="6530975" y="1355725"/>
          <p14:tracePt t="183446" x="6530975" y="1349375"/>
          <p14:tracePt t="183462" x="6545263" y="1325563"/>
          <p14:tracePt t="183481" x="6561138" y="1311275"/>
          <p14:tracePt t="183481" x="6569075" y="1303338"/>
          <p14:tracePt t="183496" x="6575425" y="1295400"/>
          <p14:tracePt t="183512" x="6575425" y="1287463"/>
          <p14:tracePt t="183529" x="6607175" y="1257300"/>
          <p14:tracePt t="183547" x="6613525" y="1249363"/>
          <p14:tracePt t="183562" x="6629400" y="1241425"/>
          <p14:tracePt t="183579" x="6629400" y="1235075"/>
          <p14:tracePt t="183602" x="6645275" y="1227138"/>
          <p14:tracePt t="183625" x="6645275" y="1211263"/>
          <p14:tracePt t="183633" x="6651625" y="1211263"/>
          <p14:tracePt t="183646" x="6651625" y="1203325"/>
          <p14:tracePt t="183662" x="6667500" y="1196975"/>
          <p14:tracePt t="183680" x="6675438" y="1189038"/>
          <p14:tracePt t="183695" x="6689725" y="1173163"/>
          <p14:tracePt t="183712" x="6697663" y="1165225"/>
          <p14:tracePt t="183729" x="6713538" y="1150938"/>
          <p14:tracePt t="183747" x="6721475" y="1143000"/>
          <p14:tracePt t="183762" x="6735763" y="1135063"/>
          <p14:tracePt t="183779" x="6735763" y="1127125"/>
          <p14:tracePt t="183795" x="6743700" y="1120775"/>
          <p14:tracePt t="183813" x="6743700" y="1104900"/>
          <p14:tracePt t="183829" x="6743700" y="1096963"/>
          <p14:tracePt t="183846" x="6751638" y="1089025"/>
          <p14:tracePt t="183862" x="6751638" y="1074738"/>
          <p14:tracePt t="183880" x="6759575" y="1066800"/>
          <p14:tracePt t="183896" x="6759575" y="1058863"/>
          <p14:tracePt t="183912" x="6759575" y="1050925"/>
          <p14:tracePt t="183929" x="6759575" y="1036638"/>
          <p14:tracePt t="183947" x="6759575" y="1028700"/>
          <p14:tracePt t="183962" x="6759575" y="1012825"/>
          <p14:tracePt t="183979" x="6759575" y="998538"/>
          <p14:tracePt t="183996" x="6759575" y="982663"/>
          <p14:tracePt t="184013" x="6765925" y="952500"/>
          <p14:tracePt t="184029" x="6773863" y="930275"/>
          <p14:tracePt t="184046" x="6773863" y="906463"/>
          <p14:tracePt t="184062" x="6773863" y="898525"/>
          <p14:tracePt t="184080" x="6781800" y="876300"/>
          <p14:tracePt t="184096" x="6797675" y="854075"/>
          <p14:tracePt t="184112" x="6797675" y="846138"/>
          <p14:tracePt t="184129" x="6797675" y="822325"/>
          <p14:tracePt t="184147" x="6811963" y="808038"/>
          <p14:tracePt t="184162" x="6819900" y="792163"/>
          <p14:tracePt t="184179" x="6819900" y="784225"/>
          <p14:tracePt t="184196" x="6827838" y="769938"/>
          <p14:tracePt t="184213" x="6835775" y="754063"/>
          <p14:tracePt t="184233" x="6835775" y="739775"/>
          <p14:tracePt t="184250" x="6835775" y="731838"/>
          <p14:tracePt t="184273" x="6835775" y="715963"/>
          <p14:tracePt t="184345" x="6842125" y="708025"/>
          <p14:tracePt t="184410" x="6850063" y="701675"/>
          <p14:tracePt t="184417" x="6858000" y="693738"/>
          <p14:tracePt t="184433" x="6865938" y="685800"/>
          <p14:tracePt t="184466" x="6880225" y="669925"/>
          <p14:tracePt t="184473" x="6880225" y="663575"/>
          <p14:tracePt t="184498" x="6880225" y="647700"/>
          <p14:tracePt t="184505" x="6888163" y="631825"/>
          <p14:tracePt t="184522" x="6888163" y="625475"/>
          <p14:tracePt t="184538" x="6888163" y="609600"/>
          <p14:tracePt t="184570" x="6888163" y="593725"/>
          <p14:tracePt t="184650" x="6888163" y="617538"/>
          <p14:tracePt t="184658" x="6880225" y="647700"/>
          <p14:tracePt t="184666" x="6873875" y="693738"/>
          <p14:tracePt t="184679" x="6873875" y="754063"/>
          <p14:tracePt t="184696" x="6842125" y="944563"/>
          <p14:tracePt t="184712" x="6811963" y="1227138"/>
          <p14:tracePt t="184731" x="6735763" y="1554163"/>
          <p14:tracePt t="184746" x="6705600" y="1668463"/>
          <p14:tracePt t="184762" x="6697663" y="1706563"/>
          <p14:tracePt t="184779" x="6697663" y="1722438"/>
          <p14:tracePt t="184797" x="6697663" y="1730375"/>
          <p14:tracePt t="184946" x="6705600" y="1722438"/>
          <p14:tracePt t="184954" x="6721475" y="1722438"/>
          <p14:tracePt t="184963" x="6727825" y="1714500"/>
          <p14:tracePt t="184979" x="6765925" y="1684338"/>
          <p14:tracePt t="184996" x="6811963" y="1638300"/>
          <p14:tracePt t="185012" x="6827838" y="1592263"/>
          <p14:tracePt t="185031" x="6835775" y="1554163"/>
          <p14:tracePt t="185046" x="6858000" y="1516063"/>
          <p14:tracePt t="185063" x="6858000" y="1455738"/>
          <p14:tracePt t="185079" x="6858000" y="1393825"/>
          <p14:tracePt t="185097" x="6835775" y="1349375"/>
          <p14:tracePt t="185113" x="6804025" y="1325563"/>
          <p14:tracePt t="185129" x="6765925" y="1325563"/>
          <p14:tracePt t="185146" x="6727825" y="1349375"/>
          <p14:tracePt t="185164" x="6675438" y="1409700"/>
          <p14:tracePt t="185179" x="6637338" y="1447800"/>
          <p14:tracePt t="185196" x="6607175" y="1485900"/>
          <p14:tracePt t="185212" x="6583363" y="1508125"/>
          <p14:tracePt t="185231" x="6575425" y="1554163"/>
          <p14:tracePt t="185246" x="6545263" y="1616075"/>
          <p14:tracePt t="185263" x="6537325" y="1668463"/>
          <p14:tracePt t="185279" x="6515100" y="1706563"/>
          <p14:tracePt t="185297" x="6507163" y="1730375"/>
          <p14:tracePt t="185314" x="6507163" y="1736725"/>
          <p14:tracePt t="185338" x="6515100" y="1760538"/>
          <p14:tracePt t="185362" x="6523038" y="1774825"/>
          <p14:tracePt t="185370" x="6523038" y="1790700"/>
          <p14:tracePt t="185379" x="6530975" y="1812925"/>
          <p14:tracePt t="185396" x="6545263" y="1851025"/>
          <p14:tracePt t="185413" x="6561138" y="1882775"/>
          <p14:tracePt t="185431" x="6569075" y="1905000"/>
          <p14:tracePt t="185446" x="6591300" y="1927225"/>
          <p14:tracePt t="185463" x="6599238" y="1943100"/>
          <p14:tracePt t="185479" x="6599238" y="1951038"/>
          <p14:tracePt t="185497" x="6613525" y="1981200"/>
          <p14:tracePt t="185513" x="6613525" y="2019300"/>
          <p14:tracePt t="185530" x="6629400" y="2095500"/>
          <p14:tracePt t="185546" x="6637338" y="2125663"/>
          <p14:tracePt t="185564" x="6645275" y="2155825"/>
          <p14:tracePt t="185579" x="6667500" y="2187575"/>
          <p14:tracePt t="185596" x="6689725" y="2209800"/>
          <p14:tracePt t="185613" x="6713538" y="2209800"/>
          <p14:tracePt t="185631" x="6727825" y="2209800"/>
          <p14:tracePt t="185646" x="6743700" y="2209800"/>
          <p14:tracePt t="185663" x="6765925" y="2209800"/>
          <p14:tracePt t="185679" x="6789738" y="2209800"/>
          <p14:tracePt t="185697" x="6827838" y="2193925"/>
          <p14:tracePt t="185698" x="6842125" y="2187575"/>
          <p14:tracePt t="185713" x="6850063" y="2179638"/>
          <p14:tracePt t="185730" x="6918325" y="2133600"/>
          <p14:tracePt t="185746" x="6964363" y="2087563"/>
          <p14:tracePt t="185764" x="7002463" y="2049463"/>
          <p14:tracePt t="185779" x="7026275" y="2019300"/>
          <p14:tracePt t="185796" x="7048500" y="1951038"/>
          <p14:tracePt t="185813" x="7056438" y="1882775"/>
          <p14:tracePt t="185831" x="7064375" y="1828800"/>
          <p14:tracePt t="185846" x="7064375" y="1774825"/>
          <p14:tracePt t="185863" x="7056438" y="1730375"/>
          <p14:tracePt t="185879" x="7048500" y="1706563"/>
          <p14:tracePt t="185897" x="7032625" y="1668463"/>
          <p14:tracePt t="185913" x="7026275" y="1654175"/>
          <p14:tracePt t="185930" x="7026275" y="1646238"/>
          <p14:tracePt t="185954" x="7018338" y="1646238"/>
          <p14:tracePt t="185964" x="6994525" y="1638300"/>
          <p14:tracePt t="185979" x="6980238" y="1638300"/>
          <p14:tracePt t="185996" x="6956425" y="1638300"/>
          <p14:tracePt t="186013" x="6888163" y="1660525"/>
          <p14:tracePt t="186031" x="6811963" y="1744663"/>
          <p14:tracePt t="186046" x="6759575" y="1820863"/>
          <p14:tracePt t="186063" x="6721475" y="1882775"/>
          <p14:tracePt t="186079" x="6721475" y="1951038"/>
          <p14:tracePt t="186097" x="6721475" y="2011363"/>
          <p14:tracePt t="186098" x="6721475" y="2019300"/>
          <p14:tracePt t="186113" x="6721475" y="2041525"/>
          <p14:tracePt t="186130" x="6727825" y="2049463"/>
          <p14:tracePt t="186146" x="6751638" y="2049463"/>
          <p14:tracePt t="186164" x="6797675" y="2011363"/>
          <p14:tracePt t="186179" x="6850063" y="1897063"/>
          <p14:tracePt t="186196" x="6896100" y="1774825"/>
          <p14:tracePt t="186213" x="6918325" y="1684338"/>
          <p14:tracePt t="186231" x="6926263" y="1622425"/>
          <p14:tracePt t="186246" x="6942138" y="1577975"/>
          <p14:tracePt t="186263" x="6956425" y="1546225"/>
          <p14:tracePt t="186279" x="6964363" y="1531938"/>
          <p14:tracePt t="186297" x="6972300" y="1524000"/>
          <p14:tracePt t="186313" x="6980238" y="1524000"/>
          <p14:tracePt t="186330" x="6994525" y="1524000"/>
          <p14:tracePt t="186346" x="7010400" y="1539875"/>
          <p14:tracePt t="186364" x="7010400" y="1562100"/>
          <p14:tracePt t="186380" x="7010400" y="1584325"/>
          <p14:tracePt t="186396" x="7010400" y="1592263"/>
          <p14:tracePt t="186413" x="7002463" y="1616075"/>
          <p14:tracePt t="186431" x="6988175" y="1622425"/>
          <p14:tracePt t="186446" x="6972300" y="1646238"/>
          <p14:tracePt t="186463" x="6942138" y="1668463"/>
          <p14:tracePt t="186480" x="6911975" y="1698625"/>
          <p14:tracePt t="186497" x="6888163" y="1722438"/>
          <p14:tracePt t="186513" x="6880225" y="1730375"/>
          <p14:tracePt t="186530" x="6873875" y="1730375"/>
          <p14:tracePt t="186610" x="6873875" y="1714500"/>
          <p14:tracePt t="186618" x="6911975" y="1676400"/>
          <p14:tracePt t="186629" x="6934200" y="1646238"/>
          <p14:tracePt t="186646" x="6972300" y="1577975"/>
          <p14:tracePt t="186663" x="7002463" y="1508125"/>
          <p14:tracePt t="186681" x="7032625" y="1425575"/>
          <p14:tracePt t="186696" x="7032625" y="1371600"/>
          <p14:tracePt t="186713" x="7032625" y="1303338"/>
          <p14:tracePt t="186730" x="7026275" y="1203325"/>
          <p14:tracePt t="186748" x="6980238" y="1135063"/>
          <p14:tracePt t="186763" x="6918325" y="1050925"/>
          <p14:tracePt t="186780" x="6873875" y="1012825"/>
          <p14:tracePt t="186796" x="6827838" y="990600"/>
          <p14:tracePt t="186814" x="6797675" y="982663"/>
          <p14:tracePt t="186830" x="6781800" y="982663"/>
          <p14:tracePt t="186846" x="6765925" y="982663"/>
          <p14:tracePt t="186863" x="6743700" y="982663"/>
          <p14:tracePt t="186881" x="6721475" y="990600"/>
          <p14:tracePt t="186896" x="6697663" y="1006475"/>
          <p14:tracePt t="186913" x="6667500" y="1028700"/>
          <p14:tracePt t="186930" x="6629400" y="1074738"/>
          <p14:tracePt t="186948" x="6613525" y="1104900"/>
          <p14:tracePt t="186963" x="6607175" y="1127125"/>
          <p14:tracePt t="186980" x="6599238" y="1135063"/>
          <p14:tracePt t="186996" x="6591300" y="1143000"/>
          <p14:tracePt t="187066" x="6591300" y="1150938"/>
          <p14:tracePt t="187074" x="6621463" y="1135063"/>
          <p14:tracePt t="187082" x="6645275" y="1112838"/>
          <p14:tracePt t="187097" x="6675438" y="1082675"/>
          <p14:tracePt t="187113" x="6727825" y="1028700"/>
          <p14:tracePt t="187130" x="6811963" y="914400"/>
          <p14:tracePt t="187148" x="6842125" y="876300"/>
          <p14:tracePt t="187163" x="6865938" y="860425"/>
          <p14:tracePt t="187180" x="6880225" y="860425"/>
          <p14:tracePt t="187196" x="6880225" y="854075"/>
          <p14:tracePt t="187218" x="6896100" y="854075"/>
          <p14:tracePt t="187230" x="6904038" y="868363"/>
          <p14:tracePt t="187246" x="6918325" y="944563"/>
          <p14:tracePt t="187263" x="6956425" y="1050925"/>
          <p14:tracePt t="187281" x="6964363" y="1150938"/>
          <p14:tracePt t="187297" x="6964363" y="1196975"/>
          <p14:tracePt t="187313" x="6964363" y="1235075"/>
          <p14:tracePt t="187330" x="6942138" y="1249363"/>
          <p14:tracePt t="187378" x="6942138" y="1235075"/>
          <p14:tracePt t="187386" x="6942138" y="1227138"/>
          <p14:tracePt t="187396" x="6942138" y="1196975"/>
          <p14:tracePt t="187414" x="6942138" y="1127125"/>
          <p14:tracePt t="187430" x="6972300" y="1020763"/>
          <p14:tracePt t="187446" x="7026275" y="936625"/>
          <p14:tracePt t="187463" x="7070725" y="898525"/>
          <p14:tracePt t="187481" x="7086600" y="876300"/>
          <p14:tracePt t="187522" x="7094538" y="876300"/>
          <p14:tracePt t="187530" x="7094538" y="914400"/>
          <p14:tracePt t="187538" x="7094538" y="952500"/>
          <p14:tracePt t="187548" x="7094538" y="1012825"/>
          <p14:tracePt t="187563" x="7094538" y="1127125"/>
          <p14:tracePt t="187580" x="7086600" y="1211263"/>
          <p14:tracePt t="187597" x="7064375" y="1257300"/>
          <p14:tracePt t="187614" x="7040563" y="1287463"/>
          <p14:tracePt t="187630" x="7002463" y="1303338"/>
          <p14:tracePt t="187646" x="6980238" y="1303338"/>
          <p14:tracePt t="187663" x="6964363" y="1303338"/>
          <p14:tracePt t="187681" x="6956425" y="1287463"/>
          <p14:tracePt t="187697" x="6956425" y="1211263"/>
          <p14:tracePt t="187713" x="6980238" y="1150938"/>
          <p14:tracePt t="187730" x="6994525" y="1127125"/>
          <p14:tracePt t="187770" x="6994525" y="1135063"/>
          <p14:tracePt t="187778" x="6994525" y="1173163"/>
          <p14:tracePt t="187786" x="6994525" y="1211263"/>
          <p14:tracePt t="187797" x="6994525" y="1279525"/>
          <p14:tracePt t="187814" x="6994525" y="1341438"/>
          <p14:tracePt t="187830" x="6972300" y="1393825"/>
          <p14:tracePt t="187847" x="6942138" y="1425575"/>
          <p14:tracePt t="187863" x="6888163" y="1431925"/>
          <p14:tracePt t="187881" x="6835775" y="1431925"/>
          <p14:tracePt t="187897" x="6781800" y="1431925"/>
          <p14:tracePt t="187913" x="6735763" y="1349375"/>
          <p14:tracePt t="187930" x="6721475" y="1211263"/>
          <p14:tracePt t="187948" x="6721475" y="1150938"/>
          <p14:tracePt t="187963" x="6721475" y="1135063"/>
          <p14:tracePt t="187980" x="6735763" y="1120775"/>
          <p14:tracePt t="188002" x="6751638" y="1120775"/>
          <p14:tracePt t="188014" x="6765925" y="1120775"/>
          <p14:tracePt t="188030" x="6789738" y="1120775"/>
          <p14:tracePt t="188047" x="6819900" y="1143000"/>
          <p14:tracePt t="188063" x="6850063" y="1203325"/>
          <p14:tracePt t="188081" x="6880225" y="1249363"/>
          <p14:tracePt t="188097" x="6880225" y="1279525"/>
          <p14:tracePt t="188113" x="6880225" y="1295400"/>
          <p14:tracePt t="188130" x="6880225" y="1325563"/>
          <p14:tracePt t="188148" x="6880225" y="1341438"/>
          <p14:tracePt t="188163" x="6873875" y="1355725"/>
          <p14:tracePt t="188180" x="6858000" y="1363663"/>
          <p14:tracePt t="188197" x="6835775" y="1363663"/>
          <p14:tracePt t="188214" x="6811963" y="1363663"/>
          <p14:tracePt t="188230" x="6804025" y="1363663"/>
          <p14:tracePt t="188247" x="6781800" y="1355725"/>
          <p14:tracePt t="188263" x="6781800" y="1325563"/>
          <p14:tracePt t="188281" x="6781800" y="1265238"/>
          <p14:tracePt t="188297" x="6781800" y="1189038"/>
          <p14:tracePt t="188313" x="6858000" y="1058863"/>
          <p14:tracePt t="188330" x="6964363" y="830263"/>
          <p14:tracePt t="188348" x="7040563" y="731838"/>
          <p14:tracePt t="188363" x="7056438" y="677863"/>
          <p14:tracePt t="188380" x="7064375" y="663575"/>
          <p14:tracePt t="188443" x="7064375" y="685800"/>
          <p14:tracePt t="188451" x="7064375" y="746125"/>
          <p14:tracePt t="188459" x="7064375" y="800100"/>
          <p14:tracePt t="188467" x="7064375" y="846138"/>
          <p14:tracePt t="188480" x="7064375" y="906463"/>
          <p14:tracePt t="188497" x="7064375" y="982663"/>
          <p14:tracePt t="188515" x="7094538" y="1112838"/>
          <p14:tracePt t="188530" x="7116763" y="1196975"/>
          <p14:tracePt t="188547" x="7146925" y="1227138"/>
          <p14:tracePt t="188563" x="7154863" y="1227138"/>
          <p14:tracePt t="188581" x="7185025" y="1189038"/>
          <p14:tracePt t="188597" x="7239000" y="1066800"/>
          <p14:tracePt t="188613" x="7269163" y="906463"/>
          <p14:tracePt t="188630" x="7277100" y="769938"/>
          <p14:tracePt t="188648" x="7277100" y="677863"/>
          <p14:tracePt t="188663" x="7277100" y="625475"/>
          <p14:tracePt t="188680" x="7261225" y="601663"/>
          <p14:tracePt t="188697" x="7239000" y="579438"/>
          <p14:tracePt t="188715" x="7185025" y="563563"/>
          <p14:tracePt t="188730" x="7162800" y="563563"/>
          <p14:tracePt t="188730" x="7140575" y="563563"/>
          <p14:tracePt t="188747" x="7102475" y="563563"/>
          <p14:tracePt t="188763" x="7056438" y="571500"/>
          <p14:tracePt t="188781" x="7002463" y="601663"/>
          <p14:tracePt t="188797" x="6942138" y="647700"/>
          <p14:tracePt t="188813" x="6842125" y="715963"/>
          <p14:tracePt t="188830" x="6743700" y="838200"/>
          <p14:tracePt t="188848" x="6689725" y="952500"/>
          <p14:tracePt t="188863" x="6667500" y="1104900"/>
          <p14:tracePt t="188880" x="6651625" y="1249363"/>
          <p14:tracePt t="188897" x="6651625" y="1417638"/>
          <p14:tracePt t="188915" x="6713538" y="1676400"/>
          <p14:tracePt t="188930" x="6743700" y="1736725"/>
          <p14:tracePt t="188931" x="6765925" y="1782763"/>
          <p14:tracePt t="188947" x="6842125" y="1851025"/>
          <p14:tracePt t="188963" x="6918325" y="1851025"/>
          <p14:tracePt t="188981" x="7010400" y="1812925"/>
          <p14:tracePt t="188997" x="7094538" y="1660525"/>
          <p14:tracePt t="189013" x="7140575" y="1501775"/>
          <p14:tracePt t="189030" x="7146925" y="1317625"/>
          <p14:tracePt t="189048" x="7132638" y="1203325"/>
          <p14:tracePt t="189063" x="7064375" y="1112838"/>
          <p14:tracePt t="189080" x="6988175" y="1044575"/>
          <p14:tracePt t="189097" x="6888163" y="998538"/>
          <p14:tracePt t="189115" x="6721475" y="990600"/>
          <p14:tracePt t="189130" x="6599238" y="990600"/>
          <p14:tracePt t="189147" x="6545263" y="990600"/>
          <p14:tracePt t="189164" x="6507163" y="1006475"/>
          <p14:tracePt t="189182" x="6484938" y="1028700"/>
          <p14:tracePt t="189197" x="6461125" y="1089025"/>
          <p14:tracePt t="189214" x="6454775" y="1173163"/>
          <p14:tracePt t="189230" x="6438900" y="1273175"/>
          <p14:tracePt t="189248" x="6438900" y="1363663"/>
          <p14:tracePt t="189264" x="6438900" y="1455738"/>
          <p14:tracePt t="189280" x="6438900" y="1516063"/>
          <p14:tracePt t="189297" x="6461125" y="1562100"/>
          <p14:tracePt t="189315" x="6469063" y="1584325"/>
          <p14:tracePt t="189347" x="6477000" y="1584325"/>
          <p14:tracePt t="189371" x="6484938" y="1592263"/>
          <p14:tracePt t="189379" x="6492875" y="1592263"/>
          <p14:tracePt t="189387" x="6507163" y="1600200"/>
          <p14:tracePt t="189397" x="6507163" y="1608138"/>
          <p14:tracePt t="189414" x="6515100" y="1608138"/>
          <p14:tracePt t="189430" x="6537325" y="1616075"/>
          <p14:tracePt t="189448" x="6537325" y="1622425"/>
          <p14:tracePt t="189483" x="6545263" y="1622425"/>
          <p14:tracePt t="189619" x="6545263" y="1630363"/>
          <p14:tracePt t="189627" x="6545263" y="1646238"/>
          <p14:tracePt t="189643" x="6545263" y="1654175"/>
          <p14:tracePt t="189651" x="6553200" y="1660525"/>
          <p14:tracePt t="189664" x="6569075" y="1668463"/>
          <p14:tracePt t="189680" x="6575425" y="1676400"/>
          <p14:tracePt t="189707" x="6583363" y="1676400"/>
          <p14:tracePt t="189715" x="6599238" y="1676400"/>
          <p14:tracePt t="189731" x="6629400" y="1676400"/>
          <p14:tracePt t="189747" x="6659563" y="1660525"/>
          <p14:tracePt t="189765" x="6683375" y="1638300"/>
          <p14:tracePt t="189781" x="6697663" y="1622425"/>
          <p14:tracePt t="189797" x="6721475" y="1592263"/>
          <p14:tracePt t="189814" x="6735763" y="1539875"/>
          <p14:tracePt t="189832" x="6759575" y="1493838"/>
          <p14:tracePt t="189847" x="6765925" y="1439863"/>
          <p14:tracePt t="189864" x="6804025" y="1355725"/>
          <p14:tracePt t="189880" x="6865938" y="1203325"/>
          <p14:tracePt t="189898" x="6888163" y="1082675"/>
          <p14:tracePt t="189914" x="6888163" y="998538"/>
          <p14:tracePt t="189931" x="6880225" y="898525"/>
          <p14:tracePt t="189947" x="6865938" y="876300"/>
          <p14:tracePt t="189965" x="6842125" y="846138"/>
          <p14:tracePt t="189981" x="6804025" y="822325"/>
          <p14:tracePt t="189997" x="6759575" y="808038"/>
          <p14:tracePt t="190014" x="6697663" y="784225"/>
          <p14:tracePt t="190032" x="6667500" y="784225"/>
          <p14:tracePt t="190047" x="6659563" y="777875"/>
          <p14:tracePt t="190064" x="6637338" y="769938"/>
          <p14:tracePt t="190080" x="6621463" y="762000"/>
          <p14:tracePt t="190098" x="6591300" y="762000"/>
          <p14:tracePt t="190114" x="6561138" y="762000"/>
          <p14:tracePt t="190131" x="6438900" y="868363"/>
          <p14:tracePt t="190147" x="6378575" y="974725"/>
          <p14:tracePt t="190165" x="6324600" y="1036638"/>
          <p14:tracePt t="190181" x="6308725" y="1082675"/>
          <p14:tracePt t="190197" x="6302375" y="1096963"/>
          <p14:tracePt t="190214" x="6302375" y="1143000"/>
          <p14:tracePt t="190232" x="6302375" y="1189038"/>
          <p14:tracePt t="190247" x="6316663" y="1241425"/>
          <p14:tracePt t="190264" x="6370638" y="1363663"/>
          <p14:tracePt t="190281" x="6408738" y="1447800"/>
          <p14:tracePt t="190298" x="6430963" y="1485900"/>
          <p14:tracePt t="190314" x="6454775" y="1508125"/>
          <p14:tracePt t="190331" x="6499225" y="1546225"/>
          <p14:tracePt t="190347" x="6537325" y="1562100"/>
          <p14:tracePt t="190365" x="6575425" y="1570038"/>
          <p14:tracePt t="190380" x="6637338" y="1570038"/>
          <p14:tracePt t="190397" x="6751638" y="1570038"/>
          <p14:tracePt t="190414" x="6880225" y="1508125"/>
          <p14:tracePt t="190432" x="6950075" y="1455738"/>
          <p14:tracePt t="190447" x="6988175" y="1417638"/>
          <p14:tracePt t="190464" x="6988175" y="1363663"/>
          <p14:tracePt t="190480" x="6994525" y="1287463"/>
          <p14:tracePt t="190498" x="6994525" y="1203325"/>
          <p14:tracePt t="190514" x="6994525" y="1135063"/>
          <p14:tracePt t="190530" x="6994525" y="1058863"/>
          <p14:tracePt t="190531" x="6994525" y="1028700"/>
          <p14:tracePt t="190547" x="6994525" y="982663"/>
          <p14:tracePt t="190565" x="6972300" y="952500"/>
          <p14:tracePt t="190581" x="6934200" y="944563"/>
          <p14:tracePt t="190597" x="6880225" y="922338"/>
          <p14:tracePt t="190614" x="6835775" y="906463"/>
          <p14:tracePt t="190632" x="6789738" y="892175"/>
          <p14:tracePt t="190647" x="6765925" y="892175"/>
          <p14:tracePt t="190664" x="6735763" y="892175"/>
          <p14:tracePt t="190681" x="6713538" y="892175"/>
          <p14:tracePt t="190698" x="6683375" y="906463"/>
          <p14:tracePt t="190714" x="6637338" y="952500"/>
          <p14:tracePt t="190731" x="6575425" y="1006475"/>
          <p14:tracePt t="190747" x="6545263" y="1058863"/>
          <p14:tracePt t="190765" x="6530975" y="1089025"/>
          <p14:tracePt t="190781" x="6530975" y="1104900"/>
          <p14:tracePt t="190797" x="6530975" y="1120775"/>
          <p14:tracePt t="190814" x="6537325" y="1120775"/>
          <p14:tracePt t="190832" x="6561138" y="1120775"/>
          <p14:tracePt t="190847" x="6591300" y="1120775"/>
          <p14:tracePt t="190864" x="6613525" y="1096963"/>
          <p14:tracePt t="190881" x="6621463" y="1074738"/>
          <p14:tracePt t="190898" x="6621463" y="1058863"/>
          <p14:tracePt t="190914" x="6621463" y="1036638"/>
          <p14:tracePt t="190931" x="6621463" y="1020763"/>
          <p14:tracePt t="190931" x="6607175" y="1020763"/>
          <p14:tracePt t="190947" x="6591300" y="1006475"/>
          <p14:tracePt t="190965" x="6561138" y="998538"/>
          <p14:tracePt t="190981" x="6515100" y="990600"/>
          <p14:tracePt t="190997" x="6461125" y="974725"/>
          <p14:tracePt t="191014" x="6408738" y="974725"/>
          <p14:tracePt t="191032" x="6378575" y="974725"/>
          <p14:tracePt t="191047" x="6354763" y="974725"/>
          <p14:tracePt t="191064" x="6340475" y="998538"/>
          <p14:tracePt t="191081" x="6324600" y="1020763"/>
          <p14:tracePt t="191098" x="6324600" y="1050925"/>
          <p14:tracePt t="191114" x="6316663" y="1074738"/>
          <p14:tracePt t="191131" x="6316663" y="1143000"/>
          <p14:tracePt t="191147" x="6316663" y="1165225"/>
          <p14:tracePt t="191165" x="6332538" y="1203325"/>
          <p14:tracePt t="191181" x="6354763" y="1227138"/>
          <p14:tracePt t="191197" x="6392863" y="1227138"/>
          <p14:tracePt t="191214" x="6416675" y="1227138"/>
          <p14:tracePt t="191232" x="6492875" y="1211263"/>
          <p14:tracePt t="191247" x="6569075" y="1143000"/>
          <p14:tracePt t="191264" x="6637338" y="1074738"/>
          <p14:tracePt t="191281" x="6667500" y="1028700"/>
          <p14:tracePt t="191298" x="6683375" y="960438"/>
          <p14:tracePt t="191314" x="6705600" y="898525"/>
          <p14:tracePt t="191331" x="6735763" y="838200"/>
          <p14:tracePt t="191332" x="6735763" y="808038"/>
          <p14:tracePt t="191347" x="6743700" y="754063"/>
          <p14:tracePt t="191365" x="6743700" y="715963"/>
          <p14:tracePt t="191381" x="6751638" y="701675"/>
          <p14:tracePt t="191397" x="6765925" y="693738"/>
          <p14:tracePt t="191414" x="6781800" y="693738"/>
          <p14:tracePt t="191432" x="6811963" y="693738"/>
          <p14:tracePt t="191447" x="6819900" y="715963"/>
          <p14:tracePt t="191464" x="6827838" y="739775"/>
          <p14:tracePt t="191481" x="6827838" y="746125"/>
          <p14:tracePt t="191498" x="6827838" y="762000"/>
          <p14:tracePt t="191514" x="6827838" y="769938"/>
          <p14:tracePt t="191531" x="6827838" y="800100"/>
          <p14:tracePt t="191531" x="6804025" y="800100"/>
          <p14:tracePt t="191547" x="6759575" y="815975"/>
          <p14:tracePt t="191565" x="6735763" y="815975"/>
          <p14:tracePt t="191635" x="6735763" y="808038"/>
          <p14:tracePt t="191643" x="6735763" y="792163"/>
          <p14:tracePt t="191651" x="6735763" y="777875"/>
          <p14:tracePt t="191664" x="6735763" y="769938"/>
          <p14:tracePt t="193132" x="6713538" y="777875"/>
          <p14:tracePt t="193140" x="6705600" y="777875"/>
          <p14:tracePt t="193148" x="6697663" y="777875"/>
          <p14:tracePt t="193164" x="6683375" y="777875"/>
          <p14:tracePt t="193188" x="6675438" y="777875"/>
          <p14:tracePt t="193204" x="6667500" y="777875"/>
          <p14:tracePt t="193215" x="6651625" y="777875"/>
          <p14:tracePt t="193231" x="6629400" y="800100"/>
          <p14:tracePt t="193248" x="6607175" y="808038"/>
          <p14:tracePt t="193264" x="6591300" y="815975"/>
          <p14:tracePt t="193668" x="6583363" y="822325"/>
          <p14:tracePt t="193676" x="6553200" y="822325"/>
          <p14:tracePt t="193684" x="6523038" y="822325"/>
          <p14:tracePt t="193698" x="6484938" y="822325"/>
          <p14:tracePt t="193715" x="6454775" y="830263"/>
          <p14:tracePt t="193732" x="6384925" y="860425"/>
          <p14:tracePt t="193749" x="6324600" y="922338"/>
          <p14:tracePt t="193765" x="6278563" y="944563"/>
          <p14:tracePt t="193781" x="6240463" y="974725"/>
          <p14:tracePt t="193798" x="6194425" y="990600"/>
          <p14:tracePt t="193816" x="6156325" y="990600"/>
          <p14:tracePt t="193831" x="6134100" y="1012825"/>
          <p14:tracePt t="193848" x="6088063" y="1036638"/>
          <p14:tracePt t="193865" x="6042025" y="1044575"/>
          <p14:tracePt t="193883" x="6003925" y="1044575"/>
          <p14:tracePt t="193898" x="5973763" y="1044575"/>
          <p14:tracePt t="193915" x="5951538" y="1044575"/>
          <p14:tracePt t="193932" x="5889625" y="1012825"/>
          <p14:tracePt t="193949" x="5845175" y="998538"/>
          <p14:tracePt t="193965" x="5813425" y="998538"/>
          <p14:tracePt t="193981" x="5791200" y="998538"/>
          <p14:tracePt t="194076" x="5813425" y="998538"/>
          <p14:tracePt t="194084" x="5829300" y="998538"/>
          <p14:tracePt t="194092" x="5851525" y="998538"/>
          <p14:tracePt t="194100" x="5867400" y="998538"/>
          <p14:tracePt t="194115" x="5875338" y="998538"/>
          <p14:tracePt t="194132" x="5897563" y="998538"/>
          <p14:tracePt t="194132" x="5905500" y="998538"/>
          <p14:tracePt t="194149" x="5921375" y="1006475"/>
          <p14:tracePt t="194165" x="5951538" y="1012825"/>
          <p14:tracePt t="194181" x="5989638" y="1012825"/>
          <p14:tracePt t="194198" x="6049963" y="1012825"/>
          <p14:tracePt t="194216" x="6103938" y="1012825"/>
          <p14:tracePt t="194231" x="6172200" y="1012825"/>
          <p14:tracePt t="194248" x="6194425" y="1012825"/>
          <p14:tracePt t="194265" x="6218238" y="1012825"/>
          <p14:tracePt t="194283" x="6226175" y="1006475"/>
          <p14:tracePt t="194298" x="6226175" y="990600"/>
          <p14:tracePt t="194315" x="6232525" y="974725"/>
          <p14:tracePt t="194380" x="6240463" y="974725"/>
          <p14:tracePt t="194388" x="6248400" y="974725"/>
          <p14:tracePt t="194398" x="6256338" y="974725"/>
          <p14:tracePt t="194415" x="6270625" y="982663"/>
          <p14:tracePt t="194431" x="6294438" y="990600"/>
          <p14:tracePt t="194449" x="6302375" y="990600"/>
          <p14:tracePt t="194465" x="6316663" y="998538"/>
          <p14:tracePt t="194482" x="6324600" y="1006475"/>
          <p14:tracePt t="194498" x="6340475" y="1012825"/>
          <p14:tracePt t="194580" x="6346825" y="1012825"/>
          <p14:tracePt t="194604" x="6354763" y="1012825"/>
          <p14:tracePt t="194620" x="6362700" y="1012825"/>
          <p14:tracePt t="194652" x="6370638" y="1012825"/>
          <p14:tracePt t="194660" x="6378575" y="1006475"/>
          <p14:tracePt t="194668" x="6384925" y="1006475"/>
          <p14:tracePt t="194684" x="6392863" y="1006475"/>
          <p14:tracePt t="194698" x="6400800" y="1006475"/>
          <p14:tracePt t="194715" x="6416675" y="998538"/>
          <p14:tracePt t="194733" x="6438900" y="998538"/>
          <p14:tracePt t="194748" x="6454775" y="998538"/>
          <p14:tracePt t="194780" x="6461125" y="998538"/>
          <p14:tracePt t="194796" x="6477000" y="998538"/>
          <p14:tracePt t="194804" x="6484938" y="998538"/>
          <p14:tracePt t="194815" x="6492875" y="982663"/>
          <p14:tracePt t="194832" x="6515100" y="952500"/>
          <p14:tracePt t="194848" x="6523038" y="930275"/>
          <p14:tracePt t="194866" x="6537325" y="898525"/>
          <p14:tracePt t="194882" x="6537325" y="860425"/>
          <p14:tracePt t="194898" x="6545263" y="800100"/>
          <p14:tracePt t="194915" x="6569075" y="715963"/>
          <p14:tracePt t="194933" x="6613525" y="625475"/>
          <p14:tracePt t="194948" x="6621463" y="571500"/>
          <p14:tracePt t="194965" x="6645275" y="533400"/>
          <p14:tracePt t="194982" x="6651625" y="503238"/>
          <p14:tracePt t="195000" x="6659563" y="465138"/>
          <p14:tracePt t="195015" x="6675438" y="449263"/>
          <p14:tracePt t="195032" x="6675438" y="419100"/>
          <p14:tracePt t="195048" x="6689725" y="396875"/>
          <p14:tracePt t="195066" x="6697663" y="388938"/>
          <p14:tracePt t="195100" x="6705600" y="381000"/>
          <p14:tracePt t="195133" x="6705600" y="373063"/>
          <p14:tracePt t="195220" x="6713538" y="373063"/>
          <p14:tracePt t="195236" x="6721475" y="381000"/>
          <p14:tracePt t="195245" x="6721475" y="396875"/>
          <p14:tracePt t="195252" x="6721475" y="411163"/>
          <p14:tracePt t="195265" x="6721475" y="419100"/>
          <p14:tracePt t="195282" x="6721475" y="441325"/>
          <p14:tracePt t="195299" x="6721475" y="473075"/>
          <p14:tracePt t="195315" x="6721475" y="487363"/>
          <p14:tracePt t="195332" x="6721475" y="503238"/>
          <p14:tracePt t="195348" x="6721475" y="511175"/>
          <p14:tracePt t="195366" x="6721475" y="517525"/>
          <p14:tracePt t="195382" x="6721475" y="525463"/>
          <p14:tracePt t="195398" x="6721475" y="549275"/>
          <p14:tracePt t="195415" x="6721475" y="571500"/>
          <p14:tracePt t="195433" x="6713538" y="609600"/>
          <p14:tracePt t="195448" x="6705600" y="639763"/>
          <p14:tracePt t="195465" x="6697663" y="669925"/>
          <p14:tracePt t="195482" x="6689725" y="685800"/>
          <p14:tracePt t="195499" x="6683375" y="708025"/>
          <p14:tracePt t="195515" x="6683375" y="715963"/>
          <p14:tracePt t="195532" x="6683375" y="731838"/>
          <p14:tracePt t="195556" x="6683375" y="739775"/>
          <p14:tracePt t="195973" x="6683375" y="746125"/>
          <p14:tracePt t="196045" x="6683375" y="739775"/>
          <p14:tracePt t="196053" x="6675438" y="731838"/>
          <p14:tracePt t="196060" x="6659563" y="723900"/>
          <p14:tracePt t="196069" x="6645275" y="708025"/>
          <p14:tracePt t="196082" x="6629400" y="693738"/>
          <p14:tracePt t="196098" x="6613525" y="693738"/>
          <p14:tracePt t="196133" x="6607175" y="693738"/>
          <p14:tracePt t="196156" x="6591300" y="693738"/>
          <p14:tracePt t="196165" x="6569075" y="701675"/>
          <p14:tracePt t="196173" x="6537325" y="754063"/>
          <p14:tracePt t="196183" x="6492875" y="830263"/>
          <p14:tracePt t="196198" x="6400800" y="998538"/>
          <p14:tracePt t="196215" x="6370638" y="1096963"/>
          <p14:tracePt t="196232" x="6362700" y="1165225"/>
          <p14:tracePt t="196250" x="6362700" y="1189038"/>
          <p14:tracePt t="196265" x="6362700" y="1235075"/>
          <p14:tracePt t="196282" x="6408738" y="1265238"/>
          <p14:tracePt t="196299" x="6438900" y="1303338"/>
          <p14:tracePt t="196316" x="6461125" y="1355725"/>
          <p14:tracePt t="196332" x="6469063" y="1425575"/>
          <p14:tracePt t="196333" x="6477000" y="1455738"/>
          <p14:tracePt t="196349" x="6499225" y="1531938"/>
          <p14:tracePt t="196365" x="6545263" y="1608138"/>
          <p14:tracePt t="196383" x="6583363" y="1646238"/>
          <p14:tracePt t="196399" x="6659563" y="1714500"/>
          <p14:tracePt t="196415" x="6727825" y="1774825"/>
          <p14:tracePt t="196432" x="6827838" y="1836738"/>
          <p14:tracePt t="196450" x="6918325" y="1889125"/>
          <p14:tracePt t="196465" x="6980238" y="1927225"/>
          <p14:tracePt t="196482" x="7064375" y="1973263"/>
          <p14:tracePt t="196499" x="7102475" y="1989138"/>
          <p14:tracePt t="196517" x="7140575" y="2011363"/>
          <p14:tracePt t="196532" x="7146925" y="2019300"/>
          <p14:tracePt t="196532" x="7154863" y="2019300"/>
          <p14:tracePt t="196549" x="7170738" y="2019300"/>
          <p14:tracePt t="196565" x="7192963" y="2019300"/>
          <p14:tracePt t="196583" x="7208838" y="1973263"/>
          <p14:tracePt t="196599" x="7208838" y="1866900"/>
          <p14:tracePt t="196615" x="7208838" y="1706563"/>
          <p14:tracePt t="196632" x="7208838" y="1592263"/>
          <p14:tracePt t="196650" x="7208838" y="1493838"/>
          <p14:tracePt t="196665" x="7208838" y="1425575"/>
          <p14:tracePt t="196682" x="7170738" y="1371600"/>
          <p14:tracePt t="196699" x="7124700" y="1355725"/>
          <p14:tracePt t="196717" x="7048500" y="1355725"/>
          <p14:tracePt t="196732" x="7040563" y="1355725"/>
          <p14:tracePt t="196749" x="6950075" y="1387475"/>
          <p14:tracePt t="196765" x="6904038" y="1425575"/>
          <p14:tracePt t="196784" x="6888163" y="1431925"/>
          <p14:tracePt t="196799" x="6858000" y="1447800"/>
          <p14:tracePt t="196815" x="6850063" y="1447800"/>
          <p14:tracePt t="196837" x="6842125" y="1447800"/>
          <p14:tracePt t="196850" x="6835775" y="1439863"/>
          <p14:tracePt t="196869" x="6827838" y="1431925"/>
          <p14:tracePt t="196882" x="6827838" y="1425575"/>
          <p14:tracePt t="196899" x="6804025" y="1371600"/>
          <p14:tracePt t="196917" x="6789738" y="1295400"/>
          <p14:tracePt t="196932" x="6735763" y="1082675"/>
          <p14:tracePt t="196949" x="6697663" y="914400"/>
          <p14:tracePt t="196965" x="6675438" y="792163"/>
          <p14:tracePt t="196983" x="6675438" y="746125"/>
          <p14:tracePt t="196999" x="6675438" y="731838"/>
          <p14:tracePt t="197015" x="6675438" y="723900"/>
          <p14:tracePt t="197085" x="6675438" y="715963"/>
          <p14:tracePt t="197125" x="6683375" y="715963"/>
          <p14:tracePt t="197333" x="6683375" y="708025"/>
          <p14:tracePt t="197341" x="6675438" y="708025"/>
          <p14:tracePt t="197357" x="6675438" y="701675"/>
          <p14:tracePt t="197365" x="6675438" y="677863"/>
          <p14:tracePt t="197382" x="6675438" y="655638"/>
          <p14:tracePt t="197399" x="6675438" y="631825"/>
          <p14:tracePt t="197417" x="6675438" y="601663"/>
          <p14:tracePt t="197433" x="6675438" y="579438"/>
          <p14:tracePt t="197449" x="6675438" y="555625"/>
          <p14:tracePt t="197466" x="6675438" y="533400"/>
          <p14:tracePt t="197484" x="6675438" y="517525"/>
          <p14:tracePt t="197499" x="6675438" y="511175"/>
          <p14:tracePt t="197515" x="6667500" y="503238"/>
          <p14:tracePt t="197532" x="6667500" y="495300"/>
          <p14:tracePt t="197797" x="6659563" y="487363"/>
          <p14:tracePt t="197821" x="6651625" y="487363"/>
          <p14:tracePt t="197853" x="6637338" y="487363"/>
          <p14:tracePt t="197861" x="6621463" y="487363"/>
          <p14:tracePt t="197869" x="6621463" y="495300"/>
          <p14:tracePt t="197882" x="6613525" y="503238"/>
          <p14:tracePt t="197899" x="6599238" y="517525"/>
          <p14:tracePt t="197957" x="6591300" y="517525"/>
          <p14:tracePt t="197973" x="6583363" y="517525"/>
          <p14:tracePt t="197997" x="6575425" y="517525"/>
          <p14:tracePt t="198149" x="6575425" y="525463"/>
          <p14:tracePt t="198157" x="6575425" y="533400"/>
          <p14:tracePt t="198165" x="6575425" y="541338"/>
          <p14:tracePt t="198182" x="6591300" y="555625"/>
          <p14:tracePt t="198199" x="6607175" y="579438"/>
          <p14:tracePt t="198216" x="6621463" y="593725"/>
          <p14:tracePt t="198234" x="6629400" y="601663"/>
          <p14:tracePt t="198249" x="6637338" y="617538"/>
          <p14:tracePt t="198266" x="6637338" y="631825"/>
          <p14:tracePt t="198309" x="6637338" y="639763"/>
          <p14:tracePt t="198317" x="6637338" y="647700"/>
          <p14:tracePt t="198325" x="6637338" y="655638"/>
          <p14:tracePt t="198341" x="6637338" y="663575"/>
          <p14:tracePt t="198365" x="6637338" y="669925"/>
          <p14:tracePt t="198381" x="6637338" y="677863"/>
          <p14:tracePt t="198413" x="6637338" y="685800"/>
          <p14:tracePt t="198429" x="6637338" y="693738"/>
          <p14:tracePt t="198445" x="6637338" y="701675"/>
          <p14:tracePt t="198461" x="6637338" y="708025"/>
          <p14:tracePt t="198469" x="6637338" y="715963"/>
          <p14:tracePt t="198482" x="6637338" y="723900"/>
          <p14:tracePt t="198499" x="6637338" y="731838"/>
          <p14:tracePt t="198517" x="6637338" y="746125"/>
          <p14:tracePt t="198532" x="6629400" y="762000"/>
          <p14:tracePt t="198549" x="6629400" y="777875"/>
          <p14:tracePt t="198566" x="6629400" y="800100"/>
          <p14:tracePt t="198583" x="6629400" y="815975"/>
          <p14:tracePt t="198599" x="6621463" y="830263"/>
          <p14:tracePt t="198616" x="6613525" y="846138"/>
          <p14:tracePt t="198632" x="6607175" y="854075"/>
          <p14:tracePt t="198650" x="6599238" y="860425"/>
          <p14:tracePt t="198666" x="6583363" y="884238"/>
          <p14:tracePt t="198682" x="6575425" y="892175"/>
          <p14:tracePt t="198699" x="6569075" y="906463"/>
          <p14:tracePt t="198717" x="6553200" y="914400"/>
          <p14:tracePt t="198732" x="6537325" y="922338"/>
          <p14:tracePt t="198749" x="6523038" y="930275"/>
          <p14:tracePt t="198766" x="6515100" y="936625"/>
          <p14:tracePt t="198784" x="6499225" y="944563"/>
          <p14:tracePt t="198799" x="6477000" y="960438"/>
          <p14:tracePt t="198816" x="6469063" y="968375"/>
          <p14:tracePt t="198832" x="6469063" y="974725"/>
          <p14:tracePt t="198851" x="6454775" y="990600"/>
          <p14:tracePt t="198866" x="6454775" y="1006475"/>
          <p14:tracePt t="198882" x="6446838" y="1006475"/>
          <p14:tracePt t="198899" x="6438900" y="1012825"/>
          <p14:tracePt t="198917" x="6430963" y="1012825"/>
          <p14:tracePt t="198932" x="6423025" y="1020763"/>
          <p14:tracePt t="198949" x="6408738" y="1028700"/>
          <p14:tracePt t="198966" x="6400800" y="1036638"/>
          <p14:tracePt t="198984" x="6392863" y="1044575"/>
          <p14:tracePt t="199029" x="6384925" y="1044575"/>
          <p14:tracePt t="199053" x="6362700" y="1050925"/>
          <p14:tracePt t="199061" x="6362700" y="1058863"/>
          <p14:tracePt t="199069" x="6354763" y="1058863"/>
          <p14:tracePt t="199085" x="6346825" y="1066800"/>
          <p14:tracePt t="199099" x="6340475" y="1066800"/>
          <p14:tracePt t="199116" x="6332538" y="1066800"/>
          <p14:tracePt t="199134" x="6316663" y="1066800"/>
          <p14:tracePt t="199149" x="6302375" y="1066800"/>
          <p14:tracePt t="199166" x="6286500" y="1066800"/>
          <p14:tracePt t="199183" x="6264275" y="1082675"/>
          <p14:tracePt t="199200" x="6248400" y="1089025"/>
          <p14:tracePt t="199216" x="6226175" y="1089025"/>
          <p14:tracePt t="199237" x="6218238" y="1089025"/>
          <p14:tracePt t="199249" x="6202363" y="1089025"/>
          <p14:tracePt t="199267" x="6194425" y="1082675"/>
          <p14:tracePt t="199283" x="6180138" y="1066800"/>
          <p14:tracePt t="199299" x="6172200" y="1044575"/>
          <p14:tracePt t="199316" x="6164263" y="1036638"/>
          <p14:tracePt t="199334" x="6156325" y="1012825"/>
          <p14:tracePt t="199349" x="6149975" y="998538"/>
          <p14:tracePt t="199373" x="6149975" y="990600"/>
          <p14:tracePt t="199421" x="6149975" y="982663"/>
          <p14:tracePt t="199437" x="6149975" y="974725"/>
          <p14:tracePt t="199453" x="6149975" y="960438"/>
          <p14:tracePt t="199469" x="6149975" y="944563"/>
          <p14:tracePt t="199477" x="6149975" y="936625"/>
          <p14:tracePt t="199485" x="6149975" y="922338"/>
          <p14:tracePt t="199501" x="6149975" y="914400"/>
          <p14:tracePt t="199501" x="6149975" y="898525"/>
          <p14:tracePt t="199516" x="6149975" y="884238"/>
          <p14:tracePt t="199533" x="6149975" y="868363"/>
          <p14:tracePt t="199549" x="6149975" y="846138"/>
          <p14:tracePt t="199573" x="6142038" y="830263"/>
          <p14:tracePt t="199583" x="6134100" y="830263"/>
          <p14:tracePt t="199599" x="6134100" y="815975"/>
          <p14:tracePt t="199616" x="6126163" y="815975"/>
          <p14:tracePt t="199634" x="6126163" y="808038"/>
          <p14:tracePt t="199649" x="6118225" y="808038"/>
          <p14:tracePt t="199666" x="6103938" y="792163"/>
          <p14:tracePt t="199683" x="6088063" y="792163"/>
          <p14:tracePt t="199701" x="6080125" y="792163"/>
          <p14:tracePt t="199716" x="6073775" y="784225"/>
          <p14:tracePt t="199733" x="6057900" y="777875"/>
          <p14:tracePt t="199749" x="6049963" y="777875"/>
          <p14:tracePt t="199767" x="6042025" y="769938"/>
          <p14:tracePt t="199886" x="6049963" y="769938"/>
          <p14:tracePt t="199893" x="6073775" y="784225"/>
          <p14:tracePt t="199901" x="6126163" y="815975"/>
          <p14:tracePt t="199916" x="6172200" y="838200"/>
          <p14:tracePt t="199933" x="6270625" y="914400"/>
          <p14:tracePt t="199933" x="6340475" y="968375"/>
          <p14:tracePt t="199950" x="6430963" y="1036638"/>
          <p14:tracePt t="199967" x="6469063" y="1066800"/>
          <p14:tracePt t="199983" x="6507163" y="1096963"/>
          <p14:tracePt t="199999" x="6515100" y="1104900"/>
          <p14:tracePt t="200016" x="6523038" y="1112838"/>
          <p14:tracePt t="200034" x="6523038" y="1120775"/>
          <p14:tracePt t="200049" x="6523038" y="1127125"/>
          <p14:tracePt t="200066" x="6530975" y="1143000"/>
          <p14:tracePt t="200149" x="6530975" y="1150938"/>
          <p14:tracePt t="200157" x="6537325" y="1150938"/>
          <p14:tracePt t="200174" x="6545263" y="1150938"/>
          <p14:tracePt t="200183" x="6553200" y="1165225"/>
          <p14:tracePt t="200206" x="6569075" y="1165225"/>
          <p14:tracePt t="200222" x="6575425" y="1165225"/>
          <p14:tracePt t="200253" x="6591300" y="1165225"/>
          <p14:tracePt t="200277" x="6599238" y="1165225"/>
          <p14:tracePt t="200294" x="6607175" y="1150938"/>
          <p14:tracePt t="200302" x="6607175" y="1127125"/>
          <p14:tracePt t="200310" x="6607175" y="1120775"/>
          <p14:tracePt t="200317" x="6613525" y="1112838"/>
          <p14:tracePt t="200334" x="6613525" y="1104900"/>
          <p14:tracePt t="200454" x="6629400" y="1104900"/>
          <p14:tracePt t="200478" x="6637338" y="1104900"/>
          <p14:tracePt t="200494" x="6651625" y="1112838"/>
          <p14:tracePt t="200517" x="6667500" y="1112838"/>
          <p14:tracePt t="200526" x="6675438" y="1112838"/>
          <p14:tracePt t="200534" x="6705600" y="1096963"/>
          <p14:tracePt t="200550" x="6713538" y="1066800"/>
          <p14:tracePt t="200566" x="6727825" y="1050925"/>
          <p14:tracePt t="202702" x="6735763" y="1050925"/>
          <p14:tracePt t="202718" x="6759575" y="1074738"/>
          <p14:tracePt t="202726" x="6827838" y="1127125"/>
          <p14:tracePt t="202734" x="6904038" y="1158875"/>
          <p14:tracePt t="202750" x="7116763" y="1219200"/>
          <p14:tracePt t="202767" x="7581900" y="1227138"/>
          <p14:tracePt t="202785" x="8137525" y="1241425"/>
          <p14:tracePt t="202800" x="8640763" y="1196975"/>
          <p14:tracePt t="202817" x="8969375" y="1066800"/>
          <p14:tracePt t="202833" x="9151938" y="952500"/>
          <p14:tracePt t="202851" x="9190038" y="936625"/>
          <p14:tracePt t="202867" x="9197975" y="930275"/>
          <p14:tracePt t="202883" x="9197975" y="922338"/>
          <p14:tracePt t="202900" x="9197975" y="868363"/>
          <p14:tracePt t="202918" x="9182100" y="792163"/>
          <p14:tracePt t="202933" x="9159875" y="746125"/>
          <p14:tracePt t="202934" x="9151938" y="731838"/>
          <p14:tracePt t="202950" x="9121775" y="677863"/>
          <p14:tracePt t="202967" x="9067800" y="617538"/>
          <p14:tracePt t="202985" x="8975725" y="533400"/>
          <p14:tracePt t="203000" x="8823325" y="465138"/>
          <p14:tracePt t="203017" x="8648700" y="411163"/>
          <p14:tracePt t="203033" x="8480425" y="381000"/>
          <p14:tracePt t="203051" x="8343900" y="381000"/>
          <p14:tracePt t="203067" x="8213725" y="388938"/>
          <p14:tracePt t="203083" x="8016875" y="427038"/>
          <p14:tracePt t="203100" x="7750175" y="473075"/>
          <p14:tracePt t="203118" x="7361238" y="533400"/>
          <p14:tracePt t="203133" x="7040563" y="579438"/>
          <p14:tracePt t="203134" x="6950075" y="587375"/>
          <p14:tracePt t="203150" x="6811963" y="617538"/>
          <p14:tracePt t="203167" x="6735763" y="655638"/>
          <p14:tracePt t="203185" x="6689725" y="685800"/>
          <p14:tracePt t="203200" x="6637338" y="723900"/>
          <p14:tracePt t="203217" x="6553200" y="769938"/>
          <p14:tracePt t="203233" x="6438900" y="846138"/>
          <p14:tracePt t="203251" x="6302375" y="922338"/>
          <p14:tracePt t="203267" x="6270625" y="944563"/>
          <p14:tracePt t="203284" x="6270625" y="990600"/>
          <p14:tracePt t="203300" x="6286500" y="1082675"/>
          <p14:tracePt t="203318" x="6316663" y="1211263"/>
          <p14:tracePt t="203334" x="6332538" y="1363663"/>
          <p14:tracePt t="203334" x="6332538" y="1425575"/>
          <p14:tracePt t="203350" x="6354763" y="1570038"/>
          <p14:tracePt t="203367" x="6400800" y="1684338"/>
          <p14:tracePt t="203385" x="6461125" y="1798638"/>
          <p14:tracePt t="203400" x="6575425" y="1905000"/>
          <p14:tracePt t="203417" x="6689725" y="1973263"/>
          <p14:tracePt t="203434" x="6759575" y="1997075"/>
          <p14:tracePt t="203451" x="6781800" y="1997075"/>
          <p14:tracePt t="203467" x="6811963" y="1989138"/>
          <p14:tracePt t="203484" x="6819900" y="1965325"/>
          <p14:tracePt t="203500" x="6827838" y="1905000"/>
          <p14:tracePt t="203518" x="6827838" y="1730375"/>
          <p14:tracePt t="203534" x="6827838" y="1646238"/>
          <p14:tracePt t="203550" x="6743700" y="1333500"/>
          <p14:tracePt t="203567" x="6637338" y="1112838"/>
          <p14:tracePt t="203585" x="6515100" y="990600"/>
          <p14:tracePt t="203600" x="6430963" y="898525"/>
          <p14:tracePt t="203617" x="6384925" y="860425"/>
          <p14:tracePt t="203634" x="6346825" y="838200"/>
          <p14:tracePt t="203651" x="6332538" y="838200"/>
          <p14:tracePt t="203667" x="6324600" y="838200"/>
          <p14:tracePt t="203684" x="6302375" y="898525"/>
          <p14:tracePt t="203700" x="6302375" y="1082675"/>
          <p14:tracePt t="203718" x="6302375" y="1303338"/>
          <p14:tracePt t="203734" x="6354763" y="1463675"/>
          <p14:tracePt t="203734" x="6378575" y="1531938"/>
          <p14:tracePt t="203750" x="6423025" y="1622425"/>
          <p14:tracePt t="203767" x="6477000" y="1660525"/>
          <p14:tracePt t="203785" x="6545263" y="1676400"/>
          <p14:tracePt t="203800" x="6629400" y="1676400"/>
          <p14:tracePt t="203817" x="6689725" y="1668463"/>
          <p14:tracePt t="203834" x="6735763" y="1638300"/>
          <p14:tracePt t="203852" x="6797675" y="1577975"/>
          <p14:tracePt t="203867" x="6811963" y="1501775"/>
          <p14:tracePt t="203884" x="6827838" y="1409700"/>
          <p14:tracePt t="203900" x="6827838" y="1349375"/>
          <p14:tracePt t="203918" x="6819900" y="1311275"/>
          <p14:tracePt t="203920" x="6811963" y="1287463"/>
          <p14:tracePt t="203934" x="6811963" y="1279525"/>
          <p14:tracePt t="204495" x="6811963" y="1287463"/>
          <p14:tracePt t="204599" x="6934200" y="1287463"/>
          <p14:tracePt t="204607" x="7269163" y="1371600"/>
          <p14:tracePt t="204617" x="7688263" y="1470025"/>
          <p14:tracePt t="204634" x="8404225" y="1554163"/>
          <p14:tracePt t="204651" x="8564563" y="1554163"/>
          <p14:tracePt t="204667" x="8632825" y="1524000"/>
          <p14:tracePt t="204685" x="8716963" y="1485900"/>
          <p14:tracePt t="204701" x="8793163" y="1425575"/>
          <p14:tracePt t="204717" x="8831263" y="1371600"/>
          <p14:tracePt t="204734" x="8861425" y="1325563"/>
          <p14:tracePt t="204734" x="8877300" y="1311275"/>
          <p14:tracePt t="204752" x="8893175" y="1295400"/>
          <p14:tracePt t="204775" x="8893175" y="1279525"/>
          <p14:tracePt t="204815" x="8893175" y="1273175"/>
          <p14:tracePt t="204823" x="8899525" y="1273175"/>
          <p14:tracePt t="204839" x="8907463" y="1265238"/>
          <p14:tracePt t="204850" x="8923338" y="1249363"/>
          <p14:tracePt t="204871" x="8931275" y="1249363"/>
          <p14:tracePt t="204884" x="8937625" y="1241425"/>
          <p14:tracePt t="204902" x="8937625" y="1227138"/>
          <p14:tracePt t="204917" x="8961438" y="1189038"/>
          <p14:tracePt t="204934" x="8999538" y="1127125"/>
          <p14:tracePt t="204935" x="9021763" y="1089025"/>
          <p14:tracePt t="204951" x="9059863" y="1036638"/>
          <p14:tracePt t="204968" x="9083675" y="1006475"/>
          <p14:tracePt t="204984" x="9090025" y="982663"/>
          <p14:tracePt t="205001" x="9097963" y="974725"/>
          <p14:tracePt t="205023" x="9097963" y="968375"/>
          <p14:tracePt t="205035" x="9097963" y="952500"/>
          <p14:tracePt t="205051" x="9097963" y="930275"/>
          <p14:tracePt t="205067" x="9097963" y="892175"/>
          <p14:tracePt t="205084" x="9097963" y="868363"/>
          <p14:tracePt t="205102" x="9097963" y="854075"/>
          <p14:tracePt t="205117" x="9090025" y="838200"/>
          <p14:tracePt t="205134" x="9059863" y="822325"/>
          <p14:tracePt t="205135" x="9037638" y="815975"/>
          <p14:tracePt t="205151" x="8975725" y="808038"/>
          <p14:tracePt t="205168" x="8877300" y="800100"/>
          <p14:tracePt t="205184" x="8763000" y="784225"/>
          <p14:tracePt t="205201" x="8664575" y="784225"/>
          <p14:tracePt t="205217" x="8588375" y="792163"/>
          <p14:tracePt t="205235" x="8534400" y="815975"/>
          <p14:tracePt t="205251" x="8488363" y="830263"/>
          <p14:tracePt t="205267" x="8435975" y="854075"/>
          <p14:tracePt t="205284" x="8359775" y="860425"/>
          <p14:tracePt t="205302" x="8297863" y="876300"/>
          <p14:tracePt t="205303" x="8267700" y="884238"/>
          <p14:tracePt t="205317" x="8245475" y="892175"/>
          <p14:tracePt t="205334" x="8229600" y="898525"/>
          <p14:tracePt t="205351" x="8183563" y="930275"/>
          <p14:tracePt t="205368" x="8175625" y="974725"/>
          <p14:tracePt t="205384" x="8175625" y="1020763"/>
          <p14:tracePt t="205401" x="8175625" y="1058863"/>
          <p14:tracePt t="205417" x="8175625" y="1096963"/>
          <p14:tracePt t="205435" x="8191500" y="1143000"/>
          <p14:tracePt t="205451" x="8221663" y="1196975"/>
          <p14:tracePt t="205467" x="8305800" y="1317625"/>
          <p14:tracePt t="205484" x="8420100" y="1493838"/>
          <p14:tracePt t="205502" x="8504238" y="1622425"/>
          <p14:tracePt t="205517" x="8556625" y="1722438"/>
          <p14:tracePt t="205534" x="8594725" y="1790700"/>
          <p14:tracePt t="205551" x="8640763" y="1882775"/>
          <p14:tracePt t="205569" x="8678863" y="1973263"/>
          <p14:tracePt t="205584" x="8702675" y="2019300"/>
          <p14:tracePt t="205601" x="8709025" y="2065338"/>
          <p14:tracePt t="205618" x="8709025" y="2087563"/>
          <p14:tracePt t="205635" x="8716963" y="2103438"/>
          <p14:tracePt t="205651" x="8724900" y="2111375"/>
          <p14:tracePt t="205667" x="8740775" y="2125663"/>
          <p14:tracePt t="205684" x="8778875" y="2141538"/>
          <p14:tracePt t="205702" x="8809038" y="2149475"/>
          <p14:tracePt t="205703" x="8831263" y="2149475"/>
          <p14:tracePt t="205717" x="8861425" y="2155825"/>
          <p14:tracePt t="205734" x="8907463" y="2155825"/>
          <p14:tracePt t="205735" x="8961438" y="2155825"/>
          <p14:tracePt t="205751" x="9059863" y="2155825"/>
          <p14:tracePt t="205769" x="9174163" y="2125663"/>
          <p14:tracePt t="205784" x="9280525" y="2087563"/>
          <p14:tracePt t="205801" x="9372600" y="2049463"/>
          <p14:tracePt t="205817" x="9426575" y="2011363"/>
          <p14:tracePt t="205835" x="9448800" y="1981200"/>
          <p14:tracePt t="205851" x="9464675" y="1927225"/>
          <p14:tracePt t="205867" x="9471025" y="1866900"/>
          <p14:tracePt t="205884" x="9471025" y="1790700"/>
          <p14:tracePt t="205902" x="9471025" y="1722438"/>
          <p14:tracePt t="205917" x="9471025" y="1654175"/>
          <p14:tracePt t="205934" x="9471025" y="1600200"/>
          <p14:tracePt t="205935" x="9471025" y="1570038"/>
          <p14:tracePt t="205951" x="9471025" y="1508125"/>
          <p14:tracePt t="205969" x="9456738" y="1501775"/>
          <p14:tracePt t="205984" x="9440863" y="1485900"/>
          <p14:tracePt t="206001" x="9440863" y="1477963"/>
          <p14:tracePt t="206018" x="9432925" y="1470025"/>
          <p14:tracePt t="206039" x="9426575" y="1470025"/>
          <p14:tracePt t="206051" x="9426575" y="1463675"/>
          <p14:tracePt t="206067" x="9418638" y="1447800"/>
          <p14:tracePt t="206084" x="9410700" y="1431925"/>
          <p14:tracePt t="206102" x="9402763" y="1425575"/>
          <p14:tracePt t="206117" x="9388475" y="1387475"/>
          <p14:tracePt t="206134" x="9372600" y="1363663"/>
          <p14:tracePt t="206151" x="9364663" y="1325563"/>
          <p14:tracePt t="206169" x="9364663" y="1287463"/>
          <p14:tracePt t="206184" x="9364663" y="1279525"/>
          <p14:tracePt t="206201" x="9364663" y="1265238"/>
          <p14:tracePt t="206217" x="9388475" y="1265238"/>
          <p14:tracePt t="206236" x="9410700" y="1265238"/>
          <p14:tracePt t="206251" x="9456738" y="1265238"/>
          <p14:tracePt t="206268" x="9486900" y="1265238"/>
          <p14:tracePt t="206284" x="9517063" y="1265238"/>
          <p14:tracePt t="206302" x="9525000" y="1265238"/>
          <p14:tracePt t="206317" x="9547225" y="1265238"/>
          <p14:tracePt t="206334" x="9571038" y="1279525"/>
          <p14:tracePt t="206351" x="9601200" y="1325563"/>
          <p14:tracePt t="206369" x="9617075" y="1349375"/>
          <p14:tracePt t="206384" x="9623425" y="1371600"/>
          <p14:tracePt t="206401" x="9631363" y="1371600"/>
          <p14:tracePt t="206471" x="9609138" y="1371600"/>
          <p14:tracePt t="206479" x="9601200" y="1341438"/>
          <p14:tracePt t="206487" x="9578975" y="1311275"/>
          <p14:tracePt t="206501" x="9563100" y="1279525"/>
          <p14:tracePt t="206518" x="9525000" y="1219200"/>
          <p14:tracePt t="206534" x="9494838" y="1189038"/>
          <p14:tracePt t="206535" x="9486900" y="1181100"/>
          <p14:tracePt t="206552" x="9456738" y="1173163"/>
          <p14:tracePt t="206568" x="9440863" y="1173163"/>
          <p14:tracePt t="206584" x="9426575" y="1173163"/>
          <p14:tracePt t="206601" x="9388475" y="1189038"/>
          <p14:tracePt t="206619" x="9364663" y="1219200"/>
          <p14:tracePt t="206634" x="9364663" y="1287463"/>
          <p14:tracePt t="206651" x="9364663" y="1333500"/>
          <p14:tracePt t="206668" x="9364663" y="1355725"/>
          <p14:tracePt t="206686" x="9418638" y="1409700"/>
          <p14:tracePt t="206701" x="9486900" y="1425575"/>
          <p14:tracePt t="206718" x="9517063" y="1439863"/>
          <p14:tracePt t="206734" x="9555163" y="1447800"/>
          <p14:tracePt t="206752" x="9563100" y="1447800"/>
          <p14:tracePt t="206791" x="9563100" y="1455738"/>
          <p14:tracePt t="206799" x="9563100" y="1463675"/>
          <p14:tracePt t="206807" x="9563100" y="1470025"/>
          <p14:tracePt t="206819" x="9563100" y="1477963"/>
          <p14:tracePt t="206834" x="9563100" y="1508125"/>
          <p14:tracePt t="206851" x="9563100" y="1516063"/>
          <p14:tracePt t="206868" x="9563100" y="1539875"/>
          <p14:tracePt t="206886" x="9563100" y="1546225"/>
          <p14:tracePt t="206901" x="9540875" y="1546225"/>
          <p14:tracePt t="206918" x="9525000" y="1546225"/>
          <p14:tracePt t="206934" x="9517063" y="1562100"/>
          <p14:tracePt t="207439" x="9509125" y="1562100"/>
          <p14:tracePt t="207455" x="9494838" y="1562100"/>
          <p14:tracePt t="207463" x="9486900" y="1562100"/>
          <p14:tracePt t="207471" x="9471025" y="1570038"/>
          <p14:tracePt t="207485" x="9464675" y="1577975"/>
          <p14:tracePt t="207501" x="9448800" y="1584325"/>
          <p14:tracePt t="208256" x="9440863" y="1592263"/>
          <p14:tracePt t="209552" x="9432925" y="1592263"/>
          <p14:tracePt t="209560" x="9372600" y="1592263"/>
          <p14:tracePt t="209568" x="9296400" y="1577975"/>
          <p14:tracePt t="209585" x="9159875" y="1546225"/>
          <p14:tracePt t="209602" x="9067800" y="1524000"/>
          <p14:tracePt t="209619" x="9021763" y="1508125"/>
          <p14:tracePt t="209636" x="9007475" y="1508125"/>
          <p14:tracePt t="209652" x="8983663" y="1508125"/>
          <p14:tracePt t="209688" x="8969375" y="1508125"/>
          <p14:tracePt t="209696" x="8953500" y="1508125"/>
          <p14:tracePt t="209704" x="8945563" y="1508125"/>
          <p14:tracePt t="209719" x="8915400" y="1501775"/>
          <p14:tracePt t="209736" x="8816975" y="1477963"/>
          <p14:tracePt t="209752" x="8763000" y="1463675"/>
          <p14:tracePt t="209769" x="8686800" y="1455738"/>
          <p14:tracePt t="209785" x="8618538" y="1425575"/>
          <p14:tracePt t="209802" x="8550275" y="1401763"/>
          <p14:tracePt t="209819" x="8488363" y="1393825"/>
          <p14:tracePt t="209837" x="8412163" y="1371600"/>
          <p14:tracePt t="209852" x="8328025" y="1349375"/>
          <p14:tracePt t="209868" x="8229600" y="1325563"/>
          <p14:tracePt t="209885" x="8191500" y="1325563"/>
          <p14:tracePt t="209903" x="8183563" y="1325563"/>
          <p14:tracePt t="209918" x="8175625" y="1325563"/>
          <p14:tracePt t="209935" x="8153400" y="1325563"/>
          <p14:tracePt t="209952" x="8099425" y="1325563"/>
          <p14:tracePt t="209970" x="8047038" y="1341438"/>
          <p14:tracePt t="209985" x="8001000" y="1371600"/>
          <p14:tracePt t="210002" x="7962900" y="1393825"/>
          <p14:tracePt t="210019" x="7932738" y="1425575"/>
          <p14:tracePt t="210036" x="7878763" y="1455738"/>
          <p14:tracePt t="210052" x="7848600" y="1485900"/>
          <p14:tracePt t="210069" x="7818438" y="1516063"/>
          <p14:tracePt t="210085" x="7818438" y="1531938"/>
          <p14:tracePt t="210103" x="7818438" y="1539875"/>
          <p14:tracePt t="210144" x="7818438" y="1546225"/>
          <p14:tracePt t="210368" x="7810500" y="1524000"/>
          <p14:tracePt t="210376" x="7756525" y="1501775"/>
          <p14:tracePt t="210385" x="7704138" y="1493838"/>
          <p14:tracePt t="210402" x="7597775" y="1485900"/>
          <p14:tracePt t="210419" x="7489825" y="1485900"/>
          <p14:tracePt t="210435" x="7429500" y="1485900"/>
          <p14:tracePt t="210453" x="7383463" y="1485900"/>
          <p14:tracePt t="210468" x="7285038" y="1501775"/>
          <p14:tracePt t="210485" x="7185025" y="1501775"/>
          <p14:tracePt t="210502" x="7070725" y="1501775"/>
          <p14:tracePt t="210520" x="6994525" y="1501775"/>
          <p14:tracePt t="210521" x="6988175" y="1501775"/>
          <p14:tracePt t="210535" x="6972300" y="1501775"/>
          <p14:tracePt t="210640" x="6964363" y="1501775"/>
          <p14:tracePt t="210657" x="6964363" y="1493838"/>
          <p14:tracePt t="210664" x="6964363" y="1485900"/>
          <p14:tracePt t="210672" x="6964363" y="1477963"/>
          <p14:tracePt t="210685" x="6964363" y="1455738"/>
          <p14:tracePt t="210702" x="6964363" y="1439863"/>
          <p14:tracePt t="210720" x="6964363" y="1417638"/>
          <p14:tracePt t="210735" x="6964363" y="1387475"/>
          <p14:tracePt t="210736" x="6964363" y="1363663"/>
          <p14:tracePt t="210752" x="6972300" y="1303338"/>
          <p14:tracePt t="210769" x="6980238" y="1257300"/>
          <p14:tracePt t="210786" x="7002463" y="1219200"/>
          <p14:tracePt t="210802" x="7026275" y="1189038"/>
          <p14:tracePt t="210819" x="7064375" y="1158875"/>
          <p14:tracePt t="210835" x="7132638" y="1096963"/>
          <p14:tracePt t="210853" x="7178675" y="1028700"/>
          <p14:tracePt t="210869" x="7239000" y="960438"/>
          <p14:tracePt t="210885" x="7277100" y="914400"/>
          <p14:tracePt t="210902" x="7345363" y="860425"/>
          <p14:tracePt t="210920" x="7445375" y="808038"/>
          <p14:tracePt t="210935" x="7543800" y="769938"/>
          <p14:tracePt t="210952" x="7650163" y="708025"/>
          <p14:tracePt t="210969" x="7704138" y="693738"/>
          <p14:tracePt t="210986" x="7764463" y="685800"/>
          <p14:tracePt t="211002" x="7856538" y="685800"/>
          <p14:tracePt t="211019" x="8008938" y="685800"/>
          <p14:tracePt t="211035" x="8169275" y="708025"/>
          <p14:tracePt t="211053" x="8259763" y="762000"/>
          <p14:tracePt t="211069" x="8335963" y="800100"/>
          <p14:tracePt t="211085" x="8442325" y="876300"/>
          <p14:tracePt t="211102" x="8572500" y="982663"/>
          <p14:tracePt t="211120" x="8869363" y="1135063"/>
          <p14:tracePt t="211136" x="8969375" y="1165225"/>
          <p14:tracePt t="211136" x="9021763" y="1165225"/>
          <p14:tracePt t="211152" x="9136063" y="1165225"/>
          <p14:tracePt t="211169" x="9266238" y="1165225"/>
          <p14:tracePt t="211187" x="9356725" y="1165225"/>
          <p14:tracePt t="211202" x="9418638" y="1165225"/>
          <p14:tracePt t="211219" x="9494838" y="1203325"/>
          <p14:tracePt t="211235" x="9563100" y="1241425"/>
          <p14:tracePt t="211253" x="9623425" y="1273175"/>
          <p14:tracePt t="211269" x="9685338" y="1311275"/>
          <p14:tracePt t="211285" x="9761538" y="1355725"/>
          <p14:tracePt t="211302" x="9837738" y="1417638"/>
          <p14:tracePt t="211320" x="9913938" y="1485900"/>
          <p14:tracePt t="211335" x="10020300" y="1570038"/>
          <p14:tracePt t="211336" x="10066338" y="1630363"/>
          <p14:tracePt t="211352" x="10126663" y="1714500"/>
          <p14:tracePt t="211369" x="10156825" y="1768475"/>
          <p14:tracePt t="211387" x="10194925" y="1858963"/>
          <p14:tracePt t="211402" x="10271125" y="1951038"/>
          <p14:tracePt t="211419" x="10347325" y="2049463"/>
          <p14:tracePt t="211435" x="10439400" y="2163763"/>
          <p14:tracePt t="211453" x="10523538" y="2270125"/>
          <p14:tracePt t="211469" x="10599738" y="2378075"/>
          <p14:tracePt t="211485" x="10675938" y="2476500"/>
          <p14:tracePt t="211502" x="10728325" y="2560638"/>
          <p14:tracePt t="211520" x="10766425" y="2598738"/>
          <p14:tracePt t="211535" x="10798175" y="2644775"/>
          <p14:tracePt t="211552" x="10828338" y="2682875"/>
          <p14:tracePt t="211569" x="10866438" y="2735263"/>
          <p14:tracePt t="211587" x="10904538" y="2789238"/>
          <p14:tracePt t="211602" x="10942638" y="2841625"/>
          <p14:tracePt t="211619" x="10956925" y="2879725"/>
          <p14:tracePt t="211635" x="10988675" y="2911475"/>
          <p14:tracePt t="211653" x="11010900" y="2955925"/>
          <p14:tracePt t="211669" x="11033125" y="3017838"/>
          <p14:tracePt t="211685" x="11064875" y="3078163"/>
          <p14:tracePt t="211702" x="11079163" y="3162300"/>
          <p14:tracePt t="211721" x="11109325" y="3260725"/>
          <p14:tracePt t="211735" x="11117263" y="3298825"/>
          <p14:tracePt t="211752" x="11147425" y="3360738"/>
          <p14:tracePt t="211769" x="11155363" y="3382963"/>
          <p14:tracePt t="211787" x="11171238" y="3413125"/>
          <p14:tracePt t="211802" x="11179175" y="3444875"/>
          <p14:tracePt t="211819" x="11185525" y="3459163"/>
          <p14:tracePt t="211836" x="11201400" y="3475038"/>
          <p14:tracePt t="211856" x="11201400" y="3489325"/>
          <p14:tracePt t="211869" x="11201400" y="3505200"/>
          <p14:tracePt t="211886" x="11209338" y="3559175"/>
          <p14:tracePt t="211902" x="11209338" y="3611563"/>
          <p14:tracePt t="211920" x="11209338" y="3665538"/>
          <p14:tracePt t="211936" x="11209338" y="3749675"/>
          <p14:tracePt t="211952" x="11209338" y="3870325"/>
          <p14:tracePt t="211969" x="11209338" y="3954463"/>
          <p14:tracePt t="211987" x="11209338" y="4022725"/>
          <p14:tracePt t="212002" x="11209338" y="4114800"/>
          <p14:tracePt t="212019" x="11209338" y="4198938"/>
          <p14:tracePt t="212036" x="11209338" y="4259263"/>
          <p14:tracePt t="212054" x="11209338" y="4305300"/>
          <p14:tracePt t="212069" x="11209338" y="4335463"/>
          <p14:tracePt t="212086" x="11179175" y="4373563"/>
          <p14:tracePt t="212102" x="11163300" y="4403725"/>
          <p14:tracePt t="212120" x="11133138" y="4441825"/>
          <p14:tracePt t="212136" x="11102975" y="4479925"/>
          <p14:tracePt t="212152" x="11033125" y="4579938"/>
          <p14:tracePt t="212169" x="10972800" y="4670425"/>
          <p14:tracePt t="212187" x="10926763" y="4754563"/>
          <p14:tracePt t="212202" x="10880725" y="4816475"/>
          <p14:tracePt t="212219" x="10828338" y="4876800"/>
          <p14:tracePt t="212236" x="10782300" y="4953000"/>
          <p14:tracePt t="212254" x="10744200" y="4999038"/>
          <p14:tracePt t="212269" x="10683875" y="5067300"/>
          <p14:tracePt t="212286" x="10645775" y="5083175"/>
          <p14:tracePt t="212302" x="10607675" y="5097463"/>
          <p14:tracePt t="212320" x="10537825" y="5121275"/>
          <p14:tracePt t="212336" x="10455275" y="5127625"/>
          <p14:tracePt t="212352" x="10355263" y="5159375"/>
          <p14:tracePt t="212369" x="10279063" y="5189538"/>
          <p14:tracePt t="212387" x="10240963" y="5203825"/>
          <p14:tracePt t="212402" x="10188575" y="5227638"/>
          <p14:tracePt t="212419" x="10142538" y="5249863"/>
          <p14:tracePt t="212436" x="10112375" y="5249863"/>
          <p14:tracePt t="212454" x="10096500" y="5257800"/>
          <p14:tracePt t="212469" x="10074275" y="5265738"/>
          <p14:tracePt t="212486" x="10036175" y="5273675"/>
          <p14:tracePt t="212502" x="9990138" y="5273675"/>
          <p14:tracePt t="212521" x="9936163" y="5280025"/>
          <p14:tracePt t="212536" x="9921875" y="5280025"/>
          <p14:tracePt t="212553" x="9890125" y="5280025"/>
          <p14:tracePt t="212569" x="9867900" y="5257800"/>
          <p14:tracePt t="212587" x="9837738" y="5227638"/>
          <p14:tracePt t="212602" x="9807575" y="5219700"/>
          <p14:tracePt t="212619" x="9769475" y="5197475"/>
          <p14:tracePt t="212636" x="9731375" y="5189538"/>
          <p14:tracePt t="212654" x="9677400" y="5189538"/>
          <p14:tracePt t="212669" x="9655175" y="5181600"/>
          <p14:tracePt t="212686" x="9617075" y="5165725"/>
          <p14:tracePt t="212702" x="9585325" y="5159375"/>
          <p14:tracePt t="212721" x="9540875" y="5151438"/>
          <p14:tracePt t="212736" x="9486900" y="5151438"/>
          <p14:tracePt t="212753" x="9410700" y="5135563"/>
          <p14:tracePt t="212769" x="9326563" y="5105400"/>
          <p14:tracePt t="212787" x="9266238" y="5083175"/>
          <p14:tracePt t="212802" x="9236075" y="5067300"/>
          <p14:tracePt t="212819" x="9197975" y="5051425"/>
          <p14:tracePt t="212836" x="9128125" y="5037138"/>
          <p14:tracePt t="212854" x="9059863" y="5021263"/>
          <p14:tracePt t="212869" x="8931275" y="4960938"/>
          <p14:tracePt t="212886" x="8755063" y="4876800"/>
          <p14:tracePt t="212902" x="8594725" y="4808538"/>
          <p14:tracePt t="212921" x="8474075" y="4746625"/>
          <p14:tracePt t="212936" x="8458200" y="4740275"/>
          <p14:tracePt t="212953" x="8343900" y="4656138"/>
          <p14:tracePt t="212969" x="8283575" y="4602163"/>
          <p14:tracePt t="212987" x="8191500" y="4533900"/>
          <p14:tracePt t="213002" x="8085138" y="4465638"/>
          <p14:tracePt t="213019" x="8016875" y="4411663"/>
          <p14:tracePt t="213036" x="7924800" y="4365625"/>
          <p14:tracePt t="213054" x="7878763" y="4351338"/>
          <p14:tracePt t="213069" x="7840663" y="4327525"/>
          <p14:tracePt t="213086" x="7810500" y="4305300"/>
          <p14:tracePt t="213102" x="7756525" y="4267200"/>
          <p14:tracePt t="213121" x="7734300" y="4244975"/>
          <p14:tracePt t="213136" x="7712075" y="4229100"/>
          <p14:tracePt t="213153" x="7680325" y="4198938"/>
          <p14:tracePt t="213169" x="7666038" y="4168775"/>
          <p14:tracePt t="213187" x="7627938" y="4130675"/>
          <p14:tracePt t="213203" x="7559675" y="4030663"/>
          <p14:tracePt t="213219" x="7505700" y="3984625"/>
          <p14:tracePt t="213236" x="7467600" y="3954463"/>
          <p14:tracePt t="213253" x="7445375" y="3932238"/>
          <p14:tracePt t="213269" x="7437438" y="3924300"/>
          <p14:tracePt t="213286" x="7407275" y="3916363"/>
          <p14:tracePt t="213303" x="7361238" y="3916363"/>
          <p14:tracePt t="213321" x="7299325" y="3916363"/>
          <p14:tracePt t="213336" x="7254875" y="3932238"/>
          <p14:tracePt t="213353" x="7200900" y="3992563"/>
          <p14:tracePt t="213369" x="7154863" y="4060825"/>
          <p14:tracePt t="213387" x="7124700" y="4130675"/>
          <p14:tracePt t="213403" x="7086600" y="4191000"/>
          <p14:tracePt t="213419" x="7056438" y="4237038"/>
          <p14:tracePt t="213436" x="7040563" y="4275138"/>
          <p14:tracePt t="213454" x="7032625" y="4313238"/>
          <p14:tracePt t="213469" x="7032625" y="4359275"/>
          <p14:tracePt t="213486" x="7032625" y="4397375"/>
          <p14:tracePt t="213503" x="7032625" y="4457700"/>
          <p14:tracePt t="213521" x="7040563" y="4511675"/>
          <p14:tracePt t="213536" x="7064375" y="4579938"/>
          <p14:tracePt t="213553" x="7094538" y="4702175"/>
          <p14:tracePt t="213569" x="7116763" y="4792663"/>
          <p14:tracePt t="213587" x="7146925" y="4868863"/>
          <p14:tracePt t="213603" x="7185025" y="4945063"/>
          <p14:tracePt t="213619" x="7216775" y="5013325"/>
          <p14:tracePt t="213636" x="7246938" y="5075238"/>
          <p14:tracePt t="213654" x="7246938" y="5113338"/>
          <p14:tracePt t="213669" x="7254875" y="5143500"/>
          <p14:tracePt t="213686" x="7269163" y="5165725"/>
          <p14:tracePt t="213703" x="7285038" y="5203825"/>
          <p14:tracePt t="213721" x="7299325" y="5249863"/>
          <p14:tracePt t="213736" x="7315200" y="5273675"/>
          <p14:tracePt t="213753" x="7323138" y="5311775"/>
          <p14:tracePt t="213769" x="7323138" y="5334000"/>
          <p14:tracePt t="213787" x="7323138" y="5356225"/>
          <p14:tracePt t="213803" x="7323138" y="5380038"/>
          <p14:tracePt t="213819" x="7323138" y="5410200"/>
          <p14:tracePt t="213836" x="7361238" y="5456238"/>
          <p14:tracePt t="213854" x="7375525" y="5502275"/>
          <p14:tracePt t="213869" x="7421563" y="5546725"/>
          <p14:tracePt t="213886" x="7459663" y="5578475"/>
          <p14:tracePt t="213903" x="7527925" y="5616575"/>
          <p14:tracePt t="213921" x="7680325" y="5654675"/>
          <p14:tracePt t="213936" x="7756525" y="5661025"/>
          <p14:tracePt t="213953" x="7954963" y="5692775"/>
          <p14:tracePt t="213969" x="8061325" y="5692775"/>
          <p14:tracePt t="213987" x="8191500" y="5676900"/>
          <p14:tracePt t="214003" x="8283575" y="5638800"/>
          <p14:tracePt t="214019" x="8359775" y="5608638"/>
          <p14:tracePt t="214036" x="8404225" y="5578475"/>
          <p14:tracePt t="214054" x="8442325" y="5570538"/>
          <p14:tracePt t="214069" x="8458200" y="5570538"/>
          <p14:tracePt t="214086" x="8488363" y="5562600"/>
          <p14:tracePt t="214103" x="8512175" y="5554663"/>
          <p14:tracePt t="214121" x="8550275" y="5540375"/>
          <p14:tracePt t="214136" x="8580438" y="5516563"/>
          <p14:tracePt t="214153" x="8640763" y="5440363"/>
          <p14:tracePt t="214169" x="8686800" y="5387975"/>
          <p14:tracePt t="214187" x="8709025" y="5341938"/>
          <p14:tracePt t="214203" x="8709025" y="5241925"/>
          <p14:tracePt t="214220" x="8709025" y="5121275"/>
          <p14:tracePt t="214236" x="8709025" y="4960938"/>
          <p14:tracePt t="214254" x="8664575" y="4800600"/>
          <p14:tracePt t="214270" x="8626475" y="4670425"/>
          <p14:tracePt t="214286" x="8602663" y="4572000"/>
          <p14:tracePt t="214303" x="8572500" y="4473575"/>
          <p14:tracePt t="214321" x="8534400" y="4403725"/>
          <p14:tracePt t="214336" x="8504238" y="4321175"/>
          <p14:tracePt t="214353" x="8474075" y="4191000"/>
          <p14:tracePt t="214369" x="8466138" y="4130675"/>
          <p14:tracePt t="214387" x="8450263" y="4084638"/>
          <p14:tracePt t="214403" x="8442325" y="4046538"/>
          <p14:tracePt t="214420" x="8435975" y="4000500"/>
          <p14:tracePt t="214436" x="8412163" y="3946525"/>
          <p14:tracePt t="214454" x="8397875" y="3886200"/>
          <p14:tracePt t="214469" x="8351838" y="3810000"/>
          <p14:tracePt t="214486" x="8305800" y="3763963"/>
          <p14:tracePt t="214503" x="8283575" y="3749675"/>
          <p14:tracePt t="214521" x="8251825" y="3733800"/>
          <p14:tracePt t="214536" x="8199438" y="3733800"/>
          <p14:tracePt t="214537" x="8161338" y="3733800"/>
          <p14:tracePt t="214553" x="8031163" y="3733800"/>
          <p14:tracePt t="214570" x="7894638" y="3749675"/>
          <p14:tracePt t="214588" x="7772400" y="3763963"/>
          <p14:tracePt t="214603" x="7688263" y="3794125"/>
          <p14:tracePt t="214620" x="7642225" y="3802063"/>
          <p14:tracePt t="214636" x="7597775" y="3825875"/>
          <p14:tracePt t="214654" x="7559675" y="3856038"/>
          <p14:tracePt t="214670" x="7513638" y="3894138"/>
          <p14:tracePt t="214686" x="7483475" y="3916363"/>
          <p14:tracePt t="214703" x="7451725" y="3946525"/>
          <p14:tracePt t="214721" x="7413625" y="3984625"/>
          <p14:tracePt t="214736" x="7413625" y="3992563"/>
          <p14:tracePt t="214753" x="7391400" y="4030663"/>
          <p14:tracePt t="214769" x="7375525" y="4060825"/>
          <p14:tracePt t="214788" x="7369175" y="4084638"/>
          <p14:tracePt t="214803" x="7361238" y="4130675"/>
          <p14:tracePt t="214820" x="7353300" y="4175125"/>
          <p14:tracePt t="214836" x="7353300" y="4221163"/>
          <p14:tracePt t="214854" x="7353300" y="4267200"/>
          <p14:tracePt t="214870" x="7353300" y="4321175"/>
          <p14:tracePt t="214886" x="7353300" y="4365625"/>
          <p14:tracePt t="214903" x="7353300" y="4435475"/>
          <p14:tracePt t="214921" x="7353300" y="4495800"/>
          <p14:tracePt t="214936" x="7353300" y="4556125"/>
          <p14:tracePt t="214953" x="7353300" y="4678363"/>
          <p14:tracePt t="214970" x="7353300" y="4770438"/>
          <p14:tracePt t="214987" x="7353300" y="4854575"/>
          <p14:tracePt t="215003" x="7353300" y="4953000"/>
          <p14:tracePt t="215020" x="7375525" y="5021263"/>
          <p14:tracePt t="215036" x="7413625" y="5105400"/>
          <p14:tracePt t="215054" x="7459663" y="5189538"/>
          <p14:tracePt t="215070" x="7497763" y="5287963"/>
          <p14:tracePt t="215086" x="7535863" y="5372100"/>
          <p14:tracePt t="215103" x="7573963" y="5440363"/>
          <p14:tracePt t="215121" x="7635875" y="5516563"/>
          <p14:tracePt t="215136" x="7673975" y="5554663"/>
          <p14:tracePt t="215153" x="7756525" y="5592763"/>
          <p14:tracePt t="215170" x="7826375" y="5622925"/>
          <p14:tracePt t="215188" x="7870825" y="5638800"/>
          <p14:tracePt t="215203" x="7924800" y="5646738"/>
          <p14:tracePt t="215220" x="7993063" y="5654675"/>
          <p14:tracePt t="215236" x="8039100" y="5654675"/>
          <p14:tracePt t="215254" x="8077200" y="5654675"/>
          <p14:tracePt t="215270" x="8099425" y="5654675"/>
          <p14:tracePt t="215286" x="8115300" y="5654675"/>
          <p14:tracePt t="215303" x="8131175" y="5654675"/>
          <p14:tracePt t="215321" x="8153400" y="5654675"/>
          <p14:tracePt t="215336" x="8191500" y="5646738"/>
          <p14:tracePt t="215353" x="8237538" y="5630863"/>
          <p14:tracePt t="215370" x="8251825" y="5616575"/>
          <p14:tracePt t="215388" x="8267700" y="5616575"/>
          <p14:tracePt t="215403" x="8267700" y="5608638"/>
          <p14:tracePt t="215420" x="8275638" y="5608638"/>
          <p14:tracePt t="215436" x="8289925" y="5592763"/>
          <p14:tracePt t="215457" x="8297863" y="5578475"/>
          <p14:tracePt t="215470" x="8313738" y="5562600"/>
          <p14:tracePt t="215486" x="8328025" y="5532438"/>
          <p14:tracePt t="215503" x="8343900" y="5508625"/>
          <p14:tracePt t="215521" x="8351838" y="5478463"/>
          <p14:tracePt t="215536" x="8382000" y="5432425"/>
          <p14:tracePt t="215553" x="8397875" y="5380038"/>
          <p14:tracePt t="215570" x="8404225" y="5364163"/>
          <p14:tracePt t="215588" x="8412163" y="5341938"/>
          <p14:tracePt t="215603" x="8420100" y="5318125"/>
          <p14:tracePt t="215620" x="8420100" y="5311775"/>
          <p14:tracePt t="215636" x="8435975" y="5295900"/>
          <p14:tracePt t="215654" x="8435975" y="5287963"/>
          <p14:tracePt t="215670" x="8450263" y="5265738"/>
          <p14:tracePt t="215686" x="8466138" y="5235575"/>
          <p14:tracePt t="215703" x="8474075" y="5197475"/>
          <p14:tracePt t="215721" x="8488363" y="5151438"/>
          <p14:tracePt t="215737" x="8504238" y="5089525"/>
          <p14:tracePt t="215737" x="8512175" y="5075238"/>
          <p14:tracePt t="215753" x="8542338" y="5013325"/>
          <p14:tracePt t="215770" x="8542338" y="4960938"/>
          <p14:tracePt t="215788" x="8542338" y="4884738"/>
          <p14:tracePt t="215803" x="8542338" y="4822825"/>
          <p14:tracePt t="215820" x="8542338" y="4754563"/>
          <p14:tracePt t="215836" x="8542338" y="4702175"/>
          <p14:tracePt t="215854" x="8542338" y="4670425"/>
          <p14:tracePt t="215870" x="8550275" y="4640263"/>
          <p14:tracePt t="215886" x="8550275" y="4610100"/>
          <p14:tracePt t="215903" x="8550275" y="4572000"/>
          <p14:tracePt t="215921" x="8550275" y="4556125"/>
          <p14:tracePt t="215936" x="8550275" y="4525963"/>
          <p14:tracePt t="215953" x="8550275" y="4503738"/>
          <p14:tracePt t="215970" x="8556625" y="4495800"/>
          <p14:tracePt t="215988" x="8556625" y="4487863"/>
          <p14:tracePt t="216003" x="8556625" y="4479925"/>
          <p14:tracePt t="216020" x="8556625" y="4465638"/>
          <p14:tracePt t="216050" x="8556625" y="4457700"/>
          <p14:tracePt t="216066" x="8556625" y="4449763"/>
          <p14:tracePt t="216081" x="8556625" y="4441825"/>
          <p14:tracePt t="216114" x="8556625" y="4435475"/>
          <p14:tracePt t="216130" x="8556625" y="4427538"/>
          <p14:tracePt t="216194" x="8556625" y="4419600"/>
          <p14:tracePt t="216234" x="8556625" y="4411663"/>
          <p14:tracePt t="216250" x="8556625" y="4403725"/>
          <p14:tracePt t="216290" x="8556625" y="4397375"/>
          <p14:tracePt t="216298" x="8556625" y="4389438"/>
          <p14:tracePt t="216338" x="8556625" y="4381500"/>
          <p14:tracePt t="216354" x="8556625" y="4373563"/>
          <p14:tracePt t="216370" x="8550275" y="4365625"/>
          <p14:tracePt t="216378" x="8542338" y="4351338"/>
          <p14:tracePt t="216418" x="8534400" y="4335463"/>
          <p14:tracePt t="216434" x="8526463" y="4321175"/>
          <p14:tracePt t="216450" x="8518525" y="4321175"/>
          <p14:tracePt t="216474" x="8512175" y="4313238"/>
          <p14:tracePt t="216642" x="8496300" y="4321175"/>
          <p14:tracePt t="216650" x="8496300" y="4327525"/>
          <p14:tracePt t="216658" x="8488363" y="4335463"/>
          <p14:tracePt t="216674" x="8474075" y="4351338"/>
          <p14:tracePt t="216690" x="8474075" y="4359275"/>
          <p14:tracePt t="216722" x="8466138" y="4359275"/>
          <p14:tracePt t="217114" x="8466138" y="4351338"/>
          <p14:tracePt t="217130" x="8466138" y="4343400"/>
          <p14:tracePt t="217146" x="8450263" y="4335463"/>
          <p14:tracePt t="217170" x="8442325" y="4327525"/>
          <p14:tracePt t="217186" x="8442325" y="4321175"/>
          <p14:tracePt t="217842" x="8435975" y="4321175"/>
          <p14:tracePt t="217850" x="8428038" y="4313238"/>
          <p14:tracePt t="217866" x="8428038" y="4305300"/>
          <p14:tracePt t="217874" x="8428038" y="4297363"/>
          <p14:tracePt t="217887" x="8428038" y="4283075"/>
          <p14:tracePt t="217904" x="8420100" y="4275138"/>
          <p14:tracePt t="217922" x="8420100" y="4267200"/>
          <p14:tracePt t="217937" x="8404225" y="4259263"/>
          <p14:tracePt t="217954" x="8404225" y="4251325"/>
          <p14:tracePt t="218034" x="8397875" y="4251325"/>
          <p14:tracePt t="218194" x="8389938" y="4244975"/>
          <p14:tracePt t="218202" x="8389938" y="4229100"/>
          <p14:tracePt t="218210" x="8374063" y="4213225"/>
          <p14:tracePt t="218221" x="8374063" y="4198938"/>
          <p14:tracePt t="218237" x="8343900" y="4160838"/>
          <p14:tracePt t="218254" x="8335963" y="4137025"/>
          <p14:tracePt t="218272" x="8321675" y="4114800"/>
          <p14:tracePt t="218287" x="8297863" y="4076700"/>
          <p14:tracePt t="218304" x="8283575" y="4060825"/>
          <p14:tracePt t="218320" x="8283575" y="4046538"/>
          <p14:tracePt t="218338" x="8275638" y="4030663"/>
          <p14:tracePt t="218354" x="8267700" y="4030663"/>
          <p14:tracePt t="218370" x="8259763" y="4022725"/>
          <p14:tracePt t="218387" x="8251825" y="4022725"/>
          <p14:tracePt t="218405" x="8245475" y="4022725"/>
          <p14:tracePt t="218420" x="8237538" y="4022725"/>
          <p14:tracePt t="218437" x="8229600" y="4022725"/>
          <p14:tracePt t="218454" x="8221663" y="4022725"/>
          <p14:tracePt t="218482" x="8213725" y="4022725"/>
          <p14:tracePt t="218570" x="8199438" y="4022725"/>
          <p14:tracePt t="218579" x="8191500" y="4022725"/>
          <p14:tracePt t="218587" x="8169275" y="4016375"/>
          <p14:tracePt t="218604" x="8131175" y="4000500"/>
          <p14:tracePt t="218621" x="8099425" y="3992563"/>
          <p14:tracePt t="218639" x="8085138" y="3984625"/>
          <p14:tracePt t="218654" x="8085138" y="3978275"/>
          <p14:tracePt t="218722" x="8077200" y="3978275"/>
          <p14:tracePt t="218930" x="8077200" y="3970338"/>
          <p14:tracePt t="218938" x="8069263" y="3954463"/>
          <p14:tracePt t="218946" x="8054975" y="3908425"/>
          <p14:tracePt t="218954" x="8047038" y="3863975"/>
          <p14:tracePt t="218971" x="8047038" y="3695700"/>
          <p14:tracePt t="218987" x="7993063" y="3513138"/>
          <p14:tracePt t="219005" x="7802563" y="3284538"/>
          <p14:tracePt t="219021" x="7650163" y="3101975"/>
          <p14:tracePt t="219037" x="7566025" y="2963863"/>
          <p14:tracePt t="219054" x="7497763" y="2903538"/>
          <p14:tracePt t="219072" x="7459663" y="2841625"/>
          <p14:tracePt t="219087" x="7451725" y="2841625"/>
          <p14:tracePt t="219146" x="7451725" y="2849563"/>
          <p14:tracePt t="219154" x="7459663" y="2879725"/>
          <p14:tracePt t="219162" x="7483475" y="2903538"/>
          <p14:tracePt t="219170" x="7497763" y="2917825"/>
          <p14:tracePt t="219187" x="7559675" y="3017838"/>
          <p14:tracePt t="219204" x="7673975" y="3184525"/>
          <p14:tracePt t="219222" x="7764463" y="3390900"/>
          <p14:tracePt t="219237" x="7802563" y="3559175"/>
          <p14:tracePt t="219254" x="7802563" y="3687763"/>
          <p14:tracePt t="219271" x="7802563" y="3779838"/>
          <p14:tracePt t="219289" x="7810500" y="3878263"/>
          <p14:tracePt t="219304" x="7848600" y="3946525"/>
          <p14:tracePt t="219321" x="7932738" y="4038600"/>
          <p14:tracePt t="219337" x="7993063" y="4068763"/>
          <p14:tracePt t="219355" x="8008938" y="4076700"/>
          <p14:tracePt t="219434" x="8008938" y="4068763"/>
          <p14:tracePt t="219442" x="8008938" y="4054475"/>
          <p14:tracePt t="219454" x="7993063" y="4038600"/>
          <p14:tracePt t="219471" x="7978775" y="4030663"/>
          <p14:tracePt t="219487" x="7962900" y="4016375"/>
          <p14:tracePt t="219505" x="7947025" y="4016375"/>
          <p14:tracePt t="219521" x="7916863" y="4016375"/>
          <p14:tracePt t="219537" x="7878763" y="4022725"/>
          <p14:tracePt t="219554" x="7794625" y="4114800"/>
          <p14:tracePt t="219572" x="7750175" y="4137025"/>
          <p14:tracePt t="219587" x="7704138" y="4160838"/>
          <p14:tracePt t="219604" x="7658100" y="4168775"/>
          <p14:tracePt t="219621" x="7620000" y="4183063"/>
          <p14:tracePt t="219639" x="7612063" y="4198938"/>
          <p14:tracePt t="219654" x="7589838" y="4213225"/>
          <p14:tracePt t="219671" x="7566025" y="4283075"/>
          <p14:tracePt t="219688" x="7559675" y="4351338"/>
          <p14:tracePt t="219705" x="7543800" y="4411663"/>
          <p14:tracePt t="219721" x="7543800" y="4465638"/>
          <p14:tracePt t="219737" x="7543800" y="4541838"/>
          <p14:tracePt t="219754" x="7573963" y="4694238"/>
          <p14:tracePt t="219772" x="7642225" y="4800600"/>
          <p14:tracePt t="219787" x="7712075" y="4937125"/>
          <p14:tracePt t="219804" x="7788275" y="5067300"/>
          <p14:tracePt t="219821" x="7864475" y="5197475"/>
          <p14:tracePt t="219839" x="7932738" y="5318125"/>
          <p14:tracePt t="219854" x="8008938" y="5440363"/>
          <p14:tracePt t="219871" x="8069263" y="5554663"/>
          <p14:tracePt t="219888" x="8131175" y="5630863"/>
          <p14:tracePt t="219905" x="8175625" y="5646738"/>
          <p14:tracePt t="219921" x="8229600" y="5661025"/>
          <p14:tracePt t="219937" x="8305800" y="5661025"/>
          <p14:tracePt t="219954" x="8496300" y="5622925"/>
          <p14:tracePt t="219972" x="8640763" y="5584825"/>
          <p14:tracePt t="219988" x="8740775" y="5546725"/>
          <p14:tracePt t="220004" x="8801100" y="5494338"/>
          <p14:tracePt t="220021" x="8801100" y="5380038"/>
          <p14:tracePt t="220039" x="8801100" y="5257800"/>
          <p14:tracePt t="220054" x="8732838" y="5075238"/>
          <p14:tracePt t="220071" x="8632825" y="4930775"/>
          <p14:tracePt t="220087" x="8564563" y="4860925"/>
          <p14:tracePt t="220105" x="8534400" y="4846638"/>
          <p14:tracePt t="220121" x="8496300" y="4830763"/>
          <p14:tracePt t="220138" x="8458200" y="4830763"/>
          <p14:tracePt t="220139" x="8435975" y="4830763"/>
          <p14:tracePt t="220154" x="8404225" y="4830763"/>
          <p14:tracePt t="220172" x="8359775" y="4860925"/>
          <p14:tracePt t="220187" x="8321675" y="4930775"/>
          <p14:tracePt t="220204" x="8313738" y="5013325"/>
          <p14:tracePt t="220221" x="8313738" y="5105400"/>
          <p14:tracePt t="220239" x="8313738" y="5165725"/>
          <p14:tracePt t="220254" x="8374063" y="5241925"/>
          <p14:tracePt t="220271" x="8442325" y="5303838"/>
          <p14:tracePt t="220287" x="8534400" y="5356225"/>
          <p14:tracePt t="220305" x="8594725" y="5387975"/>
          <p14:tracePt t="220321" x="8648700" y="5410200"/>
          <p14:tracePt t="220338" x="8686800" y="5426075"/>
          <p14:tracePt t="220354" x="8709025" y="5426075"/>
          <p14:tracePt t="220372" x="8747125" y="5356225"/>
          <p14:tracePt t="220388" x="8763000" y="5249863"/>
          <p14:tracePt t="220404" x="8763000" y="5113338"/>
          <p14:tracePt t="220421" x="8763000" y="4968875"/>
          <p14:tracePt t="220439" x="8686800" y="4830763"/>
          <p14:tracePt t="220454" x="8580438" y="4708525"/>
          <p14:tracePt t="220471" x="8496300" y="4610100"/>
          <p14:tracePt t="220488" x="8412163" y="4525963"/>
          <p14:tracePt t="220506" x="8335963" y="4465638"/>
          <p14:tracePt t="220521" x="8275638" y="4411663"/>
          <p14:tracePt t="220538" x="8213725" y="4389438"/>
          <p14:tracePt t="220554" x="8131175" y="4373563"/>
          <p14:tracePt t="220572" x="8085138" y="4373563"/>
          <p14:tracePt t="220588" x="8031163" y="4435475"/>
          <p14:tracePt t="220604" x="7993063" y="4525963"/>
          <p14:tracePt t="220621" x="7962900" y="4686300"/>
          <p14:tracePt t="220639" x="7940675" y="4854575"/>
          <p14:tracePt t="220654" x="7940675" y="5013325"/>
          <p14:tracePt t="220671" x="7940675" y="5135563"/>
          <p14:tracePt t="220688" x="7978775" y="5235575"/>
          <p14:tracePt t="220706" x="8023225" y="5295900"/>
          <p14:tracePt t="220721" x="8099425" y="5326063"/>
          <p14:tracePt t="220738" x="8183563" y="5326063"/>
          <p14:tracePt t="220754" x="8283575" y="5295900"/>
          <p14:tracePt t="220772" x="8351838" y="5203825"/>
          <p14:tracePt t="220788" x="8404225" y="5075238"/>
          <p14:tracePt t="220804" x="8420100" y="4914900"/>
          <p14:tracePt t="220821" x="8420100" y="4778375"/>
          <p14:tracePt t="220839" x="8420100" y="4686300"/>
          <p14:tracePt t="220854" x="8389938" y="4610100"/>
          <p14:tracePt t="220871" x="8297863" y="4525963"/>
          <p14:tracePt t="220888" x="8153400" y="4449763"/>
          <p14:tracePt t="220905" x="8039100" y="4411663"/>
          <p14:tracePt t="220921" x="7940675" y="4389438"/>
          <p14:tracePt t="220938" x="7848600" y="4389438"/>
          <p14:tracePt t="220955" x="7718425" y="4441825"/>
          <p14:tracePt t="220972" x="7604125" y="4549775"/>
          <p14:tracePt t="220988" x="7527925" y="4694238"/>
          <p14:tracePt t="221004" x="7497763" y="4830763"/>
          <p14:tracePt t="221021" x="7489825" y="4968875"/>
          <p14:tracePt t="221039" x="7489825" y="5083175"/>
          <p14:tracePt t="221054" x="7543800" y="5181600"/>
          <p14:tracePt t="221071" x="7620000" y="5241925"/>
          <p14:tracePt t="221088" x="7704138" y="5265738"/>
          <p14:tracePt t="221106" x="7780338" y="5265738"/>
          <p14:tracePt t="221121" x="7856538" y="5265738"/>
          <p14:tracePt t="221138" x="7916863" y="5265738"/>
          <p14:tracePt t="221155" x="8031163" y="5135563"/>
          <p14:tracePt t="221172" x="8077200" y="5075238"/>
          <p14:tracePt t="221188" x="8115300" y="5021263"/>
          <p14:tracePt t="221204" x="8131175" y="4983163"/>
          <p14:tracePt t="221221" x="8131175" y="4975225"/>
          <p14:tracePt t="221251" x="8131175" y="4968875"/>
          <p14:tracePt t="221267" x="8131175" y="4960938"/>
          <p14:tracePt t="221275" x="8131175" y="4945063"/>
          <p14:tracePt t="221291" x="8131175" y="4937125"/>
          <p14:tracePt t="221306" x="8131175" y="4930775"/>
          <p14:tracePt t="221321" x="8131175" y="4914900"/>
          <p14:tracePt t="221338" x="8131175" y="4892675"/>
          <p14:tracePt t="221355" x="8123238" y="4876800"/>
          <p14:tracePt t="221372" x="8123238" y="4854575"/>
          <p14:tracePt t="221388" x="8123238" y="4846638"/>
          <p14:tracePt t="221404" x="8107363" y="4816475"/>
          <p14:tracePt t="221421" x="8107363" y="4808538"/>
          <p14:tracePt t="221439" x="8107363" y="4800600"/>
          <p14:tracePt t="221467" x="8107363" y="4792663"/>
          <p14:tracePt t="221475" x="8107363" y="4784725"/>
          <p14:tracePt t="221491" x="8107363" y="4778375"/>
          <p14:tracePt t="221507" x="8107363" y="4770438"/>
          <p14:tracePt t="221539" x="8107363" y="4762500"/>
          <p14:tracePt t="221595" x="8107363" y="4754563"/>
          <p14:tracePt t="221691" x="8107363" y="4746625"/>
          <p14:tracePt t="221707" x="8115300" y="4746625"/>
          <p14:tracePt t="221715" x="8115300" y="4762500"/>
          <p14:tracePt t="221723" x="8137525" y="4816475"/>
          <p14:tracePt t="221738" x="8153400" y="4868863"/>
          <p14:tracePt t="221755" x="8251825" y="5083175"/>
          <p14:tracePt t="221773" x="8328025" y="5241925"/>
          <p14:tracePt t="221788" x="8435975" y="5372100"/>
          <p14:tracePt t="221805" x="8534400" y="5502275"/>
          <p14:tracePt t="221821" x="8640763" y="5600700"/>
          <p14:tracePt t="221839" x="8763000" y="5661025"/>
          <p14:tracePt t="221855" x="8855075" y="5684838"/>
          <p14:tracePt t="221871" x="8937625" y="5699125"/>
          <p14:tracePt t="221888" x="9021763" y="5699125"/>
          <p14:tracePt t="221906" x="9075738" y="5684838"/>
          <p14:tracePt t="221921" x="9113838" y="5654675"/>
          <p14:tracePt t="221938" x="9159875" y="5622925"/>
          <p14:tracePt t="221955" x="9212263" y="5592763"/>
          <p14:tracePt t="221973" x="9250363" y="5592763"/>
          <p14:tracePt t="221988" x="9312275" y="5592763"/>
          <p14:tracePt t="222005" x="9364663" y="5592763"/>
          <p14:tracePt t="222022" x="9448800" y="5592763"/>
          <p14:tracePt t="222039" x="9532938" y="5592763"/>
          <p14:tracePt t="222055" x="9609138" y="5584825"/>
          <p14:tracePt t="222071" x="9669463" y="5562600"/>
          <p14:tracePt t="222088" x="9707563" y="5540375"/>
          <p14:tracePt t="222106" x="9723438" y="5524500"/>
          <p14:tracePt t="222121" x="9731375" y="5516563"/>
          <p14:tracePt t="222138" x="9745663" y="5502275"/>
          <p14:tracePt t="222155" x="9745663" y="5494338"/>
          <p14:tracePt t="222187" x="9745663" y="5486400"/>
          <p14:tracePt t="222195" x="9745663" y="5470525"/>
          <p14:tracePt t="222205" x="9737725" y="5456238"/>
          <p14:tracePt t="222222" x="9715500" y="5432425"/>
          <p14:tracePt t="222239" x="9685338" y="5410200"/>
          <p14:tracePt t="222255" x="9661525" y="5380038"/>
          <p14:tracePt t="222271" x="9661525" y="5349875"/>
          <p14:tracePt t="222288" x="9655175" y="5326063"/>
          <p14:tracePt t="222306" x="9655175" y="5303838"/>
          <p14:tracePt t="222321" x="9655175" y="5287963"/>
          <p14:tracePt t="222338" x="9655175" y="5273675"/>
          <p14:tracePt t="222355" x="9655175" y="5249863"/>
          <p14:tracePt t="222373" x="9655175" y="5227638"/>
          <p14:tracePt t="222388" x="9639300" y="5197475"/>
          <p14:tracePt t="222405" x="9623425" y="5173663"/>
          <p14:tracePt t="222422" x="9601200" y="5151438"/>
          <p14:tracePt t="222439" x="9578975" y="5121275"/>
          <p14:tracePt t="222455" x="9555163" y="5105400"/>
          <p14:tracePt t="222471" x="9540875" y="5059363"/>
          <p14:tracePt t="222488" x="9509125" y="5006975"/>
          <p14:tracePt t="222506" x="9471025" y="4968875"/>
          <p14:tracePt t="222521" x="9440863" y="4953000"/>
          <p14:tracePt t="222538" x="9432925" y="4945063"/>
          <p14:tracePt t="222555" x="9410700" y="4945063"/>
          <p14:tracePt t="222579" x="9402763" y="4945063"/>
          <p14:tracePt t="222588" x="9394825" y="4945063"/>
          <p14:tracePt t="222605" x="9388475" y="4945063"/>
          <p14:tracePt t="222659" x="9380538" y="4945063"/>
          <p14:tracePt t="222675" x="9380538" y="4953000"/>
          <p14:tracePt t="222683" x="9380538" y="4960938"/>
          <p14:tracePt t="222699" x="9380538" y="4968875"/>
          <p14:tracePt t="222707" x="9380538" y="4975225"/>
          <p14:tracePt t="222721" x="9394825" y="4983163"/>
          <p14:tracePt t="222740" x="9432925" y="5006975"/>
          <p14:tracePt t="222755" x="9448800" y="5021263"/>
          <p14:tracePt t="222772" x="9486900" y="5045075"/>
          <p14:tracePt t="222788" x="9509125" y="5067300"/>
          <p14:tracePt t="222806" x="9532938" y="5083175"/>
          <p14:tracePt t="222822" x="9540875" y="5089525"/>
          <p14:tracePt t="222838" x="9547225" y="5089525"/>
          <p14:tracePt t="222859" x="9555163" y="5097463"/>
          <p14:tracePt t="222883" x="9571038" y="5105400"/>
          <p14:tracePt t="222900" x="9571038" y="5121275"/>
          <p14:tracePt t="222908" x="9578975" y="5121275"/>
          <p14:tracePt t="222921" x="9578975" y="5143500"/>
          <p14:tracePt t="222940" x="9585325" y="5159375"/>
          <p14:tracePt t="222963" x="9593263" y="5165725"/>
          <p14:tracePt t="222988" x="9601200" y="5165725"/>
          <p14:tracePt t="222995" x="9609138" y="5165725"/>
          <p14:tracePt t="223006" x="9623425" y="5173663"/>
          <p14:tracePt t="223022" x="9631363" y="5173663"/>
          <p14:tracePt t="223038" x="9647238" y="5173663"/>
          <p14:tracePt t="223060" x="9655175" y="5173663"/>
          <p14:tracePt t="223073" x="9661525" y="5173663"/>
          <p14:tracePt t="223088" x="9677400" y="5173663"/>
          <p14:tracePt t="223105" x="9693275" y="5173663"/>
          <p14:tracePt t="223122" x="9731375" y="5197475"/>
          <p14:tracePt t="223140" x="9783763" y="5219700"/>
          <p14:tracePt t="223155" x="9799638" y="5219700"/>
          <p14:tracePt t="223172" x="9813925" y="5235575"/>
          <p14:tracePt t="223188" x="9829800" y="5273675"/>
          <p14:tracePt t="223206" x="9837738" y="5280025"/>
          <p14:tracePt t="223222" x="9852025" y="5295900"/>
          <p14:tracePt t="223238" x="9859963" y="5303838"/>
          <p14:tracePt t="223267" x="9867900" y="5303838"/>
          <p14:tracePt t="223275" x="9875838" y="5311775"/>
          <p14:tracePt t="223291" x="9883775" y="5318125"/>
          <p14:tracePt t="223307" x="9898063" y="5326063"/>
          <p14:tracePt t="223323" x="9906000" y="5334000"/>
          <p14:tracePt t="223340" x="9921875" y="5349875"/>
          <p14:tracePt t="223363" x="9928225" y="5349875"/>
          <p14:tracePt t="223387" x="9928225" y="5364163"/>
          <p14:tracePt t="223403" x="9928225" y="5372100"/>
          <p14:tracePt t="223411" x="9928225" y="5387975"/>
          <p14:tracePt t="223422" x="9928225" y="5394325"/>
          <p14:tracePt t="223438" x="9928225" y="5418138"/>
          <p14:tracePt t="223455" x="9928225" y="5440363"/>
          <p14:tracePt t="223473" x="9928225" y="5464175"/>
          <p14:tracePt t="223488" x="9928225" y="5486400"/>
          <p14:tracePt t="223505" x="9928225" y="5502275"/>
          <p14:tracePt t="223522" x="9928225" y="5516563"/>
          <p14:tracePt t="223540" x="9928225" y="5532438"/>
          <p14:tracePt t="223555" x="9936163" y="5540375"/>
          <p14:tracePt t="223595" x="9936163" y="5546725"/>
          <p14:tracePt t="223635" x="9936163" y="5554663"/>
          <p14:tracePt t="223651" x="9936163" y="5562600"/>
          <p14:tracePt t="223683" x="9936163" y="5570538"/>
          <p14:tracePt t="223691" x="9928225" y="5578475"/>
          <p14:tracePt t="223700" x="9928225" y="5584825"/>
          <p14:tracePt t="223707" x="9928225" y="5592763"/>
          <p14:tracePt t="223722" x="9928225" y="5600700"/>
          <p14:tracePt t="223738" x="9928225" y="5608638"/>
          <p14:tracePt t="223788" x="9928225" y="5616575"/>
          <p14:tracePt t="223835" x="9928225" y="5622925"/>
          <p14:tracePt t="223851" x="9936163" y="5622925"/>
          <p14:tracePt t="223860" x="9944100" y="5622925"/>
          <p14:tracePt t="223876" x="9952038" y="5622925"/>
          <p14:tracePt t="223888" x="9959975" y="5622925"/>
          <p14:tracePt t="223905" x="9966325" y="5622925"/>
          <p14:tracePt t="223923" x="9990138" y="5622925"/>
          <p14:tracePt t="223938" x="9998075" y="5622925"/>
          <p14:tracePt t="223955" x="10020300" y="5592763"/>
          <p14:tracePt t="223972" x="10042525" y="5570538"/>
          <p14:tracePt t="223990" x="10066338" y="5546725"/>
          <p14:tracePt t="224005" x="10074275" y="5540375"/>
          <p14:tracePt t="224022" x="10080625" y="5524500"/>
          <p14:tracePt t="224038" x="10096500" y="5502275"/>
          <p14:tracePt t="224056" x="10104438" y="5494338"/>
          <p14:tracePt t="224072" x="10104438" y="5486400"/>
          <p14:tracePt t="224088" x="10104438" y="5478463"/>
          <p14:tracePt t="224108" x="10112375" y="5470525"/>
          <p14:tracePt t="224124" x="10126663" y="5464175"/>
          <p14:tracePt t="224156" x="10134600" y="5448300"/>
          <p14:tracePt t="224172" x="10142538" y="5440363"/>
          <p14:tracePt t="224180" x="10142538" y="5432425"/>
          <p14:tracePt t="224196" x="10150475" y="5426075"/>
          <p14:tracePt t="224205" x="10150475" y="5418138"/>
          <p14:tracePt t="224222" x="10156825" y="5410200"/>
          <p14:tracePt t="224238" x="10164763" y="5402263"/>
          <p14:tracePt t="224256" x="10172700" y="5394325"/>
          <p14:tracePt t="224272" x="10180638" y="5380038"/>
          <p14:tracePt t="224288" x="10194925" y="5364163"/>
          <p14:tracePt t="224305" x="10210800" y="5364163"/>
          <p14:tracePt t="224323" x="10218738" y="5364163"/>
          <p14:tracePt t="224338" x="10233025" y="5364163"/>
          <p14:tracePt t="224356" x="10248900" y="5364163"/>
          <p14:tracePt t="224372" x="10271125" y="5387975"/>
          <p14:tracePt t="224390" x="10279063" y="5418138"/>
          <p14:tracePt t="224405" x="10294938" y="5448300"/>
          <p14:tracePt t="224422" x="10294938" y="5478463"/>
          <p14:tracePt t="224439" x="10294938" y="5494338"/>
          <p14:tracePt t="224456" x="10294938" y="5502275"/>
          <p14:tracePt t="224472" x="10294938" y="5516563"/>
          <p14:tracePt t="224489" x="10294938" y="5540375"/>
          <p14:tracePt t="224505" x="10287000" y="5546725"/>
          <p14:tracePt t="224524" x="10271125" y="5578475"/>
          <p14:tracePt t="224539" x="10271125" y="5584825"/>
          <p14:tracePt t="224555" x="10264775" y="5592763"/>
          <p14:tracePt t="224572" x="10256838" y="5600700"/>
          <p14:tracePt t="224596" x="10248900" y="5600700"/>
          <p14:tracePt t="224620" x="10233025" y="5600700"/>
          <p14:tracePt t="224636" x="10226675" y="5600700"/>
          <p14:tracePt t="224644" x="10218738" y="5600700"/>
          <p14:tracePt t="224656" x="10210800" y="5600700"/>
          <p14:tracePt t="224672" x="10188575" y="5600700"/>
          <p14:tracePt t="224689" x="10172700" y="5600700"/>
          <p14:tracePt t="224705" x="10156825" y="5600700"/>
          <p14:tracePt t="224723" x="10150475" y="5600700"/>
          <p14:tracePt t="224748" x="10142538" y="5600700"/>
          <p14:tracePt t="224764" x="10134600" y="5600700"/>
          <p14:tracePt t="224780" x="10126663" y="5600700"/>
          <p14:tracePt t="224790" x="10112375" y="5608638"/>
          <p14:tracePt t="224805" x="10096500" y="5616575"/>
          <p14:tracePt t="224822" x="10088563" y="5622925"/>
          <p14:tracePt t="224839" x="10066338" y="5646738"/>
          <p14:tracePt t="224857" x="10050463" y="5654675"/>
          <p14:tracePt t="224872" x="10028238" y="5676900"/>
          <p14:tracePt t="224889" x="9990138" y="5699125"/>
          <p14:tracePt t="224905" x="9966325" y="5730875"/>
          <p14:tracePt t="224923" x="9944100" y="5753100"/>
          <p14:tracePt t="224939" x="9921875" y="5768975"/>
          <p14:tracePt t="224955" x="9913938" y="5799138"/>
          <p14:tracePt t="224972" x="9890125" y="5813425"/>
          <p14:tracePt t="224990" x="9883775" y="5829300"/>
          <p14:tracePt t="225005" x="9867900" y="5837238"/>
          <p14:tracePt t="225022" x="9845675" y="5851525"/>
          <p14:tracePt t="225039" x="9783763" y="5867400"/>
          <p14:tracePt t="225057" x="9753600" y="5867400"/>
          <p14:tracePt t="225072" x="9699625" y="5867400"/>
          <p14:tracePt t="225089" x="9677400" y="5883275"/>
          <p14:tracePt t="225105" x="9639300" y="5889625"/>
          <p14:tracePt t="225124" x="9585325" y="5889625"/>
          <p14:tracePt t="225139" x="9563100" y="5889625"/>
          <p14:tracePt t="225156" x="9486900" y="5913438"/>
          <p14:tracePt t="225172" x="9432925" y="5921375"/>
          <p14:tracePt t="225190" x="9372600" y="5921375"/>
          <p14:tracePt t="225205" x="9334500" y="5913438"/>
          <p14:tracePt t="225222" x="9296400" y="5905500"/>
          <p14:tracePt t="225239" x="9274175" y="5889625"/>
          <p14:tracePt t="225257" x="9250363" y="5883275"/>
          <p14:tracePt t="225272" x="9228138" y="5859463"/>
          <p14:tracePt t="225289" x="9212263" y="5837238"/>
          <p14:tracePt t="225305" x="9197975" y="5799138"/>
          <p14:tracePt t="225324" x="9182100" y="5707063"/>
          <p14:tracePt t="225339" x="9182100" y="5668963"/>
          <p14:tracePt t="225356" x="9182100" y="5532438"/>
          <p14:tracePt t="225372" x="9204325" y="5432425"/>
          <p14:tracePt t="225390" x="9204325" y="5356225"/>
          <p14:tracePt t="225405" x="9212263" y="5311775"/>
          <p14:tracePt t="225422" x="9212263" y="5287963"/>
          <p14:tracePt t="225439" x="9228138" y="5257800"/>
          <p14:tracePt t="225457" x="9242425" y="5235575"/>
          <p14:tracePt t="225472" x="9280525" y="5211763"/>
          <p14:tracePt t="225489" x="9318625" y="5203825"/>
          <p14:tracePt t="225506" x="9388475" y="5173663"/>
          <p14:tracePt t="225524" x="9456738" y="5165725"/>
          <p14:tracePt t="225539" x="9540875" y="5159375"/>
          <p14:tracePt t="225556" x="9685338" y="5143500"/>
          <p14:tracePt t="225572" x="9745663" y="5143500"/>
          <p14:tracePt t="225590" x="9799638" y="5143500"/>
          <p14:tracePt t="225605" x="9852025" y="5143500"/>
          <p14:tracePt t="225622" x="9898063" y="5151438"/>
          <p14:tracePt t="225639" x="9936163" y="5173663"/>
          <p14:tracePt t="225657" x="9982200" y="5197475"/>
          <p14:tracePt t="225672" x="10004425" y="5211763"/>
          <p14:tracePt t="225689" x="10042525" y="5227638"/>
          <p14:tracePt t="225705" x="10066338" y="5241925"/>
          <p14:tracePt t="225724" x="10074275" y="5249863"/>
          <p14:tracePt t="225725" x="10080625" y="5249863"/>
          <p14:tracePt t="225739" x="10088563" y="5257800"/>
          <p14:tracePt t="225756" x="10112375" y="5273675"/>
          <p14:tracePt t="225772" x="10112375" y="5280025"/>
          <p14:tracePt t="225790" x="10118725" y="5287963"/>
          <p14:tracePt t="225806" x="10118725" y="5295900"/>
          <p14:tracePt t="225822" x="10118725" y="5303838"/>
          <p14:tracePt t="225839" x="10096500" y="5326063"/>
          <p14:tracePt t="225857" x="10058400" y="5356225"/>
          <p14:tracePt t="225872" x="10042525" y="5387975"/>
          <p14:tracePt t="225889" x="9990138" y="5456238"/>
          <p14:tracePt t="225906" x="9974263" y="5478463"/>
          <p14:tracePt t="225924" x="9952038" y="5508625"/>
          <p14:tracePt t="225939" x="9936163" y="5516563"/>
          <p14:tracePt t="225956" x="9875838" y="5540375"/>
          <p14:tracePt t="225972" x="9821863" y="5562600"/>
          <p14:tracePt t="225990" x="9761538" y="5562600"/>
          <p14:tracePt t="226006" x="9707563" y="5562600"/>
          <p14:tracePt t="226023" x="9685338" y="5562600"/>
          <p14:tracePt t="226039" x="9661525" y="5546725"/>
          <p14:tracePt t="226057" x="9639300" y="5532438"/>
          <p14:tracePt t="226072" x="9631363" y="5516563"/>
          <p14:tracePt t="226089" x="9631363" y="5508625"/>
          <p14:tracePt t="226106" x="9631363" y="5494338"/>
          <p14:tracePt t="226124" x="9631363" y="5470525"/>
          <p14:tracePt t="226140" x="9631363" y="5456238"/>
          <p14:tracePt t="226156" x="9647238" y="5440363"/>
          <p14:tracePt t="226180" x="9647238" y="5432425"/>
          <p14:tracePt t="226190" x="9655175" y="5432425"/>
          <p14:tracePt t="226228" x="9661525" y="5432425"/>
          <p14:tracePt t="226300" x="9669463" y="5432425"/>
          <p14:tracePt t="226316" x="9677400" y="5432425"/>
          <p14:tracePt t="227941" x="9677400" y="5440363"/>
          <p14:tracePt t="231205" x="9685338" y="5440363"/>
          <p14:tracePt t="231373" x="9699625" y="5440363"/>
          <p14:tracePt t="231381" x="9745663" y="5440363"/>
          <p14:tracePt t="231390" x="9769475" y="5426075"/>
          <p14:tracePt t="231407" x="9821863" y="5372100"/>
          <p14:tracePt t="231424" x="9837738" y="5364163"/>
          <p14:tracePt t="232742" x="9852025" y="5364163"/>
          <p14:tracePt t="232750" x="9898063" y="5364163"/>
          <p14:tracePt t="232758" x="9921875" y="5380038"/>
          <p14:tracePt t="232774" x="9928225" y="5387975"/>
          <p14:tracePt t="232814" x="9906000" y="5387975"/>
          <p14:tracePt t="232822" x="9829800" y="5326063"/>
          <p14:tracePt t="232830" x="9761538" y="5273675"/>
          <p14:tracePt t="232841" x="9715500" y="5227638"/>
          <p14:tracePt t="232857" x="9655175" y="5159375"/>
          <p14:tracePt t="232874" x="9571038" y="5105400"/>
          <p14:tracePt t="232892" x="9440863" y="5029200"/>
          <p14:tracePt t="232907" x="9266238" y="4953000"/>
          <p14:tracePt t="232924" x="9113838" y="4892675"/>
          <p14:tracePt t="232941" x="9021763" y="4854575"/>
          <p14:tracePt t="232959" x="8945563" y="4822825"/>
          <p14:tracePt t="232974" x="8893175" y="4792663"/>
          <p14:tracePt t="232991" x="8809038" y="4746625"/>
          <p14:tracePt t="233007" x="8694738" y="4694238"/>
          <p14:tracePt t="233025" x="8580438" y="4656138"/>
          <p14:tracePt t="233041" x="8518525" y="4648200"/>
          <p14:tracePt t="233057" x="8496300" y="4648200"/>
          <p14:tracePt t="233074" x="8474075" y="4648200"/>
          <p14:tracePt t="233092" x="8450263" y="4648200"/>
          <p14:tracePt t="233107" x="8442325" y="4648200"/>
          <p14:tracePt t="233124" x="8420100" y="4648200"/>
          <p14:tracePt t="233141" x="8389938" y="4648200"/>
          <p14:tracePt t="233159" x="8374063" y="4648200"/>
          <p14:tracePt t="233206" x="8397875" y="4694238"/>
          <p14:tracePt t="233214" x="8442325" y="4754563"/>
          <p14:tracePt t="233225" x="8488363" y="4808538"/>
          <p14:tracePt t="233241" x="8618538" y="4922838"/>
          <p14:tracePt t="233257" x="8877300" y="5059363"/>
          <p14:tracePt t="233274" x="9258300" y="5219700"/>
          <p14:tracePt t="233292" x="9547225" y="5280025"/>
          <p14:tracePt t="233307" x="9737725" y="5318125"/>
          <p14:tracePt t="233324" x="9829800" y="5326063"/>
          <p14:tracePt t="233341" x="9867900" y="5334000"/>
          <p14:tracePt t="233510" x="9875838" y="5334000"/>
          <p14:tracePt t="233526" x="9890125" y="5334000"/>
          <p14:tracePt t="233558" x="9906000" y="5334000"/>
          <p14:tracePt t="233614" x="9906000" y="5326063"/>
          <p14:tracePt t="233622" x="9906000" y="5311775"/>
          <p14:tracePt t="233630" x="9906000" y="5280025"/>
          <p14:tracePt t="233641" x="9906000" y="5235575"/>
          <p14:tracePt t="233657" x="9906000" y="5159375"/>
          <p14:tracePt t="233674" x="9829800" y="5029200"/>
          <p14:tracePt t="233692" x="9723438" y="4922838"/>
          <p14:tracePt t="233707" x="9609138" y="4838700"/>
          <p14:tracePt t="233724" x="9478963" y="4792663"/>
          <p14:tracePt t="233741" x="9342438" y="4784725"/>
          <p14:tracePt t="233759" x="9090025" y="4784725"/>
          <p14:tracePt t="233774" x="8923338" y="4800600"/>
          <p14:tracePt t="233791" x="8770938" y="4808538"/>
          <p14:tracePt t="233807" x="8640763" y="4808538"/>
          <p14:tracePt t="233825" x="8564563" y="4822825"/>
          <p14:tracePt t="233841" x="8550275" y="4846638"/>
          <p14:tracePt t="233857" x="8542338" y="4860925"/>
          <p14:tracePt t="233874" x="8550275" y="4922838"/>
          <p14:tracePt t="233892" x="8580438" y="4968875"/>
          <p14:tracePt t="233907" x="8588375" y="4983163"/>
          <p14:tracePt t="233924" x="8602663" y="4999038"/>
          <p14:tracePt t="233941" x="8602663" y="5006975"/>
          <p14:tracePt t="233998" x="8594725" y="4975225"/>
          <p14:tracePt t="234006" x="8556625" y="4930775"/>
          <p14:tracePt t="234014" x="8518525" y="4884738"/>
          <p14:tracePt t="234025" x="8450263" y="4808538"/>
          <p14:tracePt t="234041" x="8321675" y="4716463"/>
          <p14:tracePt t="234057" x="8237538" y="4664075"/>
          <p14:tracePt t="234074" x="8183563" y="4618038"/>
          <p14:tracePt t="234092" x="8123238" y="4594225"/>
          <p14:tracePt t="234108" x="8099425" y="4594225"/>
          <p14:tracePt t="234124" x="8077200" y="4594225"/>
          <p14:tracePt t="234141" x="8054975" y="4594225"/>
          <p14:tracePt t="234159" x="8047038" y="4694238"/>
          <p14:tracePt t="234174" x="8047038" y="4784725"/>
          <p14:tracePt t="234191" x="8054975" y="4838700"/>
          <p14:tracePt t="234207" x="8085138" y="4868863"/>
          <p14:tracePt t="234225" x="8123238" y="4892675"/>
          <p14:tracePt t="234241" x="8145463" y="4892675"/>
          <p14:tracePt t="234358" x="8131175" y="4892675"/>
          <p14:tracePt t="234366" x="8061325" y="4892675"/>
          <p14:tracePt t="234374" x="7947025" y="4899025"/>
          <p14:tracePt t="234391" x="7635875" y="4930775"/>
          <p14:tracePt t="234408" x="7208838" y="4945063"/>
          <p14:tracePt t="234424" x="6721475" y="4899025"/>
          <p14:tracePt t="234442" x="6423025" y="4854575"/>
          <p14:tracePt t="234458" x="6294438" y="4822825"/>
          <p14:tracePt t="234474" x="6194425" y="4808538"/>
          <p14:tracePt t="234491" x="6096000" y="4792663"/>
          <p14:tracePt t="234509" x="5981700" y="4784725"/>
          <p14:tracePt t="234524" x="5845175" y="4784725"/>
          <p14:tracePt t="234541" x="5730875" y="4792663"/>
          <p14:tracePt t="234557" x="5592763" y="4838700"/>
          <p14:tracePt t="234558" x="5516563" y="4854575"/>
          <p14:tracePt t="234576" x="5326063" y="4892675"/>
          <p14:tracePt t="234591" x="5089525" y="4945063"/>
          <p14:tracePt t="234608" x="4808538" y="4983163"/>
          <p14:tracePt t="234624" x="4511675" y="5021263"/>
          <p14:tracePt t="234642" x="4259263" y="5029200"/>
          <p14:tracePt t="234658" x="4084638" y="5029200"/>
          <p14:tracePt t="234674" x="3940175" y="5029200"/>
          <p14:tracePt t="234691" x="3848100" y="4991100"/>
          <p14:tracePt t="234709" x="3771900" y="4953000"/>
          <p14:tracePt t="234724" x="3679825" y="4876800"/>
          <p14:tracePt t="234741" x="3559175" y="4778375"/>
          <p14:tracePt t="234758" x="3230563" y="4579938"/>
          <p14:tracePt t="234776" x="3001963" y="4479925"/>
          <p14:tracePt t="234791" x="2751138" y="4381500"/>
          <p14:tracePt t="234808" x="2560638" y="4313238"/>
          <p14:tracePt t="234824" x="2416175" y="4267200"/>
          <p14:tracePt t="234842" x="2308225" y="4221163"/>
          <p14:tracePt t="234858" x="2225675" y="4183063"/>
          <p14:tracePt t="234874" x="2155825" y="4152900"/>
          <p14:tracePt t="234891" x="2087563" y="4106863"/>
          <p14:tracePt t="234909" x="2041525" y="4068763"/>
          <p14:tracePt t="234924" x="2011363" y="4038600"/>
          <p14:tracePt t="234941" x="1973263" y="3984625"/>
          <p14:tracePt t="234958" x="1905000" y="3886200"/>
          <p14:tracePt t="234958" x="1866900" y="3832225"/>
          <p14:tracePt t="234976" x="1760538" y="3717925"/>
          <p14:tracePt t="234991" x="1638300" y="3665538"/>
          <p14:tracePt t="235008" x="1546225" y="3619500"/>
          <p14:tracePt t="235024" x="1431925" y="3581400"/>
          <p14:tracePt t="235042" x="1341438" y="3551238"/>
          <p14:tracePt t="235058" x="1211263" y="3527425"/>
          <p14:tracePt t="235074" x="1089025" y="3505200"/>
          <p14:tracePt t="235091" x="960438" y="3497263"/>
          <p14:tracePt t="235109" x="846138" y="3497263"/>
          <p14:tracePt t="235124" x="777875" y="3505200"/>
          <p14:tracePt t="235141" x="693738" y="3597275"/>
          <p14:tracePt t="235158" x="647700" y="3711575"/>
          <p14:tracePt t="235158" x="625475" y="3779838"/>
          <p14:tracePt t="235176" x="601663" y="3878263"/>
          <p14:tracePt t="235191" x="579438" y="3946525"/>
          <p14:tracePt t="235208" x="571500" y="4000500"/>
          <p14:tracePt t="235224" x="571500" y="4130675"/>
          <p14:tracePt t="235242" x="601663" y="4305300"/>
          <p14:tracePt t="235258" x="693738" y="4473575"/>
          <p14:tracePt t="235274" x="808038" y="4648200"/>
          <p14:tracePt t="235291" x="892175" y="4724400"/>
          <p14:tracePt t="235309" x="1006475" y="4846638"/>
          <p14:tracePt t="235324" x="1082675" y="4930775"/>
          <p14:tracePt t="235341" x="1189038" y="5029200"/>
          <p14:tracePt t="235358" x="1409700" y="5159375"/>
          <p14:tracePt t="235358" x="1516063" y="5227638"/>
          <p14:tracePt t="235376" x="1684338" y="5318125"/>
          <p14:tracePt t="235391" x="1806575" y="5364163"/>
          <p14:tracePt t="235408" x="1927225" y="5418138"/>
          <p14:tracePt t="235425" x="2049463" y="5456238"/>
          <p14:tracePt t="235443" x="2201863" y="5494338"/>
          <p14:tracePt t="235458" x="2378075" y="5524500"/>
          <p14:tracePt t="235475" x="2574925" y="5546725"/>
          <p14:tracePt t="235491" x="2773363" y="5584825"/>
          <p14:tracePt t="235509" x="2955925" y="5616575"/>
          <p14:tracePt t="235525" x="3178175" y="5661025"/>
          <p14:tracePt t="235541" x="3406775" y="5692775"/>
          <p14:tracePt t="235558" x="3597275" y="5715000"/>
          <p14:tracePt t="235558" x="3679825" y="5722938"/>
          <p14:tracePt t="235576" x="3817938" y="5722938"/>
          <p14:tracePt t="235591" x="3962400" y="5722938"/>
          <p14:tracePt t="235608" x="4098925" y="5722938"/>
          <p14:tracePt t="235624" x="4244975" y="5753100"/>
          <p14:tracePt t="235643" x="4389438" y="5799138"/>
          <p14:tracePt t="235658" x="4533900" y="5875338"/>
          <p14:tracePt t="235675" x="4632325" y="5927725"/>
          <p14:tracePt t="235691" x="4716463" y="5989638"/>
          <p14:tracePt t="235709" x="4762500" y="6019800"/>
          <p14:tracePt t="235725" x="4800600" y="6073775"/>
          <p14:tracePt t="235741" x="4884738" y="6180138"/>
          <p14:tracePt t="235758" x="5105400" y="6324600"/>
          <p14:tracePt t="235776" x="5257800" y="6384925"/>
          <p14:tracePt t="235791" x="5372100" y="6416675"/>
          <p14:tracePt t="235808" x="5440363" y="6416675"/>
          <p14:tracePt t="235825" x="5478463" y="6416675"/>
          <p14:tracePt t="235843" x="5508625" y="6392863"/>
          <p14:tracePt t="235858" x="5546725" y="6354763"/>
          <p14:tracePt t="235875" x="5600700" y="6278563"/>
          <p14:tracePt t="235891" x="5661025" y="6156325"/>
          <p14:tracePt t="235909" x="5699125" y="6027738"/>
          <p14:tracePt t="235911" x="5730875" y="5951538"/>
          <p14:tracePt t="235925" x="5737225" y="5883275"/>
          <p14:tracePt t="235941" x="5737225" y="5799138"/>
          <p14:tracePt t="235958" x="5730875" y="5715000"/>
          <p14:tracePt t="235959" x="5715000" y="5661025"/>
          <p14:tracePt t="235976" x="5684838" y="5600700"/>
          <p14:tracePt t="235991" x="5638800" y="5532438"/>
          <p14:tracePt t="236008" x="5592763" y="5456238"/>
          <p14:tracePt t="236025" x="5546725" y="5402263"/>
          <p14:tracePt t="236043" x="5486400" y="5334000"/>
          <p14:tracePt t="236058" x="5418138" y="5287963"/>
          <p14:tracePt t="236075" x="5303838" y="5241925"/>
          <p14:tracePt t="236091" x="5173663" y="5165725"/>
          <p14:tracePt t="236109" x="5051425" y="5097463"/>
          <p14:tracePt t="236125" x="4906963" y="5029200"/>
          <p14:tracePt t="236141" x="4784725" y="4975225"/>
          <p14:tracePt t="236158" x="4702175" y="4937125"/>
          <p14:tracePt t="236158" x="4670425" y="4922838"/>
          <p14:tracePt t="236176" x="4602163" y="4884738"/>
          <p14:tracePt t="236191" x="4579938" y="4854575"/>
          <p14:tracePt t="236208" x="4525963" y="4808538"/>
          <p14:tracePt t="236225" x="4441825" y="4746625"/>
          <p14:tracePt t="236243" x="4335463" y="4686300"/>
          <p14:tracePt t="236258" x="4244975" y="4640263"/>
          <p14:tracePt t="236275" x="4130675" y="4572000"/>
          <p14:tracePt t="236291" x="4022725" y="4511675"/>
          <p14:tracePt t="236309" x="3902075" y="4457700"/>
          <p14:tracePt t="236325" x="3810000" y="4411663"/>
          <p14:tracePt t="236341" x="3711575" y="4365625"/>
          <p14:tracePt t="236358" x="3635375" y="4321175"/>
          <p14:tracePt t="236359" x="3581400" y="4275138"/>
          <p14:tracePt t="236376" x="3489325" y="4229100"/>
          <p14:tracePt t="236391" x="3421063" y="4191000"/>
          <p14:tracePt t="236408" x="3375025" y="4168775"/>
          <p14:tracePt t="236425" x="3322638" y="4152900"/>
          <p14:tracePt t="236443" x="3306763" y="4144963"/>
          <p14:tracePt t="236479" x="3298825" y="4144963"/>
          <p14:tracePt t="236503" x="3292475" y="4144963"/>
          <p14:tracePt t="236511" x="3284538" y="4144963"/>
          <p14:tracePt t="236519" x="3276600" y="4144963"/>
          <p14:tracePt t="236527" x="3260725" y="4144963"/>
          <p14:tracePt t="236541" x="3254375" y="4144963"/>
          <p14:tracePt t="236558" x="3246438" y="4144963"/>
          <p14:tracePt t="236575" x="3230563" y="4144963"/>
          <p14:tracePt t="236895" x="3222625" y="4144963"/>
          <p14:tracePt t="236903" x="3222625" y="4130675"/>
          <p14:tracePt t="236919" x="3222625" y="4122738"/>
          <p14:tracePt t="236999" x="3230563" y="4122738"/>
          <p14:tracePt t="237071" x="3238500" y="4122738"/>
          <p14:tracePt t="237079" x="3246438" y="4122738"/>
          <p14:tracePt t="237527" x="3254375" y="4122738"/>
          <p14:tracePt t="237815" x="3260725" y="4122738"/>
          <p14:tracePt t="246977" x="3238500" y="4098925"/>
          <p14:tracePt t="246985" x="3208338" y="4068763"/>
          <p14:tracePt t="246994" x="3200400" y="4060825"/>
          <p14:tracePt t="247010" x="3200400" y="4038600"/>
          <p14:tracePt t="247057" x="3192463" y="4038600"/>
          <p14:tracePt t="247073" x="3184525" y="4038600"/>
          <p14:tracePt t="247409" x="3178175" y="4030663"/>
          <p14:tracePt t="247417" x="3162300" y="3946525"/>
          <p14:tracePt t="247427" x="3154363" y="3832225"/>
          <p14:tracePt t="247444" x="3154363" y="3627438"/>
          <p14:tracePt t="247461" x="3162300" y="3314700"/>
          <p14:tracePt t="247479" x="3146425" y="2963863"/>
          <p14:tracePt t="247494" x="3101975" y="2789238"/>
          <p14:tracePt t="247511" x="3040063" y="2651125"/>
          <p14:tracePt t="247527" x="2971800" y="2536825"/>
          <p14:tracePt t="247546" x="2911475" y="2416175"/>
          <p14:tracePt t="247561" x="2895600" y="2384425"/>
          <p14:tracePt t="247577" x="2865438" y="2324100"/>
          <p14:tracePt t="247594" x="2841625" y="2278063"/>
          <p14:tracePt t="247612" x="2827338" y="2209800"/>
          <p14:tracePt t="247627" x="2803525" y="2155825"/>
          <p14:tracePt t="247644" x="2797175" y="2103438"/>
          <p14:tracePt t="247661" x="2781300" y="2057400"/>
          <p14:tracePt t="247679" x="2773363" y="1997075"/>
          <p14:tracePt t="247694" x="2751138" y="1927225"/>
          <p14:tracePt t="247711" x="2727325" y="1858963"/>
          <p14:tracePt t="247727" x="2697163" y="1768475"/>
          <p14:tracePt t="247745" x="2659063" y="1646238"/>
          <p14:tracePt t="247761" x="2644775" y="1622425"/>
          <p14:tracePt t="247778" x="2613025" y="1539875"/>
          <p14:tracePt t="247794" x="2590800" y="1477963"/>
          <p14:tracePt t="247811" x="2560638" y="1401763"/>
          <p14:tracePt t="247827" x="2536825" y="1311275"/>
          <p14:tracePt t="247844" x="2522538" y="1241425"/>
          <p14:tracePt t="247861" x="2498725" y="1165225"/>
          <p14:tracePt t="247879" x="2498725" y="1120775"/>
          <p14:tracePt t="247894" x="2492375" y="1066800"/>
          <p14:tracePt t="247911" x="2460625" y="1006475"/>
          <p14:tracePt t="247927" x="2438400" y="982663"/>
          <p14:tracePt t="247945" x="2430463" y="952500"/>
          <p14:tracePt t="247945" x="2416175" y="936625"/>
          <p14:tracePt t="247961" x="2408238" y="930275"/>
          <p14:tracePt t="247978" x="2378075" y="898525"/>
          <p14:tracePt t="247994" x="2354263" y="876300"/>
          <p14:tracePt t="248012" x="2339975" y="868363"/>
          <p14:tracePt t="248027" x="2332038" y="860425"/>
          <p14:tracePt t="248044" x="2308225" y="854075"/>
          <p14:tracePt t="248061" x="2278063" y="854075"/>
          <p14:tracePt t="248079" x="2217738" y="854075"/>
          <p14:tracePt t="248094" x="2141538" y="892175"/>
          <p14:tracePt t="248111" x="2049463" y="936625"/>
          <p14:tracePt t="248128" x="1935163" y="982663"/>
          <p14:tracePt t="248146" x="1820863" y="1028700"/>
          <p14:tracePt t="248161" x="1798638" y="1036638"/>
          <p14:tracePt t="248178" x="1616075" y="1066800"/>
          <p14:tracePt t="248194" x="1539875" y="1074738"/>
          <p14:tracePt t="248212" x="1516063" y="1089025"/>
          <p14:tracePt t="248228" x="1501775" y="1089025"/>
          <p14:tracePt t="248244" x="1485900" y="1104900"/>
          <p14:tracePt t="248261" x="1463675" y="1135063"/>
          <p14:tracePt t="248279" x="1455738" y="1173163"/>
          <p14:tracePt t="248294" x="1431925" y="1227138"/>
          <p14:tracePt t="248311" x="1425575" y="1279525"/>
          <p14:tracePt t="248327" x="1401763" y="1333500"/>
          <p14:tracePt t="248345" x="1393825" y="1425575"/>
          <p14:tracePt t="248361" x="1393825" y="1477963"/>
          <p14:tracePt t="248378" x="1393825" y="1622425"/>
          <p14:tracePt t="248394" x="1409700" y="1744663"/>
          <p14:tracePt t="248412" x="1455738" y="1844675"/>
          <p14:tracePt t="248427" x="1501775" y="1935163"/>
          <p14:tracePt t="248444" x="1554163" y="2041525"/>
          <p14:tracePt t="248461" x="1676400" y="2187575"/>
          <p14:tracePt t="248479" x="1851025" y="2308225"/>
          <p14:tracePt t="248494" x="1997075" y="2392363"/>
          <p14:tracePt t="248511" x="2111375" y="2454275"/>
          <p14:tracePt t="248528" x="2179638" y="2492375"/>
          <p14:tracePt t="248546" x="2278063" y="2544763"/>
          <p14:tracePt t="248561" x="2316163" y="2552700"/>
          <p14:tracePt t="248578" x="2422525" y="2568575"/>
          <p14:tracePt t="248594" x="2514600" y="2574925"/>
          <p14:tracePt t="248612" x="2659063" y="2574925"/>
          <p14:tracePt t="248628" x="2789238" y="2552700"/>
          <p14:tracePt t="248644" x="2941638" y="2468563"/>
          <p14:tracePt t="248661" x="3055938" y="2384425"/>
          <p14:tracePt t="248679" x="3154363" y="2332038"/>
          <p14:tracePt t="248694" x="3238500" y="2293938"/>
          <p14:tracePt t="248711" x="3298825" y="2255838"/>
          <p14:tracePt t="248728" x="3330575" y="2232025"/>
          <p14:tracePt t="248746" x="3344863" y="2171700"/>
          <p14:tracePt t="248761" x="3352800" y="2133600"/>
          <p14:tracePt t="248778" x="3368675" y="2041525"/>
          <p14:tracePt t="248794" x="3398838" y="1973263"/>
          <p14:tracePt t="248812" x="3398838" y="1935163"/>
          <p14:tracePt t="248828" x="3406775" y="1912938"/>
          <p14:tracePt t="248844" x="3413125" y="1912938"/>
          <p14:tracePt t="248922" x="3413125" y="1905000"/>
          <p14:tracePt t="248938" x="3413125" y="1897063"/>
          <p14:tracePt t="248946" x="3413125" y="1889125"/>
          <p14:tracePt t="248954" x="3413125" y="1882775"/>
          <p14:tracePt t="248962" x="3406775" y="1874838"/>
          <p14:tracePt t="248978" x="3344863" y="1828800"/>
          <p14:tracePt t="249706" x="3344863" y="1820863"/>
          <p14:tracePt t="249714" x="3382963" y="1820863"/>
          <p14:tracePt t="249728" x="3390900" y="1828800"/>
          <p14:tracePt t="249826" x="3398838" y="1828800"/>
          <p14:tracePt t="249866" x="3398838" y="1820863"/>
          <p14:tracePt t="249874" x="3398838" y="1812925"/>
          <p14:tracePt t="249898" x="3398838" y="1806575"/>
          <p14:tracePt t="249906" x="3398838" y="1790700"/>
          <p14:tracePt t="249914" x="3398838" y="1782763"/>
          <p14:tracePt t="249928" x="3398838" y="1760538"/>
          <p14:tracePt t="249945" x="3398838" y="1722438"/>
          <p14:tracePt t="249961" x="3398838" y="1698625"/>
          <p14:tracePt t="249962" x="3398838" y="1684338"/>
          <p14:tracePt t="249979" x="3382963" y="1638300"/>
          <p14:tracePt t="249995" x="3344863" y="1570038"/>
          <p14:tracePt t="250011" x="3284538" y="1516063"/>
          <p14:tracePt t="250028" x="3200400" y="1439863"/>
          <p14:tracePt t="250046" x="3132138" y="1387475"/>
          <p14:tracePt t="250061" x="3086100" y="1355725"/>
          <p14:tracePt t="250078" x="3040063" y="1341438"/>
          <p14:tracePt t="250095" x="3009900" y="1325563"/>
          <p14:tracePt t="250113" x="2955925" y="1311275"/>
          <p14:tracePt t="250114" x="2903538" y="1287463"/>
          <p14:tracePt t="250128" x="2827338" y="1279525"/>
          <p14:tracePt t="250145" x="2651125" y="1257300"/>
          <p14:tracePt t="250161" x="2460625" y="1211263"/>
          <p14:tracePt t="250162" x="2378075" y="1196975"/>
          <p14:tracePt t="250180" x="2255838" y="1143000"/>
          <p14:tracePt t="250195" x="2141538" y="1082675"/>
          <p14:tracePt t="250211" x="2065338" y="1044575"/>
          <p14:tracePt t="250228" x="1989138" y="1012825"/>
          <p14:tracePt t="250246" x="1935163" y="998538"/>
          <p14:tracePt t="250261" x="1905000" y="974725"/>
          <p14:tracePt t="250278" x="1889125" y="974725"/>
          <p14:tracePt t="250295" x="1882775" y="968375"/>
          <p14:tracePt t="250312" x="1844675" y="952500"/>
          <p14:tracePt t="250328" x="1790700" y="936625"/>
          <p14:tracePt t="250345" x="1736725" y="922338"/>
          <p14:tracePt t="250361" x="1692275" y="922338"/>
          <p14:tracePt t="250380" x="1630363" y="914400"/>
          <p14:tracePt t="250395" x="1608138" y="906463"/>
          <p14:tracePt t="250498" x="1638300" y="906463"/>
          <p14:tracePt t="250506" x="1676400" y="906463"/>
          <p14:tracePt t="250514" x="1722438" y="892175"/>
          <p14:tracePt t="250528" x="1744663" y="892175"/>
          <p14:tracePt t="250545" x="1790700" y="884238"/>
          <p14:tracePt t="250561" x="1806575" y="884238"/>
          <p14:tracePt t="250579" x="1820863" y="884238"/>
          <p14:tracePt t="250650" x="1812925" y="876300"/>
          <p14:tracePt t="250658" x="1806575" y="876300"/>
          <p14:tracePt t="250666" x="1798638" y="876300"/>
          <p14:tracePt t="250678" x="1790700" y="876300"/>
          <p14:tracePt t="250695" x="1774825" y="876300"/>
          <p14:tracePt t="250711" x="1752600" y="868363"/>
          <p14:tracePt t="250729" x="1730375" y="860425"/>
          <p14:tracePt t="250745" x="1698625" y="860425"/>
          <p14:tracePt t="250761" x="1668463" y="860425"/>
          <p14:tracePt t="250778" x="1616075" y="854075"/>
          <p14:tracePt t="250795" x="1562100" y="854075"/>
          <p14:tracePt t="250811" x="1516063" y="838200"/>
          <p14:tracePt t="250828" x="1493838" y="838200"/>
          <p14:tracePt t="250845" x="1477963" y="830263"/>
          <p14:tracePt t="250863" x="1470025" y="830263"/>
          <p14:tracePt t="250878" x="1463675" y="830263"/>
          <p14:tracePt t="250895" x="1447800" y="830263"/>
          <p14:tracePt t="250911" x="1431925" y="830263"/>
          <p14:tracePt t="250929" x="1425575" y="830263"/>
          <p14:tracePt t="250945" x="1393825" y="830263"/>
          <p14:tracePt t="250962" x="1355725" y="830263"/>
          <p14:tracePt t="250962" x="1341438" y="830263"/>
          <p14:tracePt t="250978" x="1303338" y="830263"/>
          <p14:tracePt t="250995" x="1287463" y="838200"/>
          <p14:tracePt t="251011" x="1273175" y="854075"/>
          <p14:tracePt t="251034" x="1265238" y="854075"/>
          <p14:tracePt t="251050" x="1265238" y="860425"/>
          <p14:tracePt t="251063" x="1249363" y="884238"/>
          <p14:tracePt t="251078" x="1241425" y="892175"/>
          <p14:tracePt t="251095" x="1235075" y="906463"/>
          <p14:tracePt t="251162" x="1235075" y="914400"/>
          <p14:tracePt t="251170" x="1241425" y="914400"/>
          <p14:tracePt t="251178" x="1279525" y="914400"/>
          <p14:tracePt t="251195" x="1363663" y="914400"/>
          <p14:tracePt t="251212" x="1431925" y="914400"/>
          <p14:tracePt t="251228" x="1508125" y="914400"/>
          <p14:tracePt t="251246" x="1577975" y="914400"/>
          <p14:tracePt t="251262" x="1600200" y="914400"/>
          <p14:tracePt t="251278" x="1622425" y="914400"/>
          <p14:tracePt t="251295" x="1630363" y="914400"/>
          <p14:tracePt t="251313" x="1638300" y="914400"/>
          <p14:tracePt t="251328" x="1646238" y="914400"/>
          <p14:tracePt t="251345" x="1654175" y="914400"/>
          <p14:tracePt t="251362" x="1668463" y="914400"/>
          <p14:tracePt t="251394" x="1676400" y="914400"/>
          <p14:tracePt t="251426" x="1684338" y="914400"/>
          <p14:tracePt t="251434" x="1692275" y="914400"/>
          <p14:tracePt t="251446" x="1698625" y="914400"/>
          <p14:tracePt t="251462" x="1744663" y="914400"/>
          <p14:tracePt t="251478" x="1820863" y="914400"/>
          <p14:tracePt t="251495" x="1927225" y="914400"/>
          <p14:tracePt t="251513" x="1989138" y="914400"/>
          <p14:tracePt t="251528" x="2019300" y="914400"/>
          <p14:tracePt t="251545" x="2041525" y="906463"/>
          <p14:tracePt t="251562" x="2057400" y="892175"/>
          <p14:tracePt t="251580" x="2079625" y="860425"/>
          <p14:tracePt t="251595" x="2087563" y="854075"/>
          <p14:tracePt t="251659" x="2095500" y="846138"/>
          <p14:tracePt t="251667" x="2117725" y="876300"/>
          <p14:tracePt t="251678" x="2141538" y="960438"/>
          <p14:tracePt t="251695" x="2179638" y="1120775"/>
          <p14:tracePt t="251712" x="2225675" y="1249363"/>
          <p14:tracePt t="251730" x="2247900" y="1379538"/>
          <p14:tracePt t="251745" x="2301875" y="1539875"/>
          <p14:tracePt t="251762" x="2324100" y="1660525"/>
          <p14:tracePt t="251779" x="2346325" y="1828800"/>
          <p14:tracePt t="251796" x="2362200" y="1927225"/>
          <p14:tracePt t="251812" x="2384425" y="2027238"/>
          <p14:tracePt t="251828" x="2400300" y="2103438"/>
          <p14:tracePt t="251845" x="2416175" y="2155825"/>
          <p14:tracePt t="251863" x="2430463" y="2171700"/>
          <p14:tracePt t="251883" x="2438400" y="2171700"/>
          <p14:tracePt t="251895" x="2446338" y="2171700"/>
          <p14:tracePt t="251912" x="2514600" y="2171700"/>
          <p14:tracePt t="251930" x="2568575" y="2171700"/>
          <p14:tracePt t="251945" x="2628900" y="2155825"/>
          <p14:tracePt t="251962" x="2682875" y="2125663"/>
          <p14:tracePt t="251979" x="2735263" y="2095500"/>
          <p14:tracePt t="251996" x="2773363" y="2079625"/>
          <p14:tracePt t="252012" x="2841625" y="2057400"/>
          <p14:tracePt t="252028" x="2917825" y="2049463"/>
          <p14:tracePt t="252045" x="2979738" y="2049463"/>
          <p14:tracePt t="252063" x="3025775" y="2049463"/>
          <p14:tracePt t="252078" x="3063875" y="2049463"/>
          <p14:tracePt t="252095" x="3094038" y="2049463"/>
          <p14:tracePt t="252112" x="3132138" y="2049463"/>
          <p14:tracePt t="252130" x="3192463" y="2049463"/>
          <p14:tracePt t="252145" x="3246438" y="2049463"/>
          <p14:tracePt t="252162" x="3268663" y="2049463"/>
          <p14:tracePt t="252178" x="3292475" y="2049463"/>
          <p14:tracePt t="252234" x="3306763" y="2035175"/>
          <p14:tracePt t="252243" x="3314700" y="2035175"/>
          <p14:tracePt t="252251" x="3322638" y="2035175"/>
          <p14:tracePt t="252263" x="3330575" y="2027238"/>
          <p14:tracePt t="252279" x="3352800" y="2011363"/>
          <p14:tracePt t="252295" x="3352800" y="2003425"/>
          <p14:tracePt t="252499" x="3344863" y="2003425"/>
          <p14:tracePt t="252507" x="3336925" y="2003425"/>
          <p14:tracePt t="252515" x="3330575" y="2003425"/>
          <p14:tracePt t="252529" x="3330575" y="2011363"/>
          <p14:tracePt t="252545" x="3322638" y="2011363"/>
          <p14:tracePt t="252562" x="3314700" y="2011363"/>
          <p14:tracePt t="252611" x="3306763" y="2011363"/>
          <p14:tracePt t="252619" x="3306763" y="2019300"/>
          <p14:tracePt t="252787" x="3330575" y="2019300"/>
          <p14:tracePt t="252795" x="3352800" y="2019300"/>
          <p14:tracePt t="252803" x="3406775" y="1997075"/>
          <p14:tracePt t="252812" x="3489325" y="1973263"/>
          <p14:tracePt t="252829" x="4137025" y="1866900"/>
          <p14:tracePt t="252845" x="4975225" y="1654175"/>
          <p14:tracePt t="252863" x="5532438" y="1470025"/>
          <p14:tracePt t="252879" x="5973763" y="1279525"/>
          <p14:tracePt t="252895" x="6270625" y="1143000"/>
          <p14:tracePt t="252912" x="6400800" y="1096963"/>
          <p14:tracePt t="252930" x="6492875" y="1058863"/>
          <p14:tracePt t="252945" x="6537325" y="1028700"/>
          <p14:tracePt t="252962" x="6553200" y="1020763"/>
          <p14:tracePt t="252963" x="6553200" y="1006475"/>
          <p14:tracePt t="252979" x="6545263" y="936625"/>
          <p14:tracePt t="252996" x="6537325" y="884238"/>
          <p14:tracePt t="253012" x="6523038" y="830263"/>
          <p14:tracePt t="253029" x="6515100" y="792163"/>
          <p14:tracePt t="253046" x="6499225" y="739775"/>
          <p14:tracePt t="253063" x="6477000" y="701675"/>
          <p14:tracePt t="253079" x="6454775" y="663575"/>
          <p14:tracePt t="253095" x="6438900" y="625475"/>
          <p14:tracePt t="253112" x="6423025" y="609600"/>
          <p14:tracePt t="253130" x="6416675" y="587375"/>
          <p14:tracePt t="253145" x="6400800" y="549275"/>
          <p14:tracePt t="253162" x="6400800" y="541338"/>
          <p14:tracePt t="253179" x="6400800" y="517525"/>
          <p14:tracePt t="253267" x="6400800" y="533400"/>
          <p14:tracePt t="253275" x="6400800" y="617538"/>
          <p14:tracePt t="253283" x="6384925" y="715963"/>
          <p14:tracePt t="253295" x="6384925" y="800100"/>
          <p14:tracePt t="253312" x="6384925" y="1006475"/>
          <p14:tracePt t="253329" x="6384925" y="1211263"/>
          <p14:tracePt t="253347" x="6461125" y="1501775"/>
          <p14:tracePt t="253362" x="6499225" y="1592263"/>
          <p14:tracePt t="253379" x="6659563" y="1858963"/>
          <p14:tracePt t="253395" x="6705600" y="1951038"/>
          <p14:tracePt t="253413" x="6735763" y="1997075"/>
          <p14:tracePt t="253429" x="6743700" y="2011363"/>
          <p14:tracePt t="253445" x="6759575" y="2019300"/>
          <p14:tracePt t="253462" x="6765925" y="2027238"/>
          <p14:tracePt t="253480" x="6811963" y="2041525"/>
          <p14:tracePt t="253495" x="6842125" y="2049463"/>
          <p14:tracePt t="253512" x="6911975" y="2049463"/>
          <p14:tracePt t="253529" x="6988175" y="2049463"/>
          <p14:tracePt t="253547" x="7078663" y="2019300"/>
          <p14:tracePt t="253563" x="7124700" y="1997075"/>
          <p14:tracePt t="253563" x="7146925" y="1989138"/>
          <p14:tracePt t="253579" x="7162800" y="1935163"/>
          <p14:tracePt t="253595" x="7162800" y="1844675"/>
          <p14:tracePt t="253613" x="7124700" y="1698625"/>
          <p14:tracePt t="253629" x="7048500" y="1531938"/>
          <p14:tracePt t="253645" x="7002463" y="1371600"/>
          <p14:tracePt t="253662" x="6964363" y="1249363"/>
          <p14:tracePt t="253680" x="6926263" y="1189038"/>
          <p14:tracePt t="253695" x="6896100" y="1165225"/>
          <p14:tracePt t="253712" x="6842125" y="1143000"/>
          <p14:tracePt t="253729" x="6781800" y="1143000"/>
          <p14:tracePt t="253747" x="6675438" y="1158875"/>
          <p14:tracePt t="253762" x="6651625" y="1173163"/>
          <p14:tracePt t="253779" x="6599238" y="1249363"/>
          <p14:tracePt t="253795" x="6583363" y="1341438"/>
          <p14:tracePt t="253813" x="6575425" y="1431925"/>
          <p14:tracePt t="253829" x="6575425" y="1493838"/>
          <p14:tracePt t="253845" x="6575425" y="1531938"/>
          <p14:tracePt t="253862" x="6575425" y="1539875"/>
          <p14:tracePt t="253880" x="6569075" y="1554163"/>
          <p14:tracePt t="253896" x="6569075" y="1570038"/>
          <p14:tracePt t="253912" x="6537325" y="1630363"/>
          <p14:tracePt t="253929" x="6438900" y="1768475"/>
          <p14:tracePt t="253947" x="6202363" y="2041525"/>
          <p14:tracePt t="253962" x="6126163" y="2117725"/>
          <p14:tracePt t="253979" x="5753100" y="2293938"/>
          <p14:tracePt t="253995" x="5364163" y="2378075"/>
          <p14:tracePt t="254014" x="4876800" y="2438400"/>
          <p14:tracePt t="254029" x="4403725" y="2514600"/>
          <p14:tracePt t="254046" x="3932238" y="2590800"/>
          <p14:tracePt t="254062" x="3543300" y="2727325"/>
          <p14:tracePt t="254080" x="3184525" y="2819400"/>
          <p14:tracePt t="254096" x="3001963" y="2873375"/>
          <p14:tracePt t="254112" x="2835275" y="2911475"/>
          <p14:tracePt t="254129" x="2705100" y="2941638"/>
          <p14:tracePt t="254147" x="2613025" y="2949575"/>
          <p14:tracePt t="254162" x="2598738" y="2949575"/>
          <p14:tracePt t="254179" x="2582863" y="2949575"/>
          <p14:tracePt t="254196" x="2560638" y="2949575"/>
          <p14:tracePt t="254213" x="2544763" y="2949575"/>
          <p14:tracePt t="254229" x="2506663" y="2941638"/>
          <p14:tracePt t="254246" x="2492375" y="2933700"/>
          <p14:tracePt t="254262" x="2454275" y="2933700"/>
          <p14:tracePt t="254280" x="2362200" y="2933700"/>
          <p14:tracePt t="254296" x="2255838" y="2933700"/>
          <p14:tracePt t="254312" x="2155825" y="2955925"/>
          <p14:tracePt t="254329" x="2103438" y="2979738"/>
          <p14:tracePt t="254347" x="2073275" y="2994025"/>
          <p14:tracePt t="254363" x="2065338" y="2994025"/>
          <p14:tracePt t="254387" x="2057400" y="2994025"/>
          <p14:tracePt t="254404" x="2041525" y="2994025"/>
          <p14:tracePt t="254414" x="2035175" y="2994025"/>
          <p14:tracePt t="254429" x="1997075" y="2994025"/>
          <p14:tracePt t="254446" x="1973263" y="2994025"/>
          <p14:tracePt t="254462" x="1943100" y="3009900"/>
          <p14:tracePt t="254480" x="1905000" y="3009900"/>
          <p14:tracePt t="254496" x="1889125" y="3009900"/>
          <p14:tracePt t="254512" x="1874838" y="3001963"/>
          <p14:tracePt t="254529" x="1851025" y="2987675"/>
          <p14:tracePt t="254547" x="1844675" y="2987675"/>
          <p14:tracePt t="254562" x="1844675" y="2979738"/>
          <p14:tracePt t="254579" x="1844675" y="2963863"/>
          <p14:tracePt t="254596" x="1836738" y="2963863"/>
          <p14:tracePt t="254614" x="1828800" y="2949575"/>
          <p14:tracePt t="254629" x="1820863" y="2949575"/>
          <p14:tracePt t="254646" x="1806575" y="2941638"/>
          <p14:tracePt t="254662" x="1798638" y="2933700"/>
          <p14:tracePt t="254681" x="1774825" y="2933700"/>
          <p14:tracePt t="254696" x="1752600" y="2933700"/>
          <p14:tracePt t="254712" x="1714500" y="2933700"/>
          <p14:tracePt t="254729" x="1676400" y="2933700"/>
          <p14:tracePt t="254747" x="1630363" y="2933700"/>
          <p14:tracePt t="254762" x="1616075" y="2933700"/>
          <p14:tracePt t="254779" x="1554163" y="2911475"/>
          <p14:tracePt t="254796" x="1485900" y="2873375"/>
          <p14:tracePt t="254814" x="1401763" y="2819400"/>
          <p14:tracePt t="254829" x="1379538" y="2797175"/>
          <p14:tracePt t="254846" x="1349375" y="2773363"/>
          <p14:tracePt t="254862" x="1341438" y="2759075"/>
          <p14:tracePt t="254880" x="1333500" y="2735263"/>
          <p14:tracePt t="254896" x="1311275" y="2697163"/>
          <p14:tracePt t="254912" x="1279525" y="2659063"/>
          <p14:tracePt t="254929" x="1257300" y="2620963"/>
          <p14:tracePt t="254947" x="1211263" y="2560638"/>
          <p14:tracePt t="254962" x="1189038" y="2544763"/>
          <p14:tracePt t="254979" x="1120775" y="2460625"/>
          <p14:tracePt t="254996" x="1082675" y="2408238"/>
          <p14:tracePt t="255014" x="1044575" y="2370138"/>
          <p14:tracePt t="255029" x="1020763" y="2339975"/>
          <p14:tracePt t="255046" x="998538" y="2316163"/>
          <p14:tracePt t="255062" x="982663" y="2301875"/>
          <p14:tracePt t="255080" x="974725" y="2278063"/>
          <p14:tracePt t="255096" x="960438" y="2247900"/>
          <p14:tracePt t="255112" x="944563" y="2209800"/>
          <p14:tracePt t="255129" x="944563" y="2201863"/>
          <p14:tracePt t="255148" x="930275" y="2179638"/>
          <p14:tracePt t="255187" x="922338" y="2171700"/>
          <p14:tracePt t="255195" x="922338" y="2163763"/>
          <p14:tracePt t="255211" x="922338" y="2155825"/>
          <p14:tracePt t="255227" x="922338" y="2149475"/>
          <p14:tracePt t="255235" x="914400" y="2141538"/>
          <p14:tracePt t="255355" x="914400" y="2133600"/>
          <p14:tracePt t="255364" x="914400" y="2125663"/>
          <p14:tracePt t="255371" x="914400" y="2117725"/>
          <p14:tracePt t="255388" x="914400" y="2111375"/>
          <p14:tracePt t="255404" x="930275" y="2095500"/>
          <p14:tracePt t="255435" x="930275" y="2087563"/>
          <p14:tracePt t="255443" x="930275" y="2079625"/>
          <p14:tracePt t="255459" x="936625" y="2065338"/>
          <p14:tracePt t="255475" x="944563" y="2065338"/>
          <p14:tracePt t="255484" x="944563" y="2057400"/>
          <p14:tracePt t="255500" x="944563" y="2041525"/>
          <p14:tracePt t="255515" x="952500" y="2041525"/>
          <p14:tracePt t="255539" x="960438" y="2041525"/>
          <p14:tracePt t="255604" x="968375" y="2035175"/>
          <p14:tracePt t="255620" x="974725" y="2035175"/>
          <p14:tracePt t="255635" x="982663" y="2035175"/>
          <p14:tracePt t="255644" x="990600" y="2035175"/>
          <p14:tracePt t="255651" x="998538" y="2027238"/>
          <p14:tracePt t="255675" x="1006475" y="2027238"/>
          <p14:tracePt t="255700" x="1012825" y="2027238"/>
          <p14:tracePt t="255715" x="1020763" y="2027238"/>
          <p14:tracePt t="255731" x="1028700" y="2027238"/>
          <p14:tracePt t="255740" x="1036638" y="2027238"/>
          <p14:tracePt t="255747" x="1050925" y="2027238"/>
          <p14:tracePt t="255764" x="1066800" y="2027238"/>
          <p14:tracePt t="255779" x="1104900" y="2035175"/>
          <p14:tracePt t="255796" x="1104900" y="2041525"/>
          <p14:tracePt t="255814" x="1120775" y="2049463"/>
          <p14:tracePt t="255835" x="1127125" y="2057400"/>
          <p14:tracePt t="255846" x="1135063" y="2065338"/>
          <p14:tracePt t="255863" x="1150938" y="2079625"/>
          <p14:tracePt t="255881" x="1173163" y="2111375"/>
          <p14:tracePt t="255896" x="1173163" y="2117725"/>
          <p14:tracePt t="255913" x="1189038" y="2133600"/>
          <p14:tracePt t="255929" x="1196975" y="2155825"/>
          <p14:tracePt t="255947" x="1211263" y="2179638"/>
          <p14:tracePt t="255963" x="1219200" y="2187575"/>
          <p14:tracePt t="255979" x="1235075" y="2217738"/>
          <p14:tracePt t="255996" x="1241425" y="2225675"/>
          <p14:tracePt t="256014" x="1241425" y="2255838"/>
          <p14:tracePt t="256029" x="1257300" y="2278063"/>
          <p14:tracePt t="256046" x="1265238" y="2301875"/>
          <p14:tracePt t="256063" x="1279525" y="2332038"/>
          <p14:tracePt t="256081" x="1295400" y="2346325"/>
          <p14:tracePt t="256096" x="1295400" y="2362200"/>
          <p14:tracePt t="256113" x="1311275" y="2370138"/>
          <p14:tracePt t="256129" x="1311275" y="2378075"/>
          <p14:tracePt t="256147" x="1317625" y="2384425"/>
          <p14:tracePt t="256172" x="1325563" y="2392363"/>
          <p14:tracePt t="256196" x="1333500" y="2400300"/>
          <p14:tracePt t="256204" x="1341438" y="2408238"/>
          <p14:tracePt t="256220" x="1349375" y="2408238"/>
          <p14:tracePt t="256229" x="1355725" y="2416175"/>
          <p14:tracePt t="256246" x="1371600" y="2422525"/>
          <p14:tracePt t="256263" x="1379538" y="2430463"/>
          <p14:tracePt t="256281" x="1401763" y="2438400"/>
          <p14:tracePt t="256296" x="1409700" y="2446338"/>
          <p14:tracePt t="256313" x="1417638" y="2446338"/>
          <p14:tracePt t="256329" x="1425575" y="2454275"/>
          <p14:tracePt t="256347" x="1439863" y="2454275"/>
          <p14:tracePt t="256363" x="1447800" y="2454275"/>
          <p14:tracePt t="256379" x="1470025" y="2460625"/>
          <p14:tracePt t="256396" x="1470025" y="2468563"/>
          <p14:tracePt t="256428" x="1477963" y="2476500"/>
          <p14:tracePt t="256436" x="1477963" y="2484438"/>
          <p14:tracePt t="256446" x="1477963" y="2492375"/>
          <p14:tracePt t="256463" x="1477963" y="2506663"/>
          <p14:tracePt t="256481" x="1501775" y="2536825"/>
          <p14:tracePt t="256496" x="1501775" y="2552700"/>
          <p14:tracePt t="256513" x="1501775" y="2560638"/>
          <p14:tracePt t="256532" x="1501775" y="2568575"/>
          <p14:tracePt t="256564" x="1501775" y="2574925"/>
          <p14:tracePt t="256580" x="1501775" y="2582863"/>
          <p14:tracePt t="256588" x="1501775" y="2590800"/>
          <p14:tracePt t="256612" x="1501775" y="2598738"/>
          <p14:tracePt t="256620" x="1501775" y="2606675"/>
          <p14:tracePt t="256629" x="1501775" y="2613025"/>
          <p14:tracePt t="256652" x="1501775" y="2628900"/>
          <p14:tracePt t="256668" x="1501775" y="2636838"/>
          <p14:tracePt t="256681" x="1501775" y="2644775"/>
          <p14:tracePt t="256696" x="1493838" y="2682875"/>
          <p14:tracePt t="256713" x="1493838" y="2713038"/>
          <p14:tracePt t="256729" x="1493838" y="2735263"/>
          <p14:tracePt t="256748" x="1493838" y="2765425"/>
          <p14:tracePt t="256764" x="1493838" y="2773363"/>
          <p14:tracePt t="256780" x="1493838" y="2797175"/>
          <p14:tracePt t="256796" x="1485900" y="2827338"/>
          <p14:tracePt t="256814" x="1470025" y="2849563"/>
          <p14:tracePt t="256830" x="1470025" y="2865438"/>
          <p14:tracePt t="256846" x="1470025" y="2895600"/>
          <p14:tracePt t="256863" x="1470025" y="2925763"/>
          <p14:tracePt t="256881" x="1470025" y="2933700"/>
          <p14:tracePt t="256896" x="1470025" y="2941638"/>
          <p14:tracePt t="256913" x="1470025" y="2949575"/>
          <p14:tracePt t="256932" x="1485900" y="2949575"/>
          <p14:tracePt t="256948" x="1508125" y="2949575"/>
          <p14:tracePt t="256963" x="1524000" y="2949575"/>
          <p14:tracePt t="256980" x="1638300" y="2949575"/>
          <p14:tracePt t="256996" x="1692275" y="2949575"/>
          <p14:tracePt t="257014" x="1714500" y="2949575"/>
          <p14:tracePt t="257030" x="1736725" y="2949575"/>
          <p14:tracePt t="257046" x="1752600" y="2949575"/>
          <p14:tracePt t="257063" x="1760538" y="2949575"/>
          <p14:tracePt t="257081" x="1782763" y="2955925"/>
          <p14:tracePt t="257096" x="1820863" y="2979738"/>
          <p14:tracePt t="257113" x="1828800" y="2979738"/>
          <p14:tracePt t="257204" x="1836738" y="2971800"/>
          <p14:tracePt t="257212" x="1836738" y="2949575"/>
          <p14:tracePt t="257220" x="1836738" y="2925763"/>
          <p14:tracePt t="257230" x="1836738" y="2903538"/>
          <p14:tracePt t="257246" x="1836738" y="2857500"/>
          <p14:tracePt t="257263" x="1836738" y="2827338"/>
          <p14:tracePt t="257281" x="1836738" y="2803525"/>
          <p14:tracePt t="257296" x="1836738" y="2789238"/>
          <p14:tracePt t="257313" x="1836738" y="2759075"/>
          <p14:tracePt t="257330" x="1836738" y="2735263"/>
          <p14:tracePt t="257348" x="1812925" y="2697163"/>
          <p14:tracePt t="257364" x="1812925" y="2689225"/>
          <p14:tracePt t="257396" x="1806575" y="2682875"/>
          <p14:tracePt t="257420" x="1798638" y="2674938"/>
          <p14:tracePt t="257428" x="1790700" y="2674938"/>
          <p14:tracePt t="257444" x="1790700" y="2659063"/>
          <p14:tracePt t="257460" x="1782763" y="2659063"/>
          <p14:tracePt t="257468" x="1782763" y="2651125"/>
          <p14:tracePt t="257480" x="1774825" y="2651125"/>
          <p14:tracePt t="257498" x="1768475" y="2644775"/>
          <p14:tracePt t="257513" x="1768475" y="2636838"/>
          <p14:tracePt t="257530" x="1768475" y="2628900"/>
          <p14:tracePt t="257546" x="1760538" y="2620963"/>
          <p14:tracePt t="257564" x="1752600" y="2613025"/>
          <p14:tracePt t="257580" x="1744663" y="2606675"/>
          <p14:tracePt t="257596" x="1736725" y="2606675"/>
          <p14:tracePt t="257613" x="1722438" y="2606675"/>
          <p14:tracePt t="257660" x="1714500" y="2598738"/>
          <p14:tracePt t="257668" x="1714500" y="2590800"/>
          <p14:tracePt t="257680" x="1698625" y="2574925"/>
          <p14:tracePt t="257698" x="1692275" y="2552700"/>
          <p14:tracePt t="257713" x="1676400" y="2530475"/>
          <p14:tracePt t="257730" x="1668463" y="2522538"/>
          <p14:tracePt t="257746" x="1660525" y="2514600"/>
          <p14:tracePt t="257772" x="1654175" y="2506663"/>
          <p14:tracePt t="257788" x="1646238" y="2506663"/>
          <p14:tracePt t="257796" x="1646238" y="2498725"/>
          <p14:tracePt t="257852" x="1638300" y="2498725"/>
          <p14:tracePt t="257860" x="1630363" y="2492375"/>
          <p14:tracePt t="257868" x="1622425" y="2484438"/>
          <p14:tracePt t="257880" x="1616075" y="2476500"/>
          <p14:tracePt t="257896" x="1592263" y="2468563"/>
          <p14:tracePt t="257913" x="1570038" y="2454275"/>
          <p14:tracePt t="257931" x="1539875" y="2438400"/>
          <p14:tracePt t="257946" x="1516063" y="2422525"/>
          <p14:tracePt t="257963" x="1477963" y="2416175"/>
          <p14:tracePt t="257980" x="1439863" y="2400300"/>
          <p14:tracePt t="257998" x="1409700" y="2378075"/>
          <p14:tracePt t="258013" x="1387475" y="2370138"/>
          <p14:tracePt t="258030" x="1349375" y="2354263"/>
          <p14:tracePt t="258047" x="1333500" y="2346325"/>
          <p14:tracePt t="258064" x="1311275" y="2324100"/>
          <p14:tracePt t="258080" x="1279525" y="2301875"/>
          <p14:tracePt t="258097" x="1265238" y="2270125"/>
          <p14:tracePt t="258113" x="1227138" y="2225675"/>
          <p14:tracePt t="258131" x="1196975" y="2201863"/>
          <p14:tracePt t="258147" x="1181100" y="2193925"/>
          <p14:tracePt t="258196" x="1189038" y="2201863"/>
          <p14:tracePt t="258204" x="1211263" y="2225675"/>
          <p14:tracePt t="258213" x="1211263" y="2239963"/>
          <p14:tracePt t="258230" x="1219200" y="2247900"/>
          <p14:tracePt t="258292" x="1219200" y="2255838"/>
          <p14:tracePt t="258308" x="1219200" y="2263775"/>
          <p14:tracePt t="258316" x="1219200" y="2270125"/>
          <p14:tracePt t="258324" x="1196975" y="2286000"/>
          <p14:tracePt t="260133" x="1196975" y="2293938"/>
          <p14:tracePt t="261189" x="1203325" y="2293938"/>
          <p14:tracePt t="261197" x="1227138" y="2286000"/>
          <p14:tracePt t="261205" x="1279525" y="2239963"/>
          <p14:tracePt t="261214" x="1341438" y="2201863"/>
          <p14:tracePt t="261231" x="1447800" y="2117725"/>
          <p14:tracePt t="261247" x="1546225" y="2049463"/>
          <p14:tracePt t="261265" x="1600200" y="2011363"/>
          <p14:tracePt t="261281" x="1654175" y="1981200"/>
          <p14:tracePt t="261297" x="1676400" y="1981200"/>
          <p14:tracePt t="261314" x="1714500" y="1981200"/>
          <p14:tracePt t="261331" x="1744663" y="1989138"/>
          <p14:tracePt t="261347" x="1760538" y="2003425"/>
          <p14:tracePt t="261364" x="1752600" y="2027238"/>
          <p14:tracePt t="261381" x="1744663" y="2125663"/>
          <p14:tracePt t="261398" x="1744663" y="2239963"/>
          <p14:tracePt t="261414" x="1744663" y="2378075"/>
          <p14:tracePt t="261431" x="1706563" y="2460625"/>
          <p14:tracePt t="261447" x="1668463" y="2552700"/>
          <p14:tracePt t="261465" x="1646238" y="2628900"/>
          <p14:tracePt t="261481" x="1616075" y="2759075"/>
          <p14:tracePt t="261498" x="1616075" y="2873375"/>
          <p14:tracePt t="261514" x="1616075" y="2963863"/>
          <p14:tracePt t="261532" x="1600200" y="3009900"/>
          <p14:tracePt t="261547" x="1570038" y="3055938"/>
          <p14:tracePt t="261564" x="1516063" y="3101975"/>
          <p14:tracePt t="261581" x="1485900" y="3178175"/>
          <p14:tracePt t="261599" x="1470025" y="3246438"/>
          <p14:tracePt t="261614" x="1455738" y="3314700"/>
          <p14:tracePt t="261631" x="1431925" y="3360738"/>
          <p14:tracePt t="261647" x="1425575" y="3375025"/>
          <p14:tracePt t="261665" x="1409700" y="3382963"/>
          <p14:tracePt t="261709" x="1401763" y="3390900"/>
          <p14:tracePt t="261717" x="1393825" y="3398838"/>
          <p14:tracePt t="261725" x="1387475" y="3398838"/>
          <p14:tracePt t="261733" x="1371600" y="3413125"/>
          <p14:tracePt t="261747" x="1325563" y="3429000"/>
          <p14:tracePt t="261764" x="1249363" y="3467100"/>
          <p14:tracePt t="261781" x="1143000" y="3505200"/>
          <p14:tracePt t="261799" x="1104900" y="3521075"/>
          <p14:tracePt t="261814" x="1074738" y="3521075"/>
          <p14:tracePt t="261831" x="1058863" y="3521075"/>
          <p14:tracePt t="261847" x="1050925" y="3521075"/>
          <p14:tracePt t="261865" x="1028700" y="3505200"/>
          <p14:tracePt t="261881" x="1020763" y="3497263"/>
          <p14:tracePt t="261897" x="1006475" y="3489325"/>
          <p14:tracePt t="261914" x="974725" y="3467100"/>
          <p14:tracePt t="261932" x="960438" y="3459163"/>
          <p14:tracePt t="261949" x="952500" y="3459163"/>
          <p14:tracePt t="261964" x="944563" y="3451225"/>
          <p14:tracePt t="261981" x="936625" y="3451225"/>
          <p14:tracePt t="262005" x="930275" y="3451225"/>
          <p14:tracePt t="262014" x="922338" y="3451225"/>
          <p14:tracePt t="262031" x="914400" y="3459163"/>
          <p14:tracePt t="262047" x="906463" y="3475038"/>
          <p14:tracePt t="262065" x="884238" y="3497263"/>
          <p14:tracePt t="262081" x="868363" y="3513138"/>
          <p14:tracePt t="262098" x="860425" y="3527425"/>
          <p14:tracePt t="262114" x="838200" y="3559175"/>
          <p14:tracePt t="262132" x="808038" y="3573463"/>
          <p14:tracePt t="262147" x="792163" y="3589338"/>
          <p14:tracePt t="262164" x="777875" y="3619500"/>
          <p14:tracePt t="262181" x="769938" y="3641725"/>
          <p14:tracePt t="262199" x="762000" y="3657600"/>
          <p14:tracePt t="262214" x="746125" y="3673475"/>
          <p14:tracePt t="262231" x="739775" y="3687763"/>
          <p14:tracePt t="262248" x="731838" y="3695700"/>
          <p14:tracePt t="262265" x="723900" y="3703638"/>
          <p14:tracePt t="262281" x="715963" y="3711575"/>
          <p14:tracePt t="262301" x="701675" y="3717925"/>
          <p14:tracePt t="262314" x="693738" y="3725863"/>
          <p14:tracePt t="262332" x="677863" y="3741738"/>
          <p14:tracePt t="262347" x="639763" y="3763963"/>
          <p14:tracePt t="262364" x="617538" y="3771900"/>
          <p14:tracePt t="262381" x="587375" y="3802063"/>
          <p14:tracePt t="262399" x="563563" y="3817938"/>
          <p14:tracePt t="262414" x="533400" y="3832225"/>
          <p14:tracePt t="262431" x="511175" y="3856038"/>
          <p14:tracePt t="262448" x="479425" y="3878263"/>
          <p14:tracePt t="262465" x="457200" y="3908425"/>
          <p14:tracePt t="262481" x="434975" y="3932238"/>
          <p14:tracePt t="262498" x="419100" y="3946525"/>
          <p14:tracePt t="262514" x="381000" y="3978275"/>
          <p14:tracePt t="262532" x="365125" y="4000500"/>
          <p14:tracePt t="262548" x="334963" y="4038600"/>
          <p14:tracePt t="262564" x="320675" y="4084638"/>
          <p14:tracePt t="262565" x="312738" y="4098925"/>
          <p14:tracePt t="262581" x="312738" y="4144963"/>
          <p14:tracePt t="262599" x="312738" y="4183063"/>
          <p14:tracePt t="262614" x="312738" y="4213225"/>
          <p14:tracePt t="262631" x="312738" y="4259263"/>
          <p14:tracePt t="262648" x="342900" y="4335463"/>
          <p14:tracePt t="262666" x="381000" y="4403725"/>
          <p14:tracePt t="262681" x="411163" y="4441825"/>
          <p14:tracePt t="262698" x="434975" y="4473575"/>
          <p14:tracePt t="262715" x="457200" y="4495800"/>
          <p14:tracePt t="262732" x="473075" y="4511675"/>
          <p14:tracePt t="262748" x="487363" y="4533900"/>
          <p14:tracePt t="262764" x="503238" y="4533900"/>
          <p14:tracePt t="262781" x="541338" y="4549775"/>
          <p14:tracePt t="262799" x="563563" y="4556125"/>
          <p14:tracePt t="262814" x="587375" y="4564063"/>
          <p14:tracePt t="262831" x="617538" y="4564063"/>
          <p14:tracePt t="262848" x="625475" y="4572000"/>
          <p14:tracePt t="262869" x="631825" y="4572000"/>
          <p14:tracePt t="262881" x="639763" y="4572000"/>
          <p14:tracePt t="262898" x="655638" y="4587875"/>
          <p14:tracePt t="262914" x="677863" y="4587875"/>
          <p14:tracePt t="262932" x="701675" y="4587875"/>
          <p14:tracePt t="262948" x="723900" y="4587875"/>
          <p14:tracePt t="262964" x="754063" y="4579938"/>
          <p14:tracePt t="262981" x="784225" y="4564063"/>
          <p14:tracePt t="262999" x="800100" y="4564063"/>
          <p14:tracePt t="263014" x="815975" y="4549775"/>
          <p14:tracePt t="263031" x="830263" y="4541838"/>
          <p14:tracePt t="263048" x="854075" y="4541838"/>
          <p14:tracePt t="263066" x="868363" y="4525963"/>
          <p14:tracePt t="263081" x="884238" y="4525963"/>
          <p14:tracePt t="263098" x="906463" y="4525963"/>
          <p14:tracePt t="263114" x="922338" y="4525963"/>
          <p14:tracePt t="263132" x="930275" y="4525963"/>
          <p14:tracePt t="263148" x="944563" y="4525963"/>
          <p14:tracePt t="263164" x="968375" y="4525963"/>
          <p14:tracePt t="263181" x="998538" y="4525963"/>
          <p14:tracePt t="263199" x="998538" y="4541838"/>
          <p14:tracePt t="263214" x="1012825" y="4572000"/>
          <p14:tracePt t="263231" x="1028700" y="4587875"/>
          <p14:tracePt t="263248" x="1044575" y="4594225"/>
          <p14:tracePt t="263266" x="1058863" y="4632325"/>
          <p14:tracePt t="263281" x="1089025" y="4694238"/>
          <p14:tracePt t="263298" x="1112838" y="4724400"/>
          <p14:tracePt t="263315" x="1120775" y="4740275"/>
          <p14:tracePt t="263332" x="1143000" y="4770438"/>
          <p14:tracePt t="263348" x="1150938" y="4770438"/>
          <p14:tracePt t="263365" x="1158875" y="4778375"/>
          <p14:tracePt t="263381" x="1165225" y="4784725"/>
          <p14:tracePt t="263399" x="1189038" y="4800600"/>
          <p14:tracePt t="263422" x="1196975" y="4808538"/>
          <p14:tracePt t="263438" x="1203325" y="4822825"/>
          <p14:tracePt t="263453" x="1211263" y="4822825"/>
          <p14:tracePt t="263470" x="1219200" y="4822825"/>
          <p14:tracePt t="263481" x="1227138" y="4830763"/>
          <p14:tracePt t="263498" x="1249363" y="4838700"/>
          <p14:tracePt t="263514" x="1279525" y="4846638"/>
          <p14:tracePt t="263533" x="1287463" y="4846638"/>
          <p14:tracePt t="263548" x="1311275" y="4846638"/>
          <p14:tracePt t="263565" x="1333500" y="4846638"/>
          <p14:tracePt t="263581" x="1363663" y="4846638"/>
          <p14:tracePt t="263599" x="1401763" y="4838700"/>
          <p14:tracePt t="263615" x="1425575" y="4822825"/>
          <p14:tracePt t="263631" x="1447800" y="4808538"/>
          <p14:tracePt t="263648" x="1463675" y="4808538"/>
          <p14:tracePt t="263666" x="1470025" y="4800600"/>
          <p14:tracePt t="263718" x="1493838" y="4800600"/>
          <p14:tracePt t="263726" x="1501775" y="4800600"/>
          <p14:tracePt t="263742" x="1508125" y="4800600"/>
          <p14:tracePt t="263758" x="1531938" y="4800600"/>
          <p14:tracePt t="263765" x="1531938" y="4808538"/>
          <p14:tracePt t="263781" x="1546225" y="4822825"/>
          <p14:tracePt t="263799" x="1570038" y="4860925"/>
          <p14:tracePt t="263815" x="1600200" y="4899025"/>
          <p14:tracePt t="263831" x="1622425" y="4945063"/>
          <p14:tracePt t="263848" x="1646238" y="4975225"/>
          <p14:tracePt t="263866" x="1668463" y="5013325"/>
          <p14:tracePt t="263881" x="1668463" y="5029200"/>
          <p14:tracePt t="263898" x="1684338" y="5051425"/>
          <p14:tracePt t="263914" x="1698625" y="5075238"/>
          <p14:tracePt t="263932" x="1714500" y="5089525"/>
          <p14:tracePt t="263948" x="1730375" y="5113338"/>
          <p14:tracePt t="263964" x="1736725" y="5127625"/>
          <p14:tracePt t="263981" x="1744663" y="5127625"/>
          <p14:tracePt t="263999" x="1760538" y="5135563"/>
          <p14:tracePt t="264015" x="1774825" y="5143500"/>
          <p14:tracePt t="264031" x="1798638" y="5159375"/>
          <p14:tracePt t="264048" x="1820863" y="5165725"/>
          <p14:tracePt t="264066" x="1828800" y="5165725"/>
          <p14:tracePt t="264081" x="1844675" y="5173663"/>
          <p14:tracePt t="264098" x="1858963" y="5173663"/>
          <p14:tracePt t="264115" x="1889125" y="5173663"/>
          <p14:tracePt t="264133" x="1912938" y="5173663"/>
          <p14:tracePt t="264148" x="1951038" y="5173663"/>
          <p14:tracePt t="264165" x="1981200" y="5173663"/>
          <p14:tracePt t="264181" x="2019300" y="5173663"/>
          <p14:tracePt t="264199" x="2035175" y="5165725"/>
          <p14:tracePt t="264215" x="2057400" y="5151438"/>
          <p14:tracePt t="264231" x="2073275" y="5151438"/>
          <p14:tracePt t="264248" x="2095500" y="5127625"/>
          <p14:tracePt t="264266" x="2117725" y="5113338"/>
          <p14:tracePt t="264281" x="2141538" y="5097463"/>
          <p14:tracePt t="264298" x="2155825" y="5089525"/>
          <p14:tracePt t="264315" x="2163763" y="5067300"/>
          <p14:tracePt t="264333" x="2179638" y="5045075"/>
          <p14:tracePt t="264348" x="2201863" y="5013325"/>
          <p14:tracePt t="264365" x="2225675" y="4983163"/>
          <p14:tracePt t="264381" x="2270125" y="4945063"/>
          <p14:tracePt t="264399" x="2293938" y="4930775"/>
          <p14:tracePt t="264415" x="2301875" y="4914900"/>
          <p14:tracePt t="264431" x="2324100" y="4899025"/>
          <p14:tracePt t="264448" x="2354263" y="4860925"/>
          <p14:tracePt t="264466" x="2384425" y="4822825"/>
          <p14:tracePt t="264481" x="2416175" y="4800600"/>
          <p14:tracePt t="264498" x="2438400" y="4784725"/>
          <p14:tracePt t="264515" x="2460625" y="4770438"/>
          <p14:tracePt t="264533" x="2468563" y="4770438"/>
          <p14:tracePt t="264548" x="2492375" y="4762500"/>
          <p14:tracePt t="264565" x="2522538" y="4762500"/>
          <p14:tracePt t="264582" x="2582863" y="4724400"/>
          <p14:tracePt t="264599" x="2613025" y="4694238"/>
          <p14:tracePt t="264615" x="2659063" y="4664075"/>
          <p14:tracePt t="264631" x="2674938" y="4664075"/>
          <p14:tracePt t="264648" x="2689225" y="4648200"/>
          <p14:tracePt t="264666" x="2713038" y="4640263"/>
          <p14:tracePt t="264682" x="2735263" y="4618038"/>
          <p14:tracePt t="264698" x="2773363" y="4594225"/>
          <p14:tracePt t="264715" x="2803525" y="4579938"/>
          <p14:tracePt t="264733" x="2827338" y="4564063"/>
          <p14:tracePt t="264748" x="2841625" y="4556125"/>
          <p14:tracePt t="264765" x="2857500" y="4549775"/>
          <p14:tracePt t="264782" x="2895600" y="4511675"/>
          <p14:tracePt t="264799" x="2925763" y="4479925"/>
          <p14:tracePt t="264815" x="2955925" y="4457700"/>
          <p14:tracePt t="264831" x="2971800" y="4441825"/>
          <p14:tracePt t="264848" x="2994025" y="4435475"/>
          <p14:tracePt t="264866" x="3001963" y="4419600"/>
          <p14:tracePt t="264882" x="3001963" y="4403725"/>
          <p14:tracePt t="264898" x="3032125" y="4359275"/>
          <p14:tracePt t="264915" x="3048000" y="4327525"/>
          <p14:tracePt t="264933" x="3055938" y="4313238"/>
          <p14:tracePt t="264948" x="3055938" y="4305300"/>
          <p14:tracePt t="264965" x="3063875" y="4297363"/>
          <p14:tracePt t="264982" x="3063875" y="4283075"/>
          <p14:tracePt t="264999" x="3070225" y="4259263"/>
          <p14:tracePt t="265015" x="3070225" y="4237038"/>
          <p14:tracePt t="265032" x="3078163" y="4206875"/>
          <p14:tracePt t="265048" x="3078163" y="4191000"/>
          <p14:tracePt t="265066" x="3086100" y="4183063"/>
          <p14:tracePt t="265081" x="3086100" y="4175125"/>
          <p14:tracePt t="265098" x="3086100" y="4168775"/>
          <p14:tracePt t="265115" x="3086100" y="4152900"/>
          <p14:tracePt t="265133" x="3086100" y="4137025"/>
          <p14:tracePt t="265148" x="3086100" y="4114800"/>
          <p14:tracePt t="265165" x="3086100" y="4092575"/>
          <p14:tracePt t="265182" x="3078163" y="4054475"/>
          <p14:tracePt t="265200" x="3078163" y="4038600"/>
          <p14:tracePt t="265215" x="3063875" y="4030663"/>
          <p14:tracePt t="265232" x="3040063" y="4008438"/>
          <p14:tracePt t="265248" x="3025775" y="3992563"/>
          <p14:tracePt t="265266" x="3017838" y="3992563"/>
          <p14:tracePt t="265282" x="2994025" y="3992563"/>
          <p14:tracePt t="265298" x="2979738" y="3992563"/>
          <p14:tracePt t="265315" x="2941638" y="3992563"/>
          <p14:tracePt t="265333" x="2911475" y="3992563"/>
          <p14:tracePt t="265348" x="2865438" y="3992563"/>
          <p14:tracePt t="265365" x="2835275" y="3992563"/>
          <p14:tracePt t="265382" x="2781300" y="3984625"/>
          <p14:tracePt t="265400" x="2765425" y="3978275"/>
          <p14:tracePt t="265415" x="2735263" y="3962400"/>
          <p14:tracePt t="265432" x="2713038" y="3946525"/>
          <p14:tracePt t="265448" x="2689225" y="3932238"/>
          <p14:tracePt t="265466" x="2659063" y="3916363"/>
          <p14:tracePt t="265482" x="2606675" y="3894138"/>
          <p14:tracePt t="265498" x="2544763" y="3870325"/>
          <p14:tracePt t="265515" x="2498725" y="3856038"/>
          <p14:tracePt t="265533" x="2446338" y="3832225"/>
          <p14:tracePt t="265548" x="2408238" y="3802063"/>
          <p14:tracePt t="265565" x="2378075" y="3779838"/>
          <p14:tracePt t="265582" x="2324100" y="3725863"/>
          <p14:tracePt t="265599" x="2255838" y="3665538"/>
          <p14:tracePt t="265615" x="2225675" y="3635375"/>
          <p14:tracePt t="265632" x="2201863" y="3611563"/>
          <p14:tracePt t="265648" x="2179638" y="3597275"/>
          <p14:tracePt t="265666" x="2163763" y="3589338"/>
          <p14:tracePt t="265682" x="2133600" y="3573463"/>
          <p14:tracePt t="265698" x="2111375" y="3559175"/>
          <p14:tracePt t="265715" x="2087563" y="3543300"/>
          <p14:tracePt t="265733" x="2065338" y="3527425"/>
          <p14:tracePt t="265748" x="2035175" y="3497263"/>
          <p14:tracePt t="265765" x="2019300" y="3482975"/>
          <p14:tracePt t="265782" x="1965325" y="3451225"/>
          <p14:tracePt t="265800" x="1943100" y="3436938"/>
          <p14:tracePt t="265815" x="1912938" y="3413125"/>
          <p14:tracePt t="265832" x="1874838" y="3375025"/>
          <p14:tracePt t="265848" x="1828800" y="3352800"/>
          <p14:tracePt t="265866" x="1798638" y="3330575"/>
          <p14:tracePt t="265882" x="1782763" y="3330575"/>
          <p14:tracePt t="265898" x="1774825" y="3330575"/>
          <p14:tracePt t="265915" x="1768475" y="3330575"/>
          <p14:tracePt t="265933" x="1744663" y="3314700"/>
          <p14:tracePt t="265948" x="1714500" y="3314700"/>
          <p14:tracePt t="265965" x="1638300" y="3298825"/>
          <p14:tracePt t="265982" x="1531938" y="3298825"/>
          <p14:tracePt t="266000" x="1455738" y="3298825"/>
          <p14:tracePt t="266015" x="1401763" y="3298825"/>
          <p14:tracePt t="266032" x="1355725" y="3284538"/>
          <p14:tracePt t="266048" x="1325563" y="3276600"/>
          <p14:tracePt t="266066" x="1311275" y="3276600"/>
          <p14:tracePt t="266082" x="1303338" y="3268663"/>
          <p14:tracePt t="266098" x="1287463" y="3268663"/>
          <p14:tracePt t="266115" x="1279525" y="3268663"/>
          <p14:tracePt t="266133" x="1265238" y="3268663"/>
          <p14:tracePt t="266148" x="1219200" y="3268663"/>
          <p14:tracePt t="266165" x="1173163" y="3268663"/>
          <p14:tracePt t="266182" x="1120775" y="3276600"/>
          <p14:tracePt t="266200" x="1082675" y="3298825"/>
          <p14:tracePt t="266215" x="1074738" y="3314700"/>
          <p14:tracePt t="266232" x="1028700" y="3344863"/>
          <p14:tracePt t="266248" x="1012825" y="3352800"/>
          <p14:tracePt t="266266" x="998538" y="3368675"/>
          <p14:tracePt t="266282" x="990600" y="3375025"/>
          <p14:tracePt t="266298" x="982663" y="3382963"/>
          <p14:tracePt t="266315" x="982663" y="3398838"/>
          <p14:tracePt t="266333" x="982663" y="3421063"/>
          <p14:tracePt t="266348" x="982663" y="3436938"/>
          <p14:tracePt t="266365" x="982663" y="3467100"/>
          <p14:tracePt t="266382" x="998538" y="3513138"/>
          <p14:tracePt t="266400" x="1036638" y="3543300"/>
          <p14:tracePt t="266415" x="1089025" y="3573463"/>
          <p14:tracePt t="266432" x="1127125" y="3597275"/>
          <p14:tracePt t="266449" x="1158875" y="3611563"/>
          <p14:tracePt t="266467" x="1181100" y="3619500"/>
          <p14:tracePt t="266518" x="1189038" y="3619500"/>
          <p14:tracePt t="266534" x="1203325" y="3619500"/>
          <p14:tracePt t="266542" x="1211263" y="3619500"/>
          <p14:tracePt t="266550" x="1227138" y="3619500"/>
          <p14:tracePt t="266565" x="1235075" y="3619500"/>
          <p14:tracePt t="266582" x="1249363" y="3611563"/>
          <p14:tracePt t="266646" x="1257300" y="3611563"/>
          <p14:tracePt t="266654" x="1273175" y="3611563"/>
          <p14:tracePt t="266665" x="1279525" y="3611563"/>
          <p14:tracePt t="266682" x="1341438" y="3635375"/>
          <p14:tracePt t="266699" x="1431925" y="3687763"/>
          <p14:tracePt t="266716" x="1546225" y="3794125"/>
          <p14:tracePt t="266732" x="1676400" y="3894138"/>
          <p14:tracePt t="266749" x="1774825" y="3970338"/>
          <p14:tracePt t="266765" x="1844675" y="4008438"/>
          <p14:tracePt t="266783" x="1958975" y="4060825"/>
          <p14:tracePt t="266798" x="2011363" y="4076700"/>
          <p14:tracePt t="266815" x="2041525" y="4092575"/>
          <p14:tracePt t="266832" x="2065338" y="4098925"/>
          <p14:tracePt t="266850" x="2087563" y="4114800"/>
          <p14:tracePt t="266865" x="2103438" y="4122738"/>
          <p14:tracePt t="266882" x="2117725" y="4130675"/>
          <p14:tracePt t="266899" x="2133600" y="4144963"/>
          <p14:tracePt t="266916" x="2163763" y="4168775"/>
          <p14:tracePt t="266932" x="2187575" y="4175125"/>
          <p14:tracePt t="266949" x="2201863" y="4183063"/>
          <p14:tracePt t="266965" x="2239963" y="4206875"/>
          <p14:tracePt t="266984" x="2308225" y="4221163"/>
          <p14:tracePt t="266999" x="2362200" y="4221163"/>
          <p14:tracePt t="267015" x="2430463" y="4221163"/>
          <p14:tracePt t="267032" x="2492375" y="4221163"/>
          <p14:tracePt t="267050" x="2522538" y="4206875"/>
          <p14:tracePt t="267065" x="2574925" y="4168775"/>
          <p14:tracePt t="267082" x="2606675" y="4144963"/>
          <p14:tracePt t="267099" x="2636838" y="4122738"/>
          <p14:tracePt t="267118" x="2651125" y="4122738"/>
          <p14:tracePt t="267132" x="2659063" y="4122738"/>
          <p14:tracePt t="267149" x="2674938" y="4122738"/>
          <p14:tracePt t="267165" x="2697163" y="4130675"/>
          <p14:tracePt t="267183" x="2751138" y="4229100"/>
          <p14:tracePt t="267199" x="2789238" y="4321175"/>
          <p14:tracePt t="267215" x="2841625" y="4411663"/>
          <p14:tracePt t="267232" x="2895600" y="4473575"/>
          <p14:tracePt t="267250" x="2903538" y="4511675"/>
          <p14:tracePt t="267265" x="2911475" y="4518025"/>
          <p14:tracePt t="267282" x="2917825" y="4533900"/>
          <p14:tracePt t="267351" x="2917825" y="4541838"/>
          <p14:tracePt t="267358" x="2911475" y="4541838"/>
          <p14:tracePt t="267367" x="2887663" y="4541838"/>
          <p14:tracePt t="267382" x="2849563" y="4556125"/>
          <p14:tracePt t="267399" x="2827338" y="4556125"/>
          <p14:tracePt t="267416" x="2789238" y="4564063"/>
          <p14:tracePt t="267433" x="2765425" y="4564063"/>
          <p14:tracePt t="267449" x="2735263" y="4564063"/>
          <p14:tracePt t="267465" x="2713038" y="4564063"/>
          <p14:tracePt t="267482" x="2667000" y="4564063"/>
          <p14:tracePt t="267500" x="2613025" y="4518025"/>
          <p14:tracePt t="267516" x="2574925" y="4473575"/>
          <p14:tracePt t="267532" x="2544763" y="4411663"/>
          <p14:tracePt t="267549" x="2514600" y="4359275"/>
          <p14:tracePt t="267567" x="2498725" y="4313238"/>
          <p14:tracePt t="267582" x="2492375" y="4289425"/>
          <p14:tracePt t="267599" x="2484438" y="4275138"/>
          <p14:tracePt t="267615" x="2476500" y="4251325"/>
          <p14:tracePt t="267633" x="2454275" y="4213225"/>
          <p14:tracePt t="267649" x="2430463" y="4191000"/>
          <p14:tracePt t="267666" x="2392363" y="4160838"/>
          <p14:tracePt t="267682" x="2308225" y="4106863"/>
          <p14:tracePt t="267700" x="2232025" y="4060825"/>
          <p14:tracePt t="267716" x="2103438" y="4008438"/>
          <p14:tracePt t="267732" x="1958975" y="3894138"/>
          <p14:tracePt t="267749" x="1851025" y="3794125"/>
          <p14:tracePt t="267767" x="1752600" y="3649663"/>
          <p14:tracePt t="267782" x="1692275" y="3565525"/>
          <p14:tracePt t="267799" x="1646238" y="3513138"/>
          <p14:tracePt t="267816" x="1584325" y="3482975"/>
          <p14:tracePt t="267833" x="1524000" y="3467100"/>
          <p14:tracePt t="267849" x="1463675" y="3459163"/>
          <p14:tracePt t="267865" x="1393825" y="3459163"/>
          <p14:tracePt t="267882" x="1325563" y="3459163"/>
          <p14:tracePt t="267900" x="1249363" y="3459163"/>
          <p14:tracePt t="267916" x="1189038" y="3459163"/>
          <p14:tracePt t="267932" x="1127125" y="3459163"/>
          <p14:tracePt t="267949" x="1066800" y="3459163"/>
          <p14:tracePt t="267967" x="1036638" y="3459163"/>
          <p14:tracePt t="267982" x="1006475" y="3459163"/>
          <p14:tracePt t="267999" x="960438" y="3459163"/>
          <p14:tracePt t="268016" x="930275" y="3475038"/>
          <p14:tracePt t="268033" x="892175" y="3497263"/>
          <p14:tracePt t="268049" x="868363" y="3535363"/>
          <p14:tracePt t="268065" x="860425" y="3581400"/>
          <p14:tracePt t="268082" x="854075" y="3635375"/>
          <p14:tracePt t="268100" x="854075" y="3687763"/>
          <p14:tracePt t="268116" x="854075" y="3741738"/>
          <p14:tracePt t="268132" x="884238" y="3787775"/>
          <p14:tracePt t="268149" x="906463" y="3825875"/>
          <p14:tracePt t="268167" x="922338" y="3840163"/>
          <p14:tracePt t="268182" x="930275" y="3848100"/>
          <p14:tracePt t="268327" x="922338" y="3848100"/>
          <p14:tracePt t="268335" x="906463" y="3848100"/>
          <p14:tracePt t="268349" x="898525" y="3848100"/>
          <p14:tracePt t="268366" x="876300" y="3848100"/>
          <p14:tracePt t="268382" x="815975" y="3878263"/>
          <p14:tracePt t="268400" x="769938" y="3908425"/>
          <p14:tracePt t="268416" x="731838" y="3946525"/>
          <p14:tracePt t="268432" x="715963" y="3962400"/>
          <p14:tracePt t="268559" x="715963" y="3954463"/>
          <p14:tracePt t="268567" x="715963" y="3946525"/>
          <p14:tracePt t="268575" x="715963" y="3940175"/>
          <p14:tracePt t="268591" x="715963" y="3932238"/>
          <p14:tracePt t="268615" x="715963" y="3916363"/>
          <p14:tracePt t="268647" x="715963" y="3908425"/>
          <p14:tracePt t="268671" x="715963" y="3894138"/>
          <p14:tracePt t="268719" x="708025" y="3894138"/>
          <p14:tracePt t="268767" x="708025" y="3878263"/>
          <p14:tracePt t="268783" x="723900" y="3863975"/>
          <p14:tracePt t="268791" x="723900" y="3856038"/>
          <p14:tracePt t="268800" x="746125" y="3840163"/>
          <p14:tracePt t="268816" x="808038" y="3802063"/>
          <p14:tracePt t="268833" x="884238" y="3787775"/>
          <p14:tracePt t="268849" x="930275" y="3763963"/>
          <p14:tracePt t="268866" x="990600" y="3733800"/>
          <p14:tracePt t="268882" x="1036638" y="3717925"/>
          <p14:tracePt t="268899" x="1050925" y="3703638"/>
          <p14:tracePt t="268916" x="1066800" y="3703638"/>
          <p14:tracePt t="268934" x="1074738" y="3703638"/>
          <p14:tracePt t="268949" x="1104900" y="3703638"/>
          <p14:tracePt t="268966" x="1120775" y="3703638"/>
          <p14:tracePt t="268967" x="1135063" y="3703638"/>
          <p14:tracePt t="268983" x="1150938" y="3703638"/>
          <p14:tracePt t="269000" x="1173163" y="3717925"/>
          <p14:tracePt t="269016" x="1181100" y="3741738"/>
          <p14:tracePt t="269032" x="1211263" y="3771900"/>
          <p14:tracePt t="269049" x="1249363" y="3825875"/>
          <p14:tracePt t="269067" x="1295400" y="3878263"/>
          <p14:tracePt t="269082" x="1311275" y="3924300"/>
          <p14:tracePt t="269099" x="1341438" y="3970338"/>
          <p14:tracePt t="269116" x="1371600" y="4008438"/>
          <p14:tracePt t="269134" x="1409700" y="4046538"/>
          <p14:tracePt t="269149" x="1425575" y="4060825"/>
          <p14:tracePt t="269166" x="1455738" y="4084638"/>
          <p14:tracePt t="269183" x="1485900" y="4106863"/>
          <p14:tracePt t="269200" x="1531938" y="4114800"/>
          <p14:tracePt t="269216" x="1577975" y="4137025"/>
          <p14:tracePt t="269232" x="1630363" y="4144963"/>
          <p14:tracePt t="269249" x="1684338" y="4160838"/>
          <p14:tracePt t="269267" x="1714500" y="4160838"/>
          <p14:tracePt t="269282" x="1752600" y="4160838"/>
          <p14:tracePt t="269299" x="1774825" y="4160838"/>
          <p14:tracePt t="269316" x="1806575" y="4160838"/>
          <p14:tracePt t="269334" x="1866900" y="4160838"/>
          <p14:tracePt t="269349" x="1927225" y="4122738"/>
          <p14:tracePt t="269366" x="1973263" y="4092575"/>
          <p14:tracePt t="269383" x="2027238" y="4054475"/>
          <p14:tracePt t="269401" x="2049463" y="4038600"/>
          <p14:tracePt t="269416" x="2057400" y="4022725"/>
          <p14:tracePt t="269439" x="2065338" y="4022725"/>
          <p14:tracePt t="269449" x="2073275" y="4022725"/>
          <p14:tracePt t="269467" x="2087563" y="4038600"/>
          <p14:tracePt t="269483" x="2103438" y="4060825"/>
          <p14:tracePt t="269499" x="2133600" y="4076700"/>
          <p14:tracePt t="269516" x="2163763" y="4098925"/>
          <p14:tracePt t="269534" x="2193925" y="4130675"/>
          <p14:tracePt t="269549" x="2239963" y="4168775"/>
          <p14:tracePt t="269566" x="2278063" y="4213225"/>
          <p14:tracePt t="269583" x="2370138" y="4327525"/>
          <p14:tracePt t="269600" x="2438400" y="4365625"/>
          <p14:tracePt t="269616" x="2460625" y="4397375"/>
          <p14:tracePt t="269633" x="2492375" y="4419600"/>
          <p14:tracePt t="269649" x="2498725" y="4427538"/>
          <p14:tracePt t="269667" x="2514600" y="4441825"/>
          <p14:tracePt t="269683" x="2544763" y="4457700"/>
          <p14:tracePt t="269699" x="2568575" y="4465638"/>
          <p14:tracePt t="269716" x="2598738" y="4473575"/>
          <p14:tracePt t="269734" x="2628900" y="4473575"/>
          <p14:tracePt t="269750" x="2644775" y="4473575"/>
          <p14:tracePt t="269766" x="2682875" y="4473575"/>
          <p14:tracePt t="269767" x="2697163" y="4465638"/>
          <p14:tracePt t="269783" x="2735263" y="4449763"/>
          <p14:tracePt t="269801" x="2789238" y="4427538"/>
          <p14:tracePt t="269816" x="2819400" y="4403725"/>
          <p14:tracePt t="269833" x="2835275" y="4397375"/>
          <p14:tracePt t="269850" x="2841625" y="4381500"/>
          <p14:tracePt t="269867" x="2849563" y="4381500"/>
          <p14:tracePt t="269883" x="2857500" y="4381500"/>
          <p14:tracePt t="269899" x="2887663" y="4365625"/>
          <p14:tracePt t="269916" x="2911475" y="4365625"/>
          <p14:tracePt t="269934" x="2925763" y="4373563"/>
          <p14:tracePt t="269951" x="2933700" y="4389438"/>
          <p14:tracePt t="269983" x="2941638" y="4389438"/>
          <p14:tracePt t="269991" x="2949575" y="4397375"/>
          <p14:tracePt t="270001" x="2955925" y="4397375"/>
          <p14:tracePt t="270016" x="2971800" y="4397375"/>
          <p14:tracePt t="270033" x="3001963" y="4397375"/>
          <p14:tracePt t="270049" x="3017838" y="4397375"/>
          <p14:tracePt t="270067" x="3040063" y="4397375"/>
          <p14:tracePt t="270083" x="3063875" y="4397375"/>
          <p14:tracePt t="270100" x="3070225" y="4397375"/>
          <p14:tracePt t="270116" x="3094038" y="4389438"/>
          <p14:tracePt t="270135" x="3108325" y="4365625"/>
          <p14:tracePt t="270149" x="3116263" y="4359275"/>
          <p14:tracePt t="270167" x="3124200" y="4359275"/>
          <p14:tracePt t="270183" x="3124200" y="4351338"/>
          <p14:tracePt t="270207" x="3124200" y="4343400"/>
          <p14:tracePt t="270295" x="3116263" y="4343400"/>
          <p14:tracePt t="270303" x="3101975" y="4343400"/>
          <p14:tracePt t="270311" x="3094038" y="4343400"/>
          <p14:tracePt t="270327" x="3078163" y="4343400"/>
          <p14:tracePt t="270351" x="3070225" y="4343400"/>
          <p14:tracePt t="270439" x="3063875" y="4343400"/>
          <p14:tracePt t="270455" x="3055938" y="4343400"/>
          <p14:tracePt t="270479" x="3055938" y="4351338"/>
          <p14:tracePt t="270487" x="3048000" y="4351338"/>
          <p14:tracePt t="270503" x="3040063" y="4359275"/>
          <p14:tracePt t="270517" x="3025775" y="4365625"/>
          <p14:tracePt t="270535" x="3009900" y="4373563"/>
          <p14:tracePt t="270551" x="3009900" y="4381500"/>
          <p14:tracePt t="270566" x="2994025" y="4389438"/>
          <p14:tracePt t="270584" x="2971800" y="4419600"/>
          <p14:tracePt t="270600" x="2949575" y="4435475"/>
          <p14:tracePt t="270616" x="2917825" y="4449763"/>
          <p14:tracePt t="270633" x="2895600" y="4465638"/>
          <p14:tracePt t="271584" x="2895600" y="4449763"/>
          <p14:tracePt t="271592" x="2895600" y="4435475"/>
          <p14:tracePt t="271600" x="2895600" y="4419600"/>
          <p14:tracePt t="271616" x="2895600" y="4381500"/>
          <p14:tracePt t="271633" x="2895600" y="4335463"/>
          <p14:tracePt t="271650" x="2895600" y="4283075"/>
          <p14:tracePt t="271668" x="2895600" y="4221163"/>
          <p14:tracePt t="271683" x="2865438" y="4098925"/>
          <p14:tracePt t="271700" x="2835275" y="4016375"/>
          <p14:tracePt t="271716" x="2835275" y="3970338"/>
          <p14:tracePt t="271734" x="2835275" y="3954463"/>
          <p14:tracePt t="271750" x="2819400" y="3940175"/>
          <p14:tracePt t="271767" x="2811463" y="3902075"/>
          <p14:tracePt t="271783" x="2797175" y="3870325"/>
          <p14:tracePt t="271801" x="2781300" y="3848100"/>
          <p14:tracePt t="271817" x="2759075" y="3794125"/>
          <p14:tracePt t="271833" x="2727325" y="3725863"/>
          <p14:tracePt t="271850" x="2682875" y="3649663"/>
          <p14:tracePt t="271868" x="2644775" y="3589338"/>
          <p14:tracePt t="271883" x="2620963" y="3521075"/>
          <p14:tracePt t="271900" x="2574925" y="3413125"/>
          <p14:tracePt t="271917" x="2522538" y="3284538"/>
          <p14:tracePt t="271935" x="2492375" y="3146425"/>
          <p14:tracePt t="271950" x="2476500" y="3063875"/>
          <p14:tracePt t="271966" x="2460625" y="2971800"/>
          <p14:tracePt t="271983" x="2460625" y="2873375"/>
          <p14:tracePt t="272001" x="2454275" y="2835275"/>
          <p14:tracePt t="272016" x="2446338" y="2781300"/>
          <p14:tracePt t="272033" x="2430463" y="2743200"/>
          <p14:tracePt t="272050" x="2430463" y="2720975"/>
          <p14:tracePt t="272068" x="2430463" y="2705100"/>
          <p14:tracePt t="272083" x="2430463" y="2697163"/>
          <p14:tracePt t="272100" x="2430463" y="2689225"/>
          <p14:tracePt t="272117" x="2430463" y="2674938"/>
          <p14:tracePt t="272144" x="2430463" y="2667000"/>
          <p14:tracePt t="272272" x="2430463" y="2659063"/>
          <p14:tracePt t="272320" x="2438400" y="2659063"/>
          <p14:tracePt t="272416" x="2446338" y="2659063"/>
          <p14:tracePt t="272624" x="2454275" y="2659063"/>
          <p14:tracePt t="272648" x="2454275" y="2651125"/>
          <p14:tracePt t="272656" x="2460625" y="2651125"/>
          <p14:tracePt t="272680" x="2460625" y="2636838"/>
          <p14:tracePt t="272696" x="2468563" y="2636838"/>
          <p14:tracePt t="272704" x="2468563" y="2628900"/>
          <p14:tracePt t="272736" x="2468563" y="2620963"/>
          <p14:tracePt t="272744" x="2468563" y="2613025"/>
          <p14:tracePt t="272752" x="2468563" y="2606675"/>
          <p14:tracePt t="272768" x="2468563" y="2582863"/>
          <p14:tracePt t="272784" x="2468563" y="2574925"/>
          <p14:tracePt t="272800" x="2468563" y="2560638"/>
          <p14:tracePt t="272817" x="2468563" y="2552700"/>
          <p14:tracePt t="272835" x="2468563" y="2536825"/>
          <p14:tracePt t="272850" x="2468563" y="2530475"/>
          <p14:tracePt t="272867" x="2468563" y="2514600"/>
          <p14:tracePt t="272883" x="2468563" y="2506663"/>
          <p14:tracePt t="272901" x="2476500" y="2492375"/>
          <p14:tracePt t="272917" x="2492375" y="2468563"/>
          <p14:tracePt t="272933" x="2498725" y="2460625"/>
          <p14:tracePt t="272950" x="2498725" y="2446338"/>
          <p14:tracePt t="272969" x="2514600" y="2416175"/>
          <p14:tracePt t="272984" x="2530475" y="2400300"/>
          <p14:tracePt t="273000" x="2530475" y="2384425"/>
          <p14:tracePt t="273017" x="2536825" y="2378075"/>
          <p14:tracePt t="273048" x="2544763" y="2370138"/>
          <p14:tracePt t="273056" x="2552700" y="2370138"/>
          <p14:tracePt t="273067" x="2552700" y="2362200"/>
          <p14:tracePt t="273083" x="2560638" y="2362200"/>
          <p14:tracePt t="273101" x="2568575" y="2346325"/>
          <p14:tracePt t="273120" x="2574925" y="2346325"/>
          <p14:tracePt t="273136" x="2574925" y="2339975"/>
          <p14:tracePt t="273160" x="2582863" y="2324100"/>
          <p14:tracePt t="273176" x="2582863" y="2316163"/>
          <p14:tracePt t="273208" x="2590800" y="2308225"/>
          <p14:tracePt t="273320" x="2598738" y="2301875"/>
          <p14:tracePt t="273352" x="2606675" y="2293938"/>
          <p14:tracePt t="273400" x="2606675" y="2286000"/>
          <p14:tracePt t="273424" x="2606675" y="2278063"/>
          <p14:tracePt t="273432" x="2613025" y="2278063"/>
          <p14:tracePt t="273488" x="2620963" y="2270125"/>
          <p14:tracePt t="273560" x="2620963" y="2263775"/>
          <p14:tracePt t="273824" x="2628900" y="2263775"/>
          <p14:tracePt t="273888" x="2644775" y="2255838"/>
          <p14:tracePt t="273936" x="2644775" y="2247900"/>
          <p14:tracePt t="274104" x="2644775" y="2239963"/>
          <p14:tracePt t="274128" x="2644775" y="2232025"/>
          <p14:tracePt t="274144" x="2644775" y="2225675"/>
          <p14:tracePt t="274152" x="2651125" y="2225675"/>
          <p14:tracePt t="274160" x="2651125" y="2217738"/>
          <p14:tracePt t="274200" x="2659063" y="2217738"/>
          <p14:tracePt t="274232" x="2659063" y="2209800"/>
          <p14:tracePt t="274240" x="2667000" y="2209800"/>
          <p14:tracePt t="274256" x="2667000" y="2201863"/>
          <p14:tracePt t="274267" x="2667000" y="2193925"/>
          <p14:tracePt t="274288" x="2674938" y="2179638"/>
          <p14:tracePt t="274320" x="2682875" y="2179638"/>
          <p14:tracePt t="274528" x="2689225" y="2179638"/>
          <p14:tracePt t="274552" x="2697163" y="2179638"/>
          <p14:tracePt t="274592" x="2705100" y="2179638"/>
          <p14:tracePt t="274616" x="2713038" y="2179638"/>
          <p14:tracePt t="274632" x="2727325" y="2179638"/>
          <p14:tracePt t="274696" x="2735263" y="2179638"/>
          <p14:tracePt t="275033" x="2735263" y="2171700"/>
          <p14:tracePt t="275177" x="2727325" y="2171700"/>
          <p14:tracePt t="276201" x="2720975" y="2171700"/>
          <p14:tracePt t="276873" x="2720975" y="2187575"/>
          <p14:tracePt t="276889" x="2727325" y="2187575"/>
          <p14:tracePt t="276921" x="2727325" y="2193925"/>
          <p14:tracePt t="277538" x="2727325" y="2187575"/>
          <p14:tracePt t="277978" x="2720975" y="2179638"/>
          <p14:tracePt t="279450" x="2713038" y="2179638"/>
          <p14:tracePt t="279482" x="2705100" y="2179638"/>
          <p14:tracePt t="279490" x="2697163" y="2179638"/>
          <p14:tracePt t="279502" x="2689225" y="2179638"/>
          <p14:tracePt t="279520" x="2689225" y="2187575"/>
          <p14:tracePt t="279535" x="2674938" y="2193925"/>
          <p14:tracePt t="279610" x="2659063" y="2201863"/>
          <p14:tracePt t="279633" x="2651125" y="2209800"/>
          <p14:tracePt t="279657" x="2644775" y="2217738"/>
          <p14:tracePt t="279682" x="2644775" y="2225675"/>
          <p14:tracePt t="279690" x="2644775" y="2232025"/>
          <p14:tracePt t="279702" x="2644775" y="2239963"/>
          <p14:tracePt t="279718" x="2636838" y="2247900"/>
          <p14:tracePt t="279735" x="2636838" y="2255838"/>
          <p14:tracePt t="279753" x="2636838" y="2263775"/>
          <p14:tracePt t="279768" x="2636838" y="2270125"/>
          <p14:tracePt t="279786" x="2628900" y="2278063"/>
          <p14:tracePt t="279802" x="2628900" y="2286000"/>
          <p14:tracePt t="279820" x="2628900" y="2293938"/>
          <p14:tracePt t="280026" x="2620963" y="2301875"/>
          <p14:tracePt t="280834" x="2613025" y="2301875"/>
          <p14:tracePt t="280842" x="2613025" y="2316163"/>
          <p14:tracePt t="280852" x="2613025" y="2378075"/>
          <p14:tracePt t="280869" x="2582863" y="2476500"/>
          <p14:tracePt t="280885" x="2552700" y="2568575"/>
          <p14:tracePt t="280903" x="2492375" y="2636838"/>
          <p14:tracePt t="280919" x="2460625" y="2674938"/>
          <p14:tracePt t="280935" x="2446338" y="2689225"/>
          <p14:tracePt t="280952" x="2438400" y="2689225"/>
          <p14:tracePt t="281002" x="2430463" y="2689225"/>
          <p14:tracePt t="281026" x="2430463" y="2682875"/>
          <p14:tracePt t="281034" x="2422525" y="2674938"/>
          <p14:tracePt t="281050" x="2422525" y="2659063"/>
          <p14:tracePt t="281058" x="2422525" y="2651125"/>
          <p14:tracePt t="281069" x="2422525" y="2636838"/>
          <p14:tracePt t="281085" x="2422525" y="2628900"/>
          <p14:tracePt t="281103" x="2422525" y="2590800"/>
          <p14:tracePt t="281119" x="2408238" y="2568575"/>
          <p14:tracePt t="281135" x="2408238" y="2552700"/>
          <p14:tracePt t="281152" x="2408238" y="2536825"/>
          <p14:tracePt t="281170" x="2392363" y="2522538"/>
          <p14:tracePt t="281185" x="2392363" y="2514600"/>
          <p14:tracePt t="281202" x="2392363" y="2492375"/>
          <p14:tracePt t="281219" x="2392363" y="2484438"/>
          <p14:tracePt t="281236" x="2392363" y="2476500"/>
          <p14:tracePt t="281258" x="2392363" y="2468563"/>
          <p14:tracePt t="281354" x="2392363" y="2460625"/>
          <p14:tracePt t="282290" x="2408238" y="2460625"/>
          <p14:tracePt t="282306" x="2422525" y="2476500"/>
          <p14:tracePt t="282314" x="2422525" y="2484438"/>
          <p14:tracePt t="282322" x="2454275" y="2522538"/>
          <p14:tracePt t="282336" x="2476500" y="2560638"/>
          <p14:tracePt t="282352" x="2544763" y="2697163"/>
          <p14:tracePt t="282371" x="2598738" y="2819400"/>
          <p14:tracePt t="282386" x="2598738" y="2827338"/>
          <p14:tracePt t="282402" x="2606675" y="2827338"/>
          <p14:tracePt t="282419" x="2613025" y="2835275"/>
          <p14:tracePt t="282437" x="2620963" y="2841625"/>
          <p14:tracePt t="282458" x="2628900" y="2841625"/>
          <p14:tracePt t="282490" x="2636838" y="2849563"/>
          <p14:tracePt t="282603" x="2636838" y="2857500"/>
          <p14:tracePt t="283611" x="2644775" y="2857500"/>
          <p14:tracePt t="283635" x="2651125" y="2857500"/>
          <p14:tracePt t="283643" x="2659063" y="2857500"/>
          <p14:tracePt t="283660" x="2674938" y="2849563"/>
          <p14:tracePt t="283675" x="2689225" y="2841625"/>
          <p14:tracePt t="283687" x="2713038" y="2819400"/>
          <p14:tracePt t="283703" x="2789238" y="2765425"/>
          <p14:tracePt t="283720" x="2873375" y="2697163"/>
          <p14:tracePt t="283736" x="2933700" y="2628900"/>
          <p14:tracePt t="283753" x="3017838" y="2514600"/>
          <p14:tracePt t="283769" x="3086100" y="2422525"/>
          <p14:tracePt t="283786" x="3124200" y="2370138"/>
          <p14:tracePt t="283786" x="3146425" y="2332038"/>
          <p14:tracePt t="283803" x="3184525" y="2293938"/>
          <p14:tracePt t="283821" x="3200400" y="2270125"/>
          <p14:tracePt t="283836" x="3208338" y="2263775"/>
          <p14:tracePt t="283853" x="3222625" y="2263775"/>
          <p14:tracePt t="283869" x="3246438" y="2247900"/>
          <p14:tracePt t="283887" x="3246438" y="2239963"/>
          <p14:tracePt t="283903" x="3276600" y="2232025"/>
          <p14:tracePt t="283919" x="3292475" y="2232025"/>
          <p14:tracePt t="283936" x="3314700" y="2217738"/>
          <p14:tracePt t="283954" x="3360738" y="2217738"/>
          <p14:tracePt t="283969" x="3421063" y="2179638"/>
          <p14:tracePt t="283986" x="3459163" y="2179638"/>
          <p14:tracePt t="283986" x="3467100" y="2171700"/>
          <p14:tracePt t="284003" x="3513138" y="2163763"/>
          <p14:tracePt t="284021" x="3551238" y="2163763"/>
          <p14:tracePt t="284036" x="3597275" y="2163763"/>
          <p14:tracePt t="284053" x="3641725" y="2149475"/>
          <p14:tracePt t="284069" x="3679825" y="2141538"/>
          <p14:tracePt t="284087" x="3687763" y="2141538"/>
          <p14:tracePt t="284103" x="3703638" y="2141538"/>
          <p14:tracePt t="284123" x="3717925" y="2141538"/>
          <p14:tracePt t="284136" x="3741738" y="2141538"/>
          <p14:tracePt t="284153" x="3771900" y="2141538"/>
          <p14:tracePt t="284169" x="3794125" y="2141538"/>
          <p14:tracePt t="284186" x="3802063" y="2141538"/>
          <p14:tracePt t="284235" x="3810000" y="2141538"/>
          <p14:tracePt t="284731" x="3802063" y="2141538"/>
          <p14:tracePt t="284763" x="3794125" y="2141538"/>
          <p14:tracePt t="284843" x="3787775" y="2141538"/>
          <p14:tracePt t="284907" x="3779838" y="2141538"/>
          <p14:tracePt t="284915" x="3779838" y="2133600"/>
          <p14:tracePt t="284963" x="3771900" y="2125663"/>
          <p14:tracePt t="284979" x="3763963" y="2125663"/>
          <p14:tracePt t="284987" x="3756025" y="2125663"/>
          <p14:tracePt t="285003" x="3749675" y="2117725"/>
          <p14:tracePt t="285011" x="3741738" y="2111375"/>
          <p14:tracePt t="285020" x="3717925" y="2095500"/>
          <p14:tracePt t="285036" x="3665538" y="2065338"/>
          <p14:tracePt t="285053" x="3535363" y="2011363"/>
          <p14:tracePt t="285071" x="3344863" y="1973263"/>
          <p14:tracePt t="285086" x="3208338" y="1927225"/>
          <p14:tracePt t="285103" x="3086100" y="1882775"/>
          <p14:tracePt t="285120" x="3009900" y="1828800"/>
          <p14:tracePt t="285138" x="2955925" y="1782763"/>
          <p14:tracePt t="285153" x="2917825" y="1752600"/>
          <p14:tracePt t="285170" x="2917825" y="1736725"/>
          <p14:tracePt t="285186" x="2911475" y="1730375"/>
          <p14:tracePt t="285204" x="2895600" y="1730375"/>
          <p14:tracePt t="285220" x="2887663" y="1722438"/>
          <p14:tracePt t="285236" x="2873375" y="1706563"/>
          <p14:tracePt t="285259" x="2865438" y="1706563"/>
          <p14:tracePt t="285275" x="2857500" y="1698625"/>
          <p14:tracePt t="285286" x="2849563" y="1698625"/>
          <p14:tracePt t="285303" x="2835275" y="1684338"/>
          <p14:tracePt t="285320" x="2803525" y="1660525"/>
          <p14:tracePt t="285338" x="2759075" y="1654175"/>
          <p14:tracePt t="285353" x="2697163" y="1622425"/>
          <p14:tracePt t="285370" x="2636838" y="1616075"/>
          <p14:tracePt t="285386" x="2590800" y="1608138"/>
          <p14:tracePt t="285387" x="2568575" y="1608138"/>
          <p14:tracePt t="285404" x="2530475" y="1600200"/>
          <p14:tracePt t="285420" x="2514600" y="1600200"/>
          <p14:tracePt t="285436" x="2498725" y="1600200"/>
          <p14:tracePt t="285453" x="2492375" y="1600200"/>
          <p14:tracePt t="285471" x="2484438" y="1600200"/>
          <p14:tracePt t="285499" x="2476500" y="1600200"/>
          <p14:tracePt t="285539" x="2476500" y="1608138"/>
          <p14:tracePt t="285547" x="2476500" y="1616075"/>
          <p14:tracePt t="285579" x="2476500" y="1622425"/>
          <p14:tracePt t="285595" x="2476500" y="1630363"/>
          <p14:tracePt t="285603" x="2476500" y="1638300"/>
          <p14:tracePt t="285611" x="2476500" y="1646238"/>
          <p14:tracePt t="285621" x="2476500" y="1660525"/>
          <p14:tracePt t="285636" x="2476500" y="1684338"/>
          <p14:tracePt t="285653" x="2476500" y="1692275"/>
          <p14:tracePt t="285715" x="2476500" y="1698625"/>
          <p14:tracePt t="285731" x="2484438" y="1698625"/>
          <p14:tracePt t="285755" x="2492375" y="1698625"/>
          <p14:tracePt t="285859" x="2506663" y="1698625"/>
          <p14:tracePt t="285883" x="2514600" y="1698625"/>
          <p14:tracePt t="285899" x="2522538" y="1698625"/>
          <p14:tracePt t="285908" x="2530475" y="1698625"/>
          <p14:tracePt t="285920" x="2536825" y="1698625"/>
          <p14:tracePt t="285995" x="2552700" y="1698625"/>
          <p14:tracePt t="286019" x="2560638" y="1698625"/>
          <p14:tracePt t="286043" x="2568575" y="1692275"/>
          <p14:tracePt t="287308" x="2560638" y="1692275"/>
          <p14:tracePt t="287412" x="2568575" y="1706563"/>
          <p14:tracePt t="287419" x="2574925" y="1714500"/>
          <p14:tracePt t="287428" x="2582863" y="1714500"/>
          <p14:tracePt t="287452" x="2590800" y="1714500"/>
          <p14:tracePt t="287500" x="2606675" y="1722438"/>
          <p14:tracePt t="288068" x="2598738" y="1722438"/>
          <p14:tracePt t="288076" x="2590800" y="1722438"/>
          <p14:tracePt t="288100" x="2582863" y="1722438"/>
          <p14:tracePt t="288540" x="2582863" y="1714500"/>
          <p14:tracePt t="289812" x="2582863" y="1752600"/>
          <p14:tracePt t="289821" x="2582863" y="1882775"/>
          <p14:tracePt t="289828" x="2560638" y="2065338"/>
          <p14:tracePt t="289837" x="2498725" y="2255838"/>
          <p14:tracePt t="289854" x="2392363" y="2620963"/>
          <p14:tracePt t="289871" x="2293938" y="3017838"/>
          <p14:tracePt t="289889" x="2217738" y="3352800"/>
          <p14:tracePt t="289904" x="2117725" y="3657600"/>
          <p14:tracePt t="289921" x="2087563" y="3832225"/>
          <p14:tracePt t="289937" x="2073275" y="3954463"/>
          <p14:tracePt t="289955" x="2065338" y="3992563"/>
          <p14:tracePt t="289971" x="2065338" y="4000500"/>
          <p14:tracePt t="290060" x="2057400" y="4000500"/>
          <p14:tracePt t="290133" x="2049463" y="4016375"/>
          <p14:tracePt t="290140" x="2041525" y="4016375"/>
          <p14:tracePt t="290196" x="2035175" y="4016375"/>
          <p14:tracePt t="290204" x="2035175" y="4022725"/>
          <p14:tracePt t="290228" x="2027238" y="4022725"/>
          <p14:tracePt t="290244" x="2011363" y="4022725"/>
          <p14:tracePt t="290252" x="1989138" y="4022725"/>
          <p14:tracePt t="290260" x="1958975" y="4022725"/>
          <p14:tracePt t="290271" x="1935163" y="4016375"/>
          <p14:tracePt t="290289" x="1866900" y="3932238"/>
          <p14:tracePt t="290304" x="1812925" y="3856038"/>
          <p14:tracePt t="290321" x="1752600" y="3787775"/>
          <p14:tracePt t="290337" x="1692275" y="3733800"/>
          <p14:tracePt t="290355" x="1630363" y="3695700"/>
          <p14:tracePt t="290356" x="1608138" y="3687763"/>
          <p14:tracePt t="290371" x="1584325" y="3673475"/>
          <p14:tracePt t="290387" x="1554163" y="3665538"/>
          <p14:tracePt t="290404" x="1485900" y="3635375"/>
          <p14:tracePt t="290422" x="1447800" y="3611563"/>
          <p14:tracePt t="290438" x="1417638" y="3597275"/>
          <p14:tracePt t="290454" x="1379538" y="3565525"/>
          <p14:tracePt t="290471" x="1349375" y="3535363"/>
          <p14:tracePt t="290489" x="1317625" y="3521075"/>
          <p14:tracePt t="290504" x="1295400" y="3505200"/>
          <p14:tracePt t="290521" x="1265238" y="3489325"/>
          <p14:tracePt t="290538" x="1241425" y="3489325"/>
          <p14:tracePt t="290555" x="1211263" y="3482975"/>
          <p14:tracePt t="290556" x="1196975" y="3482975"/>
          <p14:tracePt t="290571" x="1189038" y="3482975"/>
          <p14:tracePt t="290588" x="1173163" y="3475038"/>
          <p14:tracePt t="290588" x="1165225" y="3467100"/>
          <p14:tracePt t="290604" x="1150938" y="3467100"/>
          <p14:tracePt t="290622" x="1120775" y="3467100"/>
          <p14:tracePt t="290637" x="1089025" y="3467100"/>
          <p14:tracePt t="290654" x="1058863" y="3467100"/>
          <p14:tracePt t="290671" x="1028700" y="3475038"/>
          <p14:tracePt t="290689" x="1006475" y="3475038"/>
          <p14:tracePt t="290704" x="982663" y="3489325"/>
          <p14:tracePt t="290722" x="968375" y="3497263"/>
          <p14:tracePt t="290738" x="936625" y="3513138"/>
          <p14:tracePt t="290755" x="914400" y="3535363"/>
          <p14:tracePt t="290771" x="898525" y="3559175"/>
          <p14:tracePt t="290788" x="892175" y="3565525"/>
          <p14:tracePt t="290805" x="884238" y="3573463"/>
          <p14:tracePt t="290823" x="876300" y="3581400"/>
          <p14:tracePt t="290838" x="868363" y="3597275"/>
          <p14:tracePt t="290854" x="860425" y="3619500"/>
          <p14:tracePt t="290871" x="860425" y="3641725"/>
          <p14:tracePt t="290889" x="860425" y="3679825"/>
          <p14:tracePt t="290904" x="860425" y="3703638"/>
          <p14:tracePt t="290921" x="860425" y="3725863"/>
          <p14:tracePt t="290938" x="860425" y="3749675"/>
          <p14:tracePt t="290955" x="860425" y="3756025"/>
          <p14:tracePt t="290971" x="876300" y="3779838"/>
          <p14:tracePt t="290988" x="898525" y="3794125"/>
          <p14:tracePt t="290989" x="914400" y="3802063"/>
          <p14:tracePt t="291004" x="952500" y="3817938"/>
          <p14:tracePt t="291022" x="990600" y="3817938"/>
          <p14:tracePt t="291038" x="1036638" y="3840163"/>
          <p14:tracePt t="291054" x="1066800" y="3840163"/>
          <p14:tracePt t="291071" x="1120775" y="3863975"/>
          <p14:tracePt t="291089" x="1165225" y="3870325"/>
          <p14:tracePt t="291104" x="1189038" y="3870325"/>
          <p14:tracePt t="291122" x="1227138" y="3870325"/>
          <p14:tracePt t="291138" x="1249363" y="3870325"/>
          <p14:tracePt t="291156" x="1273175" y="3870325"/>
          <p14:tracePt t="291171" x="1287463" y="3878263"/>
          <p14:tracePt t="291188" x="1311275" y="3894138"/>
          <p14:tracePt t="291205" x="1333500" y="3916363"/>
          <p14:tracePt t="291222" x="1349375" y="3932238"/>
          <p14:tracePt t="291238" x="1355725" y="3962400"/>
          <p14:tracePt t="291254" x="1379538" y="4008438"/>
          <p14:tracePt t="291271" x="1393825" y="4060825"/>
          <p14:tracePt t="291289" x="1417638" y="4144963"/>
          <p14:tracePt t="291304" x="1455738" y="4221163"/>
          <p14:tracePt t="291321" x="1455738" y="4275138"/>
          <p14:tracePt t="291338" x="1485900" y="4321175"/>
          <p14:tracePt t="291356" x="1493838" y="4359275"/>
          <p14:tracePt t="291371" x="1508125" y="4403725"/>
          <p14:tracePt t="291388" x="1516063" y="4465638"/>
          <p14:tracePt t="291404" x="1524000" y="4541838"/>
          <p14:tracePt t="291422" x="1524000" y="4602163"/>
          <p14:tracePt t="291438" x="1546225" y="4656138"/>
          <p14:tracePt t="291454" x="1562100" y="4708525"/>
          <p14:tracePt t="291471" x="1592263" y="4740275"/>
          <p14:tracePt t="291489" x="1608138" y="4762500"/>
          <p14:tracePt t="291504" x="1630363" y="4778375"/>
          <p14:tracePt t="291522" x="1654175" y="4800600"/>
          <p14:tracePt t="291538" x="1676400" y="4800600"/>
          <p14:tracePt t="291556" x="1692275" y="4808538"/>
          <p14:tracePt t="291556" x="1706563" y="4808538"/>
          <p14:tracePt t="291571" x="1730375" y="4822825"/>
          <p14:tracePt t="291588" x="1744663" y="4822825"/>
          <p14:tracePt t="291588" x="1760538" y="4822825"/>
          <p14:tracePt t="291605" x="1782763" y="4830763"/>
          <p14:tracePt t="291623" x="1820863" y="4838700"/>
          <p14:tracePt t="291638" x="1836738" y="4846638"/>
          <p14:tracePt t="291655" x="1844675" y="4846638"/>
          <p14:tracePt t="291671" x="1866900" y="4854575"/>
          <p14:tracePt t="291689" x="1874838" y="4854575"/>
          <p14:tracePt t="291705" x="1897063" y="4854575"/>
          <p14:tracePt t="291722" x="1912938" y="4854575"/>
          <p14:tracePt t="291738" x="1920875" y="4854575"/>
          <p14:tracePt t="291756" x="1935163" y="4854575"/>
          <p14:tracePt t="291771" x="1943100" y="4854575"/>
          <p14:tracePt t="291788" x="1958975" y="4854575"/>
          <p14:tracePt t="291805" x="1973263" y="4854575"/>
          <p14:tracePt t="291822" x="1981200" y="4860925"/>
          <p14:tracePt t="291838" x="1997075" y="4868863"/>
          <p14:tracePt t="291855" x="2011363" y="4884738"/>
          <p14:tracePt t="291871" x="2027238" y="4899025"/>
          <p14:tracePt t="291889" x="2035175" y="4906963"/>
          <p14:tracePt t="291917" x="2041525" y="4906963"/>
          <p14:tracePt t="291941" x="2049463" y="4922838"/>
          <p14:tracePt t="291957" x="2065338" y="4922838"/>
          <p14:tracePt t="291981" x="2073275" y="4922838"/>
          <p14:tracePt t="291997" x="2079625" y="4930775"/>
          <p14:tracePt t="292021" x="2087563" y="4930775"/>
          <p14:tracePt t="292037" x="2095500" y="4930775"/>
          <p14:tracePt t="292045" x="2111375" y="4930775"/>
          <p14:tracePt t="292055" x="2125663" y="4930775"/>
          <p14:tracePt t="292071" x="2141538" y="4922838"/>
          <p14:tracePt t="292088" x="2155825" y="4914900"/>
          <p14:tracePt t="292106" x="2155825" y="4899025"/>
          <p14:tracePt t="292122" x="2163763" y="4899025"/>
          <p14:tracePt t="292138" x="2163763" y="4892675"/>
          <p14:tracePt t="292229" x="2171700" y="4892675"/>
          <p14:tracePt t="292261" x="2179638" y="4892675"/>
          <p14:tracePt t="292293" x="2187575" y="4892675"/>
          <p14:tracePt t="292301" x="2193925" y="4892675"/>
          <p14:tracePt t="292309" x="2201863" y="4892675"/>
          <p14:tracePt t="292325" x="2209800" y="4899025"/>
          <p14:tracePt t="292338" x="2209800" y="4906963"/>
          <p14:tracePt t="292355" x="2225675" y="4914900"/>
          <p14:tracePt t="292373" x="2225675" y="4930775"/>
          <p14:tracePt t="292413" x="2232025" y="4930775"/>
          <p14:tracePt t="292469" x="2232025" y="4937125"/>
          <p14:tracePt t="292525" x="2239963" y="4945063"/>
          <p14:tracePt t="292573" x="2247900" y="4945063"/>
          <p14:tracePt t="297238" x="2247900" y="4953000"/>
          <p14:tracePt t="297470" x="2255838" y="4960938"/>
          <p14:tracePt t="297478" x="2316163" y="4991100"/>
          <p14:tracePt t="297489" x="2422525" y="5051425"/>
          <p14:tracePt t="297506" x="2667000" y="5189538"/>
          <p14:tracePt t="297523" x="2895600" y="5318125"/>
          <p14:tracePt t="297540" x="3040063" y="5341938"/>
          <p14:tracePt t="297556" x="3230563" y="5356225"/>
          <p14:tracePt t="297573" x="3482975" y="5356225"/>
          <p14:tracePt t="297589" x="3932238" y="5356225"/>
          <p14:tracePt t="297607" x="4778375" y="5356225"/>
          <p14:tracePt t="297623" x="5502275" y="5356225"/>
          <p14:tracePt t="297639" x="5821363" y="5356225"/>
          <p14:tracePt t="297656" x="5883275" y="5341938"/>
          <p14:tracePt t="299151" x="5905500" y="5341938"/>
          <p14:tracePt t="299159" x="5973763" y="5341938"/>
          <p14:tracePt t="299173" x="6073775" y="5341938"/>
          <p14:tracePt t="299190" x="6515100" y="5402263"/>
          <p14:tracePt t="299190" x="6773863" y="5410200"/>
          <p14:tracePt t="299206" x="7269163" y="5440363"/>
          <p14:tracePt t="299224" x="7704138" y="5341938"/>
          <p14:tracePt t="299240" x="7970838" y="5265738"/>
          <p14:tracePt t="299256" x="8069263" y="5181600"/>
          <p14:tracePt t="299273" x="8077200" y="5135563"/>
          <p14:tracePt t="299291" x="8077200" y="5051425"/>
          <p14:tracePt t="299306" x="8099425" y="4999038"/>
          <p14:tracePt t="299323" x="8123238" y="4968875"/>
          <p14:tracePt t="299340" x="8169275" y="4937125"/>
          <p14:tracePt t="299357" x="8237538" y="4892675"/>
          <p14:tracePt t="299373" x="8359775" y="4846638"/>
          <p14:tracePt t="299390" x="8474075" y="4778375"/>
          <p14:tracePt t="299390" x="8518525" y="4754563"/>
          <p14:tracePt t="299406" x="8550275" y="4732338"/>
          <p14:tracePt t="299424" x="8580438" y="4686300"/>
          <p14:tracePt t="299440" x="8580438" y="4640263"/>
          <p14:tracePt t="299456" x="8610600" y="4579938"/>
          <p14:tracePt t="299473" x="8618538" y="4549775"/>
          <p14:tracePt t="299491" x="8626475" y="4533900"/>
          <p14:tracePt t="299543" x="8626475" y="4525963"/>
          <p14:tracePt t="299559" x="8626475" y="4518025"/>
          <p14:tracePt t="299567" x="8626475" y="4503738"/>
          <p14:tracePt t="299575" x="8632825" y="4479925"/>
          <p14:tracePt t="299590" x="8648700" y="4441825"/>
          <p14:tracePt t="299606" x="8664575" y="4411663"/>
          <p14:tracePt t="299623" x="8670925" y="4389438"/>
          <p14:tracePt t="299641" x="8670925" y="4381500"/>
          <p14:tracePt t="299656" x="8670925" y="4373563"/>
          <p14:tracePt t="299673" x="8670925" y="4343400"/>
          <p14:tracePt t="299690" x="8678863" y="4327525"/>
          <p14:tracePt t="299708" x="8678863" y="4305300"/>
          <p14:tracePt t="299723" x="8664575" y="4289425"/>
          <p14:tracePt t="299740" x="8648700" y="4275138"/>
          <p14:tracePt t="299756" x="8610600" y="4251325"/>
          <p14:tracePt t="299774" x="8564563" y="4251325"/>
          <p14:tracePt t="299790" x="8556625" y="4244975"/>
          <p14:tracePt t="299806" x="8550275" y="4244975"/>
          <p14:tracePt t="300007" x="8550275" y="4275138"/>
          <p14:tracePt t="300015" x="8785225" y="4381500"/>
          <p14:tracePt t="300023" x="9242425" y="4625975"/>
          <p14:tracePt t="300040" x="9715500" y="4846638"/>
          <p14:tracePt t="300057" x="9707563" y="4884738"/>
          <p14:tracePt t="300073" x="9631363" y="4906963"/>
          <p14:tracePt t="300091" x="9593263" y="4945063"/>
          <p14:tracePt t="300106" x="9571038" y="4968875"/>
          <p14:tracePt t="300124" x="9517063" y="4991100"/>
          <p14:tracePt t="300140" x="9486900" y="5029200"/>
          <p14:tracePt t="300158" x="9464675" y="5059363"/>
          <p14:tracePt t="300173" x="9432925" y="5083175"/>
          <p14:tracePt t="300190" x="9426575" y="5083175"/>
          <p14:tracePt t="300206" x="9410700" y="5083175"/>
          <p14:tracePt t="300225" x="9388475" y="5083175"/>
          <p14:tracePt t="300240" x="9318625" y="5083175"/>
          <p14:tracePt t="300257" x="9174163" y="5021263"/>
          <p14:tracePt t="300273" x="9029700" y="4922838"/>
          <p14:tracePt t="300291" x="8793163" y="4746625"/>
          <p14:tracePt t="300307" x="8297863" y="4381500"/>
          <p14:tracePt t="300324" x="7832725" y="4060825"/>
          <p14:tracePt t="300340" x="7269163" y="3733800"/>
          <p14:tracePt t="300358" x="6697663" y="3475038"/>
          <p14:tracePt t="300373" x="6172200" y="3238500"/>
          <p14:tracePt t="300390" x="5775325" y="3009900"/>
          <p14:tracePt t="300407" x="5287963" y="2759075"/>
          <p14:tracePt t="300424" x="5173663" y="2682875"/>
          <p14:tracePt t="300440" x="5159375" y="2651125"/>
          <p14:tracePt t="300457" x="5159375" y="2628900"/>
          <p14:tracePt t="300473" x="5159375" y="2598738"/>
          <p14:tracePt t="300491" x="5159375" y="2574925"/>
          <p14:tracePt t="300507" x="5165725" y="2560638"/>
          <p14:tracePt t="300524" x="5165725" y="2552700"/>
          <p14:tracePt t="300540" x="5165725" y="2536825"/>
          <p14:tracePt t="300558" x="5159375" y="2506663"/>
          <p14:tracePt t="300573" x="5127625" y="2476500"/>
          <p14:tracePt t="300590" x="5097463" y="2430463"/>
          <p14:tracePt t="300591" x="5075238" y="2392363"/>
          <p14:tracePt t="300607" x="5029200" y="2332038"/>
          <p14:tracePt t="300624" x="4999038" y="2278063"/>
          <p14:tracePt t="300640" x="4983163" y="2232025"/>
          <p14:tracePt t="300657" x="4975225" y="2201863"/>
          <p14:tracePt t="300673" x="4975225" y="2155825"/>
          <p14:tracePt t="300691" x="5021263" y="2103438"/>
          <p14:tracePt t="300707" x="5173663" y="2035175"/>
          <p14:tracePt t="300724" x="5356225" y="1965325"/>
          <p14:tracePt t="300740" x="5502275" y="1905000"/>
          <p14:tracePt t="300758" x="5600700" y="1874838"/>
          <p14:tracePt t="300773" x="5661025" y="1851025"/>
          <p14:tracePt t="300790" x="5699125" y="1836738"/>
          <p14:tracePt t="300807" x="5753100" y="1820863"/>
          <p14:tracePt t="300825" x="5791200" y="1806575"/>
          <p14:tracePt t="300840" x="5807075" y="1798638"/>
          <p14:tracePt t="300857" x="5829300" y="1782763"/>
          <p14:tracePt t="300873" x="5875338" y="1768475"/>
          <p14:tracePt t="300891" x="5959475" y="1714500"/>
          <p14:tracePt t="300907" x="6035675" y="1668463"/>
          <p14:tracePt t="300924" x="6088063" y="1630363"/>
          <p14:tracePt t="300940" x="6111875" y="1608138"/>
          <p14:tracePt t="300958" x="6118225" y="1600200"/>
          <p14:tracePt t="300973" x="6126163" y="1570038"/>
          <p14:tracePt t="300990" x="6164263" y="1554163"/>
          <p14:tracePt t="301007" x="6278563" y="1516063"/>
          <p14:tracePt t="301025" x="6346825" y="1501775"/>
          <p14:tracePt t="301040" x="6400800" y="1485900"/>
          <p14:tracePt t="301057" x="6423025" y="1477963"/>
          <p14:tracePt t="301073" x="6438900" y="1477963"/>
          <p14:tracePt t="301091" x="6461125" y="1470025"/>
          <p14:tracePt t="301107" x="6492875" y="1455738"/>
          <p14:tracePt t="301124" x="6530975" y="1455738"/>
          <p14:tracePt t="301140" x="6561138" y="1447800"/>
          <p14:tracePt t="301191" x="6569075" y="1447800"/>
          <p14:tracePt t="301207" x="6575425" y="1439863"/>
          <p14:tracePt t="301223" x="6583363" y="1439863"/>
          <p14:tracePt t="301255" x="6591300" y="1439863"/>
          <p14:tracePt t="301287" x="6591300" y="1431925"/>
          <p14:tracePt t="301295" x="6575425" y="1431925"/>
          <p14:tracePt t="301308" x="6569075" y="1447800"/>
          <p14:tracePt t="301324" x="6537325" y="1493838"/>
          <p14:tracePt t="301340" x="6537325" y="1508125"/>
          <p14:tracePt t="301357" x="6530975" y="1539875"/>
          <p14:tracePt t="301375" x="6530975" y="1577975"/>
          <p14:tracePt t="301390" x="6530975" y="1592263"/>
          <p14:tracePt t="301407" x="6507163" y="1654175"/>
          <p14:tracePt t="301424" x="6507163" y="1706563"/>
          <p14:tracePt t="301441" x="6507163" y="1752600"/>
          <p14:tracePt t="301457" x="6515100" y="1798638"/>
          <p14:tracePt t="301474" x="6530975" y="1836738"/>
          <p14:tracePt t="301490" x="6561138" y="1874838"/>
          <p14:tracePt t="301508" x="6583363" y="1905000"/>
          <p14:tracePt t="301524" x="6613525" y="1927225"/>
          <p14:tracePt t="301540" x="6637338" y="1951038"/>
          <p14:tracePt t="301557" x="6675438" y="1965325"/>
          <p14:tracePt t="301576" x="6743700" y="2027238"/>
          <p14:tracePt t="301590" x="6773863" y="2049463"/>
          <p14:tracePt t="301607" x="6858000" y="2133600"/>
          <p14:tracePt t="301624" x="6904038" y="2209800"/>
          <p14:tracePt t="301641" x="6934200" y="2263775"/>
          <p14:tracePt t="301657" x="6964363" y="2301875"/>
          <p14:tracePt t="301674" x="6988175" y="2324100"/>
          <p14:tracePt t="301690" x="7018338" y="2324100"/>
          <p14:tracePt t="301708" x="7056438" y="2324100"/>
          <p14:tracePt t="301724" x="7070725" y="2324100"/>
          <p14:tracePt t="301740" x="7094538" y="2324100"/>
          <p14:tracePt t="301757" x="7116763" y="2316163"/>
          <p14:tracePt t="301775" x="7146925" y="2263775"/>
          <p14:tracePt t="301790" x="7162800" y="2225675"/>
          <p14:tracePt t="301807" x="7216775" y="2117725"/>
          <p14:tracePt t="301824" x="7223125" y="2073275"/>
          <p14:tracePt t="301842" x="7231063" y="1997075"/>
          <p14:tracePt t="301857" x="7231063" y="1920875"/>
          <p14:tracePt t="301874" x="7231063" y="1812925"/>
          <p14:tracePt t="301890" x="7231063" y="1752600"/>
          <p14:tracePt t="301908" x="7231063" y="1676400"/>
          <p14:tracePt t="301924" x="7216775" y="1584325"/>
          <p14:tracePt t="301940" x="7208838" y="1508125"/>
          <p14:tracePt t="301957" x="7208838" y="1463675"/>
          <p14:tracePt t="301975" x="7185025" y="1401763"/>
          <p14:tracePt t="301990" x="7185025" y="1379538"/>
          <p14:tracePt t="302007" x="7170738" y="1333500"/>
          <p14:tracePt t="302024" x="7154863" y="1317625"/>
          <p14:tracePt t="302042" x="7146925" y="1303338"/>
          <p14:tracePt t="302057" x="7146925" y="1295400"/>
          <p14:tracePt t="302074" x="7140575" y="1287463"/>
          <p14:tracePt t="302103" x="7132638" y="1287463"/>
          <p14:tracePt t="302159" x="7116763" y="1273175"/>
          <p14:tracePt t="302167" x="7108825" y="1273175"/>
          <p14:tracePt t="302175" x="7102475" y="1273175"/>
          <p14:tracePt t="302190" x="7086600" y="1273175"/>
          <p14:tracePt t="302207" x="7048500" y="1273175"/>
          <p14:tracePt t="302224" x="6988175" y="1273175"/>
          <p14:tracePt t="302242" x="6942138" y="1273175"/>
          <p14:tracePt t="302257" x="6880225" y="1303338"/>
          <p14:tracePt t="302274" x="6842125" y="1341438"/>
          <p14:tracePt t="302290" x="6827838" y="1387475"/>
          <p14:tracePt t="302308" x="6819900" y="1425575"/>
          <p14:tracePt t="302324" x="6819900" y="1463675"/>
          <p14:tracePt t="302340" x="6819900" y="1524000"/>
          <p14:tracePt t="302357" x="6781800" y="1600200"/>
          <p14:tracePt t="302375" x="6765925" y="1692275"/>
          <p14:tracePt t="302390" x="6765925" y="1714500"/>
          <p14:tracePt t="302407" x="6773863" y="1768475"/>
          <p14:tracePt t="302424" x="6797675" y="1782763"/>
          <p14:tracePt t="302447" x="6804025" y="1790700"/>
          <p14:tracePt t="302487" x="6811963" y="1798638"/>
          <p14:tracePt t="302559" x="6811963" y="1806575"/>
          <p14:tracePt t="302567" x="6811963" y="1820863"/>
          <p14:tracePt t="302575" x="6811963" y="1828800"/>
          <p14:tracePt t="302590" x="6811963" y="1851025"/>
          <p14:tracePt t="302607" x="6804025" y="1912938"/>
          <p14:tracePt t="302624" x="6804025" y="1965325"/>
          <p14:tracePt t="302642" x="6781800" y="1997075"/>
          <p14:tracePt t="302657" x="6781800" y="2011363"/>
          <p14:tracePt t="302743" x="6781800" y="2019300"/>
          <p14:tracePt t="302759" x="6773863" y="2027238"/>
          <p14:tracePt t="303232" x="6773863" y="2011363"/>
          <p14:tracePt t="303240" x="6773863" y="1989138"/>
          <p14:tracePt t="303248" x="6789738" y="1958975"/>
          <p14:tracePt t="303257" x="6789738" y="1935163"/>
          <p14:tracePt t="303274" x="6789738" y="1889125"/>
          <p14:tracePt t="303291" x="6789738" y="1851025"/>
          <p14:tracePt t="303308" x="6789738" y="1828800"/>
          <p14:tracePt t="303324" x="6789738" y="1812925"/>
          <p14:tracePt t="303341" x="6789738" y="1790700"/>
          <p14:tracePt t="303357" x="6789738" y="1768475"/>
          <p14:tracePt t="303376" x="6789738" y="1760538"/>
          <p14:tracePt t="303391" x="6789738" y="1744663"/>
          <p14:tracePt t="303407" x="6773863" y="1730375"/>
          <p14:tracePt t="303424" x="6765925" y="1722438"/>
          <p14:tracePt t="303442" x="6743700" y="1714500"/>
          <p14:tracePt t="303457" x="6735763" y="1714500"/>
          <p14:tracePt t="303474" x="6713538" y="1706563"/>
          <p14:tracePt t="303491" x="6697663" y="1698625"/>
          <p14:tracePt t="303512" x="6689725" y="1698625"/>
          <p14:tracePt t="303528" x="6683375" y="1698625"/>
          <p14:tracePt t="303541" x="6675438" y="1698625"/>
          <p14:tracePt t="303557" x="6667500" y="1698625"/>
          <p14:tracePt t="303575" x="6651625" y="1698625"/>
          <p14:tracePt t="303600" x="6645275" y="1698625"/>
          <p14:tracePt t="303752" x="6637338" y="1698625"/>
          <p14:tracePt t="303760" x="6637338" y="1714500"/>
          <p14:tracePt t="303774" x="6637338" y="1744663"/>
          <p14:tracePt t="303791" x="6621463" y="1806575"/>
          <p14:tracePt t="303807" x="6599238" y="1866900"/>
          <p14:tracePt t="303826" x="6569075" y="1927225"/>
          <p14:tracePt t="303841" x="6469063" y="2035175"/>
          <p14:tracePt t="303857" x="6240463" y="2232025"/>
          <p14:tracePt t="303874" x="5807075" y="2560638"/>
          <p14:tracePt t="303892" x="5211763" y="2987675"/>
          <p14:tracePt t="303907" x="4625975" y="3360738"/>
          <p14:tracePt t="303925" x="4283075" y="3513138"/>
          <p14:tracePt t="303941" x="4030663" y="3635375"/>
          <p14:tracePt t="303959" x="3894138" y="3695700"/>
          <p14:tracePt t="303974" x="3802063" y="3733800"/>
          <p14:tracePt t="303991" x="3763963" y="3763963"/>
          <p14:tracePt t="304008" x="3725863" y="3817938"/>
          <p14:tracePt t="304025" x="3711575" y="3832225"/>
          <p14:tracePt t="304041" x="3687763" y="3848100"/>
          <p14:tracePt t="304057" x="3665538" y="3870325"/>
          <p14:tracePt t="304074" x="3611563" y="3878263"/>
          <p14:tracePt t="304092" x="3565525" y="3908425"/>
          <p14:tracePt t="304108" x="3489325" y="3940175"/>
          <p14:tracePt t="304125" x="3390900" y="3984625"/>
          <p14:tracePt t="304141" x="3284538" y="4054475"/>
          <p14:tracePt t="304159" x="3154363" y="4098925"/>
          <p14:tracePt t="304159" x="3078163" y="4137025"/>
          <p14:tracePt t="304174" x="3001963" y="4175125"/>
          <p14:tracePt t="304191" x="2849563" y="4229100"/>
          <p14:tracePt t="304208" x="2606675" y="4305300"/>
          <p14:tracePt t="304226" x="2438400" y="4351338"/>
          <p14:tracePt t="304241" x="2286000" y="4365625"/>
          <p14:tracePt t="304258" x="2149475" y="4389438"/>
          <p14:tracePt t="304274" x="2095500" y="4397375"/>
          <p14:tracePt t="304292" x="2079625" y="4397375"/>
          <p14:tracePt t="304307" x="2065338" y="4397375"/>
          <p14:tracePt t="304344" x="2065338" y="4381500"/>
          <p14:tracePt t="304352" x="2065338" y="4359275"/>
          <p14:tracePt t="304360" x="2065338" y="4335463"/>
          <p14:tracePt t="304374" x="2073275" y="4297363"/>
          <p14:tracePt t="304391" x="2087563" y="4244975"/>
          <p14:tracePt t="304408" x="2103438" y="4098925"/>
          <p14:tracePt t="304425" x="2111375" y="3978275"/>
          <p14:tracePt t="304441" x="2133600" y="3794125"/>
          <p14:tracePt t="304457" x="2155825" y="3611563"/>
          <p14:tracePt t="304474" x="2171700" y="3429000"/>
          <p14:tracePt t="304492" x="2163763" y="3292475"/>
          <p14:tracePt t="304508" x="2163763" y="3162300"/>
          <p14:tracePt t="304525" x="2163763" y="3063875"/>
          <p14:tracePt t="304541" x="2163763" y="2949575"/>
          <p14:tracePt t="304559" x="2163763" y="2865438"/>
          <p14:tracePt t="304574" x="2179638" y="2759075"/>
          <p14:tracePt t="304591" x="2193925" y="2689225"/>
          <p14:tracePt t="304608" x="2217738" y="2598738"/>
          <p14:tracePt t="304626" x="2225675" y="2574925"/>
          <p14:tracePt t="304641" x="2247900" y="2530475"/>
          <p14:tracePt t="304658" x="2263775" y="2514600"/>
          <p14:tracePt t="304674" x="2286000" y="2468563"/>
          <p14:tracePt t="304692" x="2308225" y="2446338"/>
          <p14:tracePt t="304708" x="2346325" y="2408238"/>
          <p14:tracePt t="304725" x="2370138" y="2384425"/>
          <p14:tracePt t="304741" x="2392363" y="2378075"/>
          <p14:tracePt t="304759" x="2408238" y="2362200"/>
          <p14:tracePt t="304774" x="2430463" y="2362200"/>
          <p14:tracePt t="304791" x="2454275" y="2354263"/>
          <p14:tracePt t="304807" x="2460625" y="2354263"/>
          <p14:tracePt t="305008" x="2454275" y="2354263"/>
          <p14:tracePt t="305016" x="2446338" y="2362200"/>
          <p14:tracePt t="305025" x="2438400" y="2378075"/>
          <p14:tracePt t="305041" x="2438400" y="2392363"/>
          <p14:tracePt t="305058" x="2430463" y="2430463"/>
          <p14:tracePt t="305074" x="2430463" y="2468563"/>
          <p14:tracePt t="305093" x="2446338" y="2498725"/>
          <p14:tracePt t="305108" x="2476500" y="2522538"/>
          <p14:tracePt t="305125" x="2514600" y="2522538"/>
          <p14:tracePt t="305141" x="2530475" y="2530475"/>
          <p14:tracePt t="305159" x="2536825" y="2530475"/>
          <p14:tracePt t="305232" x="2544763" y="2530475"/>
          <p14:tracePt t="305240" x="2568575" y="2536825"/>
          <p14:tracePt t="305248" x="2574925" y="2544763"/>
          <p14:tracePt t="305258" x="2582863" y="2552700"/>
          <p14:tracePt t="305275" x="2590800" y="2552700"/>
          <p14:tracePt t="305291" x="2620963" y="2560638"/>
          <p14:tracePt t="305309" x="2644775" y="2574925"/>
          <p14:tracePt t="305325" x="2667000" y="2574925"/>
          <p14:tracePt t="305341" x="2674938" y="2574925"/>
          <p14:tracePt t="305368" x="2682875" y="2582863"/>
          <p14:tracePt t="305376" x="2682875" y="2590800"/>
          <p14:tracePt t="305391" x="2682875" y="2606675"/>
          <p14:tracePt t="305408" x="2689225" y="2689225"/>
          <p14:tracePt t="305425" x="2735263" y="2781300"/>
          <p14:tracePt t="305442" x="2765425" y="2849563"/>
          <p14:tracePt t="305458" x="2797175" y="2911475"/>
          <p14:tracePt t="305475" x="2803525" y="2941638"/>
          <p14:tracePt t="305491" x="2811463" y="2963863"/>
          <p14:tracePt t="305680" x="2811463" y="2971800"/>
          <p14:tracePt t="305704" x="2811463" y="2979738"/>
          <p14:tracePt t="305736" x="2803525" y="2979738"/>
          <p14:tracePt t="305744" x="2789238" y="2979738"/>
          <p14:tracePt t="305752" x="2773363" y="2979738"/>
          <p14:tracePt t="305760" x="2759075" y="2979738"/>
          <p14:tracePt t="305775" x="2735263" y="2979738"/>
          <p14:tracePt t="305791" x="2682875" y="2979738"/>
          <p14:tracePt t="305808" x="2544763" y="2979738"/>
          <p14:tracePt t="305826" x="2530475" y="2971800"/>
          <p14:tracePt t="305841" x="2568575" y="2979738"/>
          <p14:tracePt t="305858" x="2574925" y="2994025"/>
          <p14:tracePt t="305875" x="2582863" y="3001963"/>
          <p14:tracePt t="310802" x="2590800" y="3001963"/>
          <p14:tracePt t="310810" x="2613025" y="3001963"/>
          <p14:tracePt t="310817" x="2659063" y="2949575"/>
          <p14:tracePt t="310826" x="2674938" y="2857500"/>
          <p14:tracePt t="310842" x="2697163" y="2697163"/>
          <p14:tracePt t="310859" x="2620963" y="2522538"/>
          <p14:tracePt t="310877" x="2468563" y="2308225"/>
          <p14:tracePt t="310892" x="2301875" y="2019300"/>
          <p14:tracePt t="310909" x="2201863" y="1812925"/>
          <p14:tracePt t="310926" x="2187575" y="1752600"/>
          <p14:tracePt t="310944" x="2179638" y="1730375"/>
          <p14:tracePt t="310959" x="2179638" y="1714500"/>
          <p14:tracePt t="310976" x="2171700" y="1684338"/>
          <p14:tracePt t="310992" x="2155825" y="1654175"/>
          <p14:tracePt t="311010" x="2155825" y="1616075"/>
          <p14:tracePt t="311026" x="2155825" y="1608138"/>
          <p14:tracePt t="312226" x="2155825" y="1630363"/>
          <p14:tracePt t="312234" x="2149475" y="1668463"/>
          <p14:tracePt t="312243" x="2117725" y="1722438"/>
          <p14:tracePt t="312259" x="2095500" y="1744663"/>
          <p14:tracePt t="312276" x="2073275" y="1744663"/>
          <p14:tracePt t="312293" x="2041525" y="1744663"/>
          <p14:tracePt t="312311" x="2011363" y="1744663"/>
          <p14:tracePt t="312327" x="1935163" y="1698625"/>
          <p14:tracePt t="312343" x="1851025" y="1616075"/>
          <p14:tracePt t="312359" x="1820863" y="1554163"/>
          <p14:tracePt t="312377" x="1806575" y="1463675"/>
          <p14:tracePt t="312393" x="1790700" y="1417638"/>
          <p14:tracePt t="312409" x="1736725" y="1317625"/>
          <p14:tracePt t="312426" x="1692275" y="1265238"/>
          <p14:tracePt t="312444" x="1654175" y="1219200"/>
          <p14:tracePt t="312459" x="1638300" y="1196975"/>
          <p14:tracePt t="312530" x="1638300" y="1235075"/>
          <p14:tracePt t="312538" x="1646238" y="1279525"/>
          <p14:tracePt t="312546" x="1668463" y="1325563"/>
          <p14:tracePt t="312559" x="1684338" y="1371600"/>
          <p14:tracePt t="312576" x="1736725" y="1477963"/>
          <p14:tracePt t="312906" x="1722438" y="1477963"/>
          <p14:tracePt t="312914" x="1706563" y="1477963"/>
          <p14:tracePt t="312927" x="1698625" y="1477963"/>
          <p14:tracePt t="312943" x="1692275" y="1477963"/>
          <p14:tracePt t="312960" x="1676400" y="1477963"/>
          <p14:tracePt t="312986" x="1660525" y="1477963"/>
          <p14:tracePt t="312994" x="1646238" y="1493838"/>
          <p14:tracePt t="313010" x="1616075" y="1516063"/>
          <p14:tracePt t="313026" x="1600200" y="1531938"/>
          <p14:tracePt t="313044" x="1570038" y="1546225"/>
          <p14:tracePt t="313060" x="1562100" y="1546225"/>
          <p14:tracePt t="313076" x="1554163" y="1546225"/>
          <p14:tracePt t="313114" x="1531938" y="1546225"/>
          <p14:tracePt t="313122" x="1516063" y="1546225"/>
          <p14:tracePt t="313130" x="1508125" y="1546225"/>
          <p14:tracePt t="313143" x="1477963" y="1531938"/>
          <p14:tracePt t="313160" x="1455738" y="1516063"/>
          <p14:tracePt t="313176" x="1409700" y="1485900"/>
          <p14:tracePt t="313195" x="1363663" y="1439863"/>
          <p14:tracePt t="313210" x="1333500" y="1417638"/>
          <p14:tracePt t="313226" x="1325563" y="1409700"/>
          <p14:tracePt t="313243" x="1311275" y="1401763"/>
          <p14:tracePt t="313261" x="1295400" y="1393825"/>
          <p14:tracePt t="313491" x="1279525" y="1379538"/>
          <p14:tracePt t="313498" x="1265238" y="1355725"/>
          <p14:tracePt t="313510" x="1235075" y="1325563"/>
          <p14:tracePt t="313527" x="1189038" y="1273175"/>
          <p14:tracePt t="313543" x="1135063" y="1211263"/>
          <p14:tracePt t="313561" x="1089025" y="1127125"/>
          <p14:tracePt t="313576" x="1028700" y="1058863"/>
          <p14:tracePt t="313593" x="982663" y="974725"/>
          <p14:tracePt t="313610" x="930275" y="876300"/>
          <p14:tracePt t="313628" x="892175" y="830263"/>
          <p14:tracePt t="313643" x="854075" y="808038"/>
          <p14:tracePt t="313660" x="808038" y="777875"/>
          <p14:tracePt t="313676" x="762000" y="746125"/>
          <p14:tracePt t="313694" x="731838" y="731838"/>
          <p14:tracePt t="313710" x="715963" y="715963"/>
          <p14:tracePt t="313727" x="693738" y="701675"/>
          <p14:tracePt t="313743" x="677863" y="685800"/>
          <p14:tracePt t="313761" x="631825" y="663575"/>
          <p14:tracePt t="313776" x="601663" y="647700"/>
          <p14:tracePt t="313793" x="571500" y="631825"/>
          <p14:tracePt t="313810" x="533400" y="617538"/>
          <p14:tracePt t="313828" x="511175" y="609600"/>
          <p14:tracePt t="313843" x="495300" y="593725"/>
          <p14:tracePt t="313860" x="479425" y="579438"/>
          <p14:tracePt t="313876" x="441325" y="555625"/>
          <p14:tracePt t="313894" x="419100" y="541338"/>
          <p14:tracePt t="313910" x="396875" y="525463"/>
          <p14:tracePt t="313927" x="381000" y="511175"/>
          <p14:tracePt t="313943" x="373063" y="495300"/>
          <p14:tracePt t="313961" x="358775" y="487363"/>
          <p14:tracePt t="313976" x="350838" y="479425"/>
          <p14:tracePt t="313993" x="350838" y="473075"/>
          <p14:tracePt t="314010" x="342900" y="465138"/>
          <p14:tracePt t="314050" x="334963" y="457200"/>
          <p14:tracePt t="314066" x="334963" y="449263"/>
          <p14:tracePt t="314074" x="327025" y="449263"/>
          <p14:tracePt t="314098" x="327025" y="441325"/>
          <p14:tracePt t="314210" x="334963" y="434975"/>
          <p14:tracePt t="314218" x="373063" y="419100"/>
          <p14:tracePt t="314227" x="411163" y="403225"/>
          <p14:tracePt t="314243" x="503238" y="373063"/>
          <p14:tracePt t="314260" x="587375" y="334963"/>
          <p14:tracePt t="316036" x="1211263" y="46038"/>
          <p14:tracePt t="316163" x="1211263" y="53975"/>
          <p14:tracePt t="316299" x="1211263" y="60325"/>
          <p14:tracePt t="316307" x="1227138" y="76200"/>
          <p14:tracePt t="316315" x="1249363" y="106363"/>
          <p14:tracePt t="316328" x="1279525" y="174625"/>
          <p14:tracePt t="316344" x="1393825" y="342900"/>
          <p14:tracePt t="316360" x="1630363" y="669925"/>
          <p14:tracePt t="316378" x="2239963" y="1341438"/>
          <p14:tracePt t="316394" x="2674938" y="1622425"/>
          <p14:tracePt t="316411" x="3863975" y="23018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Modeller oluşturulurken bilinmeyen noktalara değerler nasıl atanıyor ?</a:t>
            </a:r>
            <a:endParaRPr lang="tr-TR" b="1" dirty="0"/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24880" y="4884480"/>
              <a:ext cx="7986240" cy="1554840"/>
            </p14:xfrm>
          </p:contentPart>
        </mc:Choice>
        <mc:Fallback xmlns="">
          <p:pic>
            <p:nvPicPr>
              <p:cNvPr id="6" name="Ink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5520" y="4875120"/>
                <a:ext cx="8004960" cy="15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3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97"/>
    </mc:Choice>
    <mc:Fallback xmlns="">
      <p:transition spd="slow" advTm="39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6474" x="411163" y="5287963"/>
          <p14:tracePt t="16650" x="411163" y="5280025"/>
          <p14:tracePt t="16658" x="427038" y="5273675"/>
          <p14:tracePt t="16666" x="449263" y="5265738"/>
          <p14:tracePt t="16680" x="465138" y="5257800"/>
          <p14:tracePt t="16697" x="517525" y="5235575"/>
          <p14:tracePt t="16714" x="655638" y="5159375"/>
          <p14:tracePt t="16731" x="808038" y="5059363"/>
          <p14:tracePt t="16747" x="974725" y="4960938"/>
          <p14:tracePt t="16763" x="1082675" y="4854575"/>
          <p14:tracePt t="16780" x="1127125" y="4732338"/>
          <p14:tracePt t="16798" x="1173163" y="4572000"/>
          <p14:tracePt t="16813" x="1235075" y="4343400"/>
          <p14:tracePt t="16830" x="1279525" y="4160838"/>
          <p14:tracePt t="16847" x="1341438" y="3962400"/>
          <p14:tracePt t="16865" x="1387475" y="3787775"/>
          <p14:tracePt t="16880" x="1393825" y="3657600"/>
          <p14:tracePt t="16897" x="1393825" y="3505200"/>
          <p14:tracePt t="16914" x="1425575" y="3246438"/>
          <p14:tracePt t="16932" x="1425575" y="3078163"/>
          <p14:tracePt t="16947" x="1447800" y="2925763"/>
          <p14:tracePt t="16963" x="1470025" y="2797175"/>
          <p14:tracePt t="16980" x="1477963" y="2682875"/>
          <p14:tracePt t="16998" x="1477963" y="2574925"/>
          <p14:tracePt t="17014" x="1477963" y="2498725"/>
          <p14:tracePt t="17030" x="1477963" y="2408238"/>
          <p14:tracePt t="17047" x="1477963" y="2301875"/>
          <p14:tracePt t="17065" x="1477963" y="2217738"/>
          <p14:tracePt t="17080" x="1477963" y="2171700"/>
          <p14:tracePt t="17097" x="1493838" y="2149475"/>
          <p14:tracePt t="17114" x="1501775" y="2141538"/>
          <p14:tracePt t="17132" x="1516063" y="2141538"/>
          <p14:tracePt t="17178" x="1524000" y="2141538"/>
          <p14:tracePt t="17194" x="1539875" y="2141538"/>
          <p14:tracePt t="17202" x="1546225" y="2149475"/>
          <p14:tracePt t="17213" x="1554163" y="2149475"/>
          <p14:tracePt t="17230" x="1577975" y="2163763"/>
          <p14:tracePt t="17482" x="1592263" y="2163763"/>
          <p14:tracePt t="17490" x="1638300" y="2163763"/>
          <p14:tracePt t="17498" x="1668463" y="2163763"/>
          <p14:tracePt t="17514" x="1730375" y="2141538"/>
          <p14:tracePt t="17530" x="1760538" y="2103438"/>
          <p14:tracePt t="17547" x="1820863" y="2035175"/>
          <p14:tracePt t="17565" x="1943100" y="1897063"/>
          <p14:tracePt t="17580" x="2003425" y="1820863"/>
          <p14:tracePt t="17597" x="2087563" y="1714500"/>
          <p14:tracePt t="17614" x="2163763" y="1577975"/>
          <p14:tracePt t="17632" x="2225675" y="1470025"/>
          <p14:tracePt t="17647" x="2247900" y="1349375"/>
          <p14:tracePt t="17664" x="2263775" y="1211263"/>
          <p14:tracePt t="17680" x="2263775" y="1135063"/>
          <p14:tracePt t="17698" x="2209800" y="960438"/>
          <p14:tracePt t="17714" x="2117725" y="876300"/>
          <p14:tracePt t="17730" x="2003425" y="808038"/>
          <p14:tracePt t="17747" x="1889125" y="800100"/>
          <p14:tracePt t="17766" x="1760538" y="800100"/>
          <p14:tracePt t="17780" x="1668463" y="800100"/>
          <p14:tracePt t="17797" x="1622425" y="815975"/>
          <p14:tracePt t="30581" x="1616075" y="815975"/>
          <p14:tracePt t="46730" x="1684338" y="830263"/>
          <p14:tracePt t="46737" x="1798638" y="892175"/>
          <p14:tracePt t="46754" x="1981200" y="998538"/>
          <p14:tracePt t="46782" x="2079625" y="1096963"/>
          <p14:tracePt t="46787" x="2079625" y="1127125"/>
          <p14:tracePt t="46805" x="2079625" y="1196975"/>
          <p14:tracePt t="46821" x="2073275" y="1317625"/>
          <p14:tracePt t="46837" x="2019300" y="1455738"/>
          <p14:tracePt t="46862" x="1927225" y="1730375"/>
          <p14:tracePt t="46872" x="1912938" y="1828800"/>
          <p14:tracePt t="46902" x="1470025" y="2705100"/>
          <p14:tracePt t="46905" x="1279525" y="2963863"/>
          <p14:tracePt t="46921" x="922338" y="3497263"/>
          <p14:tracePt t="46939" x="731838" y="3840163"/>
          <p14:tracePt t="46962" x="555625" y="4221163"/>
          <p14:tracePt t="46971" x="517525" y="4327525"/>
          <p14:tracePt t="46992" x="449263" y="4525963"/>
          <p14:tracePt t="47005" x="396875" y="4702175"/>
          <p14:tracePt t="47033" x="334963" y="4999038"/>
          <p14:tracePt t="47033" x="296863" y="5105400"/>
          <p14:tracePt t="47041" x="258763" y="5219700"/>
          <p14:tracePt t="47054" x="244475" y="5311775"/>
          <p14:tracePt t="47072" x="174625" y="5456238"/>
          <p14:tracePt t="47087" x="144463" y="5578475"/>
          <p14:tracePt t="47104" x="130175" y="5661025"/>
          <p14:tracePt t="47121" x="130175" y="5692775"/>
          <p14:tracePt t="47121" x="130175" y="5707063"/>
          <p14:tracePt t="47153" x="130175" y="5730875"/>
          <p14:tracePt t="47314" x="136525" y="5730875"/>
          <p14:tracePt t="47322" x="152400" y="5715000"/>
          <p14:tracePt t="47338" x="206375" y="5684838"/>
          <p14:tracePt t="47362" x="365125" y="5562600"/>
          <p14:tracePt t="47371" x="403225" y="5524500"/>
          <p14:tracePt t="47393" x="549275" y="5356225"/>
          <p14:tracePt t="47404" x="571500" y="5326063"/>
          <p14:tracePt t="47432" x="677863" y="5165725"/>
          <p14:tracePt t="47437" x="701675" y="5121275"/>
          <p14:tracePt t="47454" x="723900" y="5067300"/>
          <p14:tracePt t="47472" x="762000" y="4999038"/>
          <p14:tracePt t="47487" x="777875" y="4975225"/>
          <p14:tracePt t="47504" x="784225" y="4953000"/>
          <p14:tracePt t="47521" x="792163" y="4930775"/>
          <p14:tracePt t="47539" x="792163" y="4922838"/>
          <p14:tracePt t="47562" x="800100" y="4892675"/>
          <p14:tracePt t="47571" x="800100" y="4876800"/>
          <p14:tracePt t="47592" x="808038" y="4830763"/>
          <p14:tracePt t="47605" x="830263" y="4808538"/>
          <p14:tracePt t="47632" x="846138" y="4784725"/>
          <p14:tracePt t="47698" x="854075" y="4784725"/>
          <p14:tracePt t="47705" x="854075" y="4778375"/>
          <p14:tracePt t="47738" x="860425" y="4778375"/>
          <p14:tracePt t="47810" x="868363" y="4770438"/>
          <p14:tracePt t="47826" x="876300" y="4770438"/>
          <p14:tracePt t="47850" x="884238" y="4770438"/>
          <p14:tracePt t="47858" x="892175" y="4770438"/>
          <p14:tracePt t="47883" x="906463" y="4770438"/>
          <p14:tracePt t="47898" x="922338" y="4770438"/>
          <p14:tracePt t="47906" x="930275" y="4770438"/>
          <p14:tracePt t="47921" x="936625" y="4770438"/>
          <p14:tracePt t="47937" x="960438" y="4754563"/>
          <p14:tracePt t="47955" x="974725" y="4746625"/>
          <p14:tracePt t="47971" x="982663" y="4746625"/>
          <p14:tracePt t="47988" x="990600" y="4732338"/>
          <p14:tracePt t="48522" x="1006475" y="4732338"/>
          <p14:tracePt t="48530" x="1020763" y="4732338"/>
          <p14:tracePt t="48546" x="1036638" y="4732338"/>
          <p14:tracePt t="48571" x="1050925" y="4724400"/>
          <p14:tracePt t="48626" x="1050925" y="4716463"/>
          <p14:tracePt t="48634" x="1050925" y="4708525"/>
          <p14:tracePt t="48642" x="1050925" y="4686300"/>
          <p14:tracePt t="48672" x="1050925" y="4625975"/>
          <p14:tracePt t="48703" x="1036638" y="4503738"/>
          <p14:tracePt t="48706" x="1036638" y="4465638"/>
          <p14:tracePt t="48721" x="1036638" y="4427538"/>
          <p14:tracePt t="48740" x="1036638" y="4335463"/>
          <p14:tracePt t="48754" x="1036638" y="4275138"/>
          <p14:tracePt t="48783" x="1036638" y="4130675"/>
          <p14:tracePt t="48806" x="1050925" y="4022725"/>
          <p14:tracePt t="48833" x="1082675" y="3932238"/>
          <p14:tracePt t="48838" x="1096963" y="3902075"/>
          <p14:tracePt t="48863" x="1096963" y="3825875"/>
          <p14:tracePt t="48872" x="1096963" y="3810000"/>
          <p14:tracePt t="48903" x="1066800" y="3627438"/>
          <p14:tracePt t="48906" x="1058863" y="3603625"/>
          <p14:tracePt t="48934" x="1036638" y="3535363"/>
          <p14:tracePt t="48939" x="1028700" y="3521075"/>
          <p14:tracePt t="48964" x="1012825" y="3482975"/>
          <p14:tracePt t="48971" x="1006475" y="3475038"/>
          <p14:tracePt t="48993" x="998538" y="3444875"/>
          <p14:tracePt t="49006" x="990600" y="3406775"/>
          <p14:tracePt t="49033" x="974725" y="3352800"/>
          <p14:tracePt t="49038" x="974725" y="3336925"/>
          <p14:tracePt t="49063" x="974725" y="3298825"/>
          <p14:tracePt t="49073" x="960438" y="3284538"/>
          <p14:tracePt t="49103" x="922338" y="3170238"/>
          <p14:tracePt t="49106" x="914400" y="3140075"/>
          <p14:tracePt t="49133" x="838200" y="3025775"/>
          <p14:tracePt t="49139" x="808038" y="2987675"/>
          <p14:tracePt t="49163" x="777875" y="2933700"/>
          <p14:tracePt t="49171" x="769938" y="2925763"/>
          <p14:tracePt t="49193" x="746125" y="2911475"/>
          <p14:tracePt t="49206" x="731838" y="2903538"/>
          <p14:tracePt t="49234" x="723900" y="2895600"/>
          <p14:tracePt t="49306" x="701675" y="2895600"/>
          <p14:tracePt t="49314" x="693738" y="2895600"/>
          <p14:tracePt t="49338" x="655638" y="2895600"/>
          <p14:tracePt t="49363" x="609600" y="2911475"/>
          <p14:tracePt t="49371" x="593725" y="2917825"/>
          <p14:tracePt t="49394" x="579438" y="2963863"/>
          <p14:tracePt t="49404" x="563563" y="3001963"/>
          <p14:tracePt t="49434" x="555625" y="3101975"/>
          <p14:tracePt t="49442" x="555625" y="3116263"/>
          <p14:tracePt t="49473" x="563563" y="3162300"/>
          <p14:tracePt t="49504" x="601663" y="3200400"/>
          <p14:tracePt t="49506" x="617538" y="3200400"/>
          <p14:tracePt t="49533" x="631825" y="3216275"/>
          <p14:tracePt t="49540" x="639763" y="3216275"/>
          <p14:tracePt t="49771" x="639763" y="3200400"/>
          <p14:tracePt t="49778" x="631825" y="3192463"/>
          <p14:tracePt t="49803" x="631825" y="3146425"/>
          <p14:tracePt t="49810" x="631825" y="3140075"/>
          <p14:tracePt t="49833" x="631825" y="3116263"/>
          <p14:tracePt t="49850" x="631825" y="3108325"/>
          <p14:tracePt t="49871" x="631825" y="3101975"/>
          <p14:tracePt t="49893" x="631825" y="3086100"/>
          <p14:tracePt t="49906" x="647700" y="3078163"/>
          <p14:tracePt t="49933" x="693738" y="3078163"/>
          <p14:tracePt t="49938" x="701675" y="3078163"/>
          <p14:tracePt t="49963" x="762000" y="3070225"/>
          <p14:tracePt t="49972" x="784225" y="3070225"/>
          <p14:tracePt t="50003" x="914400" y="3055938"/>
          <p14:tracePt t="50010" x="936625" y="3055938"/>
          <p14:tracePt t="50033" x="974725" y="3055938"/>
          <p14:tracePt t="50039" x="998538" y="3055938"/>
          <p14:tracePt t="50063" x="1127125" y="3055938"/>
          <p14:tracePt t="50071" x="1165225" y="3055938"/>
          <p14:tracePt t="50093" x="1341438" y="3063875"/>
          <p14:tracePt t="50106" x="1425575" y="3063875"/>
          <p14:tracePt t="50133" x="1539875" y="3063875"/>
          <p14:tracePt t="50138" x="1570038" y="3063875"/>
          <p14:tracePt t="50163" x="1660525" y="3078163"/>
          <p14:tracePt t="50173" x="1706563" y="3078163"/>
          <p14:tracePt t="50203" x="1935163" y="3086100"/>
          <p14:tracePt t="50210" x="2011363" y="3086100"/>
          <p14:tracePt t="50233" x="2187575" y="3086100"/>
          <p14:tracePt t="50239" x="2270125" y="3086100"/>
          <p14:tracePt t="50263" x="2498725" y="3086100"/>
          <p14:tracePt t="50272" x="2560638" y="3086100"/>
          <p14:tracePt t="50293" x="2789238" y="3086100"/>
          <p14:tracePt t="50306" x="2949575" y="3086100"/>
          <p14:tracePt t="50333" x="3260725" y="3086100"/>
          <p14:tracePt t="50338" x="3352800" y="3086100"/>
          <p14:tracePt t="50363" x="3673475" y="3086100"/>
          <p14:tracePt t="50373" x="3779838" y="3086100"/>
          <p14:tracePt t="50403" x="4092575" y="3086100"/>
          <p14:tracePt t="50410" x="4152900" y="3101975"/>
          <p14:tracePt t="50433" x="4351338" y="3108325"/>
          <p14:tracePt t="50440" x="4435475" y="3108325"/>
          <p14:tracePt t="50463" x="4594225" y="3108325"/>
          <p14:tracePt t="50471" x="4610100" y="3108325"/>
          <p14:tracePt t="50578" x="4602163" y="3108325"/>
          <p14:tracePt t="50587" x="4572000" y="3108325"/>
          <p14:tracePt t="50605" x="4479925" y="3108325"/>
          <p14:tracePt t="50633" x="4327525" y="3108325"/>
          <p14:tracePt t="50638" x="4297363" y="3108325"/>
          <p14:tracePt t="50664" x="4237038" y="3108325"/>
          <p14:tracePt t="50672" x="4221163" y="3108325"/>
          <p14:tracePt t="50693" x="4206875" y="3108325"/>
          <p14:tracePt t="50705" x="4198938" y="3108325"/>
          <p14:tracePt t="50734" x="4175125" y="3108325"/>
          <p14:tracePt t="50738" x="4168775" y="3108325"/>
          <p14:tracePt t="50763" x="4114800" y="3108325"/>
          <p14:tracePt t="50772" x="4068763" y="3116263"/>
          <p14:tracePt t="50793" x="3954463" y="3140075"/>
          <p14:tracePt t="50806" x="3717925" y="3162300"/>
          <p14:tracePt t="50833" x="3078163" y="3222625"/>
          <p14:tracePt t="50838" x="2911475" y="3260725"/>
          <p14:tracePt t="50863" x="2339975" y="3314700"/>
          <p14:tracePt t="50873" x="2187575" y="3314700"/>
          <p14:tracePt t="50903" x="1752600" y="3330575"/>
          <p14:tracePt t="50906" x="1668463" y="3336925"/>
          <p14:tracePt t="50933" x="1554163" y="3352800"/>
          <p14:tracePt t="50940" x="1501775" y="3352800"/>
          <p14:tracePt t="50963" x="1379538" y="3352800"/>
          <p14:tracePt t="50972" x="1349375" y="3352800"/>
          <p14:tracePt t="50993" x="1241425" y="3352800"/>
          <p14:tracePt t="51006" x="1127125" y="3352800"/>
          <p14:tracePt t="51033" x="960438" y="3360738"/>
          <p14:tracePt t="51038" x="892175" y="3368675"/>
          <p14:tracePt t="51063" x="784225" y="3368675"/>
          <p14:tracePt t="51073" x="769938" y="3368675"/>
          <p14:tracePt t="51103" x="715963" y="3360738"/>
          <p14:tracePt t="51115" x="708025" y="3352800"/>
          <p14:tracePt t="51140" x="701675" y="3352800"/>
          <p14:tracePt t="51163" x="677863" y="3330575"/>
          <p14:tracePt t="51172" x="669925" y="3330575"/>
          <p14:tracePt t="51193" x="655638" y="3322638"/>
          <p14:tracePt t="51207" x="639763" y="3306763"/>
          <p14:tracePt t="51233" x="625475" y="3284538"/>
          <p14:tracePt t="51238" x="609600" y="3276600"/>
          <p14:tracePt t="51263" x="601663" y="3238500"/>
          <p14:tracePt t="51273" x="601663" y="3222625"/>
          <p14:tracePt t="51303" x="571500" y="3178175"/>
          <p14:tracePt t="51307" x="571500" y="3154363"/>
          <p14:tracePt t="51334" x="549275" y="3132138"/>
          <p14:tracePt t="51340" x="549275" y="3116263"/>
          <p14:tracePt t="51363" x="533400" y="3094038"/>
          <p14:tracePt t="51372" x="517525" y="3078163"/>
          <p14:tracePt t="51393" x="517525" y="3070225"/>
          <p14:tracePt t="51406" x="511175" y="3055938"/>
          <p14:tracePt t="51555" x="517525" y="3063875"/>
          <p14:tracePt t="51570" x="525463" y="3063875"/>
          <p14:tracePt t="51579" x="525463" y="3070225"/>
          <p14:tracePt t="51605" x="525463" y="3094038"/>
          <p14:tracePt t="51611" x="525463" y="3124200"/>
          <p14:tracePt t="51635" x="525463" y="3184525"/>
          <p14:tracePt t="51643" x="517525" y="3208338"/>
          <p14:tracePt t="51672" x="517525" y="3222625"/>
          <p14:tracePt t="51731" x="525463" y="3222625"/>
          <p14:tracePt t="51739" x="549275" y="3222625"/>
          <p14:tracePt t="51747" x="549275" y="3208338"/>
          <p14:tracePt t="51772" x="579438" y="3146425"/>
          <p14:tracePt t="51794" x="587375" y="3116263"/>
          <p14:tracePt t="51806" x="593725" y="3094038"/>
          <p14:tracePt t="51834" x="593725" y="3070225"/>
          <p14:tracePt t="51838" x="601663" y="3063875"/>
          <p14:tracePt t="51864" x="609600" y="3048000"/>
          <p14:tracePt t="51873" x="609600" y="3040063"/>
          <p14:tracePt t="51904" x="609600" y="3025775"/>
          <p14:tracePt t="51955" x="617538" y="3025775"/>
          <p14:tracePt t="51971" x="617538" y="3017838"/>
          <p14:tracePt t="51979" x="625475" y="3017838"/>
          <p14:tracePt t="52004" x="631825" y="3001963"/>
          <p14:tracePt t="52179" x="647700" y="3001963"/>
          <p14:tracePt t="52187" x="647700" y="3009900"/>
          <p14:tracePt t="52205" x="647700" y="3048000"/>
          <p14:tracePt t="52234" x="669925" y="3116263"/>
          <p14:tracePt t="52243" x="677863" y="3124200"/>
          <p14:tracePt t="52273" x="677863" y="3140075"/>
          <p14:tracePt t="52304" x="677863" y="3146425"/>
          <p14:tracePt t="52411" x="677863" y="3132138"/>
          <p14:tracePt t="52419" x="677863" y="3116263"/>
          <p14:tracePt t="52439" x="677863" y="3086100"/>
          <p14:tracePt t="52464" x="663575" y="3055938"/>
          <p14:tracePt t="52483" x="655638" y="3048000"/>
          <p14:tracePt t="52507" x="647700" y="3040063"/>
          <p14:tracePt t="52619" x="647700" y="3032125"/>
          <p14:tracePt t="52651" x="639763" y="3032125"/>
          <p14:tracePt t="52739" x="631825" y="3032125"/>
          <p14:tracePt t="52771" x="625475" y="3040063"/>
          <p14:tracePt t="52827" x="625475" y="3048000"/>
          <p14:tracePt t="52835" x="631825" y="3048000"/>
          <p14:tracePt t="52843" x="631825" y="3055938"/>
          <p14:tracePt t="52872" x="631825" y="3063875"/>
          <p14:tracePt t="52971" x="639763" y="3070225"/>
          <p14:tracePt t="52979" x="639763" y="3078163"/>
          <p14:tracePt t="53131" x="639763" y="3070225"/>
          <p14:tracePt t="53139" x="639763" y="3063875"/>
          <p14:tracePt t="53275" x="639763" y="3070225"/>
          <p14:tracePt t="53291" x="639763" y="3078163"/>
          <p14:tracePt t="53305" x="639763" y="3086100"/>
          <p14:tracePt t="53334" x="655638" y="3108325"/>
          <p14:tracePt t="53339" x="663575" y="3108325"/>
          <p14:tracePt t="53365" x="677863" y="3108325"/>
          <p14:tracePt t="53427" x="685800" y="3108325"/>
          <p14:tracePt t="53451" x="693738" y="3108325"/>
          <p14:tracePt t="53459" x="701675" y="3108325"/>
          <p14:tracePt t="53475" x="708025" y="3108325"/>
          <p14:tracePt t="53504" x="715963" y="3101975"/>
          <p14:tracePt t="53507" x="723900" y="3101975"/>
          <p14:tracePt t="53535" x="739775" y="3094038"/>
          <p14:tracePt t="53547" x="746125" y="3094038"/>
          <p14:tracePt t="53604" x="754063" y="3086100"/>
          <p14:tracePt t="53635" x="769938" y="3086100"/>
          <p14:tracePt t="53643" x="777875" y="3086100"/>
          <p14:tracePt t="53674" x="777875" y="3101975"/>
          <p14:tracePt t="53747" x="777875" y="3094038"/>
          <p14:tracePt t="53755" x="777875" y="3086100"/>
          <p14:tracePt t="53772" x="777875" y="3055938"/>
          <p14:tracePt t="53794" x="777875" y="3040063"/>
          <p14:tracePt t="53859" x="792163" y="3032125"/>
          <p14:tracePt t="53867" x="808038" y="3032125"/>
          <p14:tracePt t="53875" x="815975" y="3040063"/>
          <p14:tracePt t="53904" x="884238" y="3070225"/>
          <p14:tracePt t="53907" x="906463" y="3086100"/>
          <p14:tracePt t="53936" x="952500" y="3116263"/>
          <p14:tracePt t="53939" x="974725" y="3116263"/>
          <p14:tracePt t="53964" x="1006475" y="3124200"/>
          <p14:tracePt t="53980" x="1020763" y="3124200"/>
          <p14:tracePt t="54005" x="1028700" y="3116263"/>
          <p14:tracePt t="54012" x="1028700" y="3101975"/>
          <p14:tracePt t="54034" x="1028700" y="3078163"/>
          <p14:tracePt t="54039" x="1028700" y="3070225"/>
          <p14:tracePt t="54139" x="1028700" y="3078163"/>
          <p14:tracePt t="54147" x="1020763" y="3086100"/>
          <p14:tracePt t="54172" x="1020763" y="3094038"/>
          <p14:tracePt t="54220" x="1028700" y="3094038"/>
          <p14:tracePt t="54227" x="1044575" y="3094038"/>
          <p14:tracePt t="54239" x="1066800" y="3086100"/>
          <p14:tracePt t="54264" x="1165225" y="3032125"/>
          <p14:tracePt t="54272" x="1189038" y="3017838"/>
          <p14:tracePt t="54295" x="1219200" y="3001963"/>
          <p14:tracePt t="54420" x="1219200" y="3017838"/>
          <p14:tracePt t="54435" x="1219200" y="3032125"/>
          <p14:tracePt t="54523" x="1241425" y="3025775"/>
          <p14:tracePt t="54532" x="1257300" y="3025775"/>
          <p14:tracePt t="54539" x="1279525" y="3017838"/>
          <p14:tracePt t="54565" x="1333500" y="3017838"/>
          <p14:tracePt t="54572" x="1355725" y="3017838"/>
          <p14:tracePt t="54595" x="1409700" y="3032125"/>
          <p14:tracePt t="54606" x="1417638" y="3032125"/>
          <p14:tracePt t="54634" x="1439863" y="3048000"/>
          <p14:tracePt t="54675" x="1447800" y="3055938"/>
          <p14:tracePt t="54683" x="1447800" y="3063875"/>
          <p14:tracePt t="54692" x="1463675" y="3070225"/>
          <p14:tracePt t="54706" x="1470025" y="3078163"/>
          <p14:tracePt t="54735" x="1524000" y="3124200"/>
          <p14:tracePt t="54739" x="1546225" y="3140075"/>
          <p14:tracePt t="54765" x="1562100" y="3154363"/>
          <p14:tracePt t="54811" x="1562100" y="3140075"/>
          <p14:tracePt t="54819" x="1562100" y="3132138"/>
          <p14:tracePt t="54828" x="1570038" y="3116263"/>
          <p14:tracePt t="54841" x="1577975" y="3108325"/>
          <p14:tracePt t="54856" x="1577975" y="3086100"/>
          <p14:tracePt t="54884" x="1577975" y="3078163"/>
          <p14:tracePt t="54987" x="1592263" y="3086100"/>
          <p14:tracePt t="54996" x="1608138" y="3108325"/>
          <p14:tracePt t="55006" x="1616075" y="3124200"/>
          <p14:tracePt t="55022" x="1638300" y="3146425"/>
          <p14:tracePt t="55039" x="1692275" y="3154363"/>
          <p14:tracePt t="55057" x="1768475" y="3170238"/>
          <p14:tracePt t="55073" x="1882775" y="3170238"/>
          <p14:tracePt t="55089" x="1981200" y="3132138"/>
          <p14:tracePt t="55106" x="2027238" y="3086100"/>
          <p14:tracePt t="55124" x="2057400" y="3009900"/>
          <p14:tracePt t="55139" x="2065338" y="2979738"/>
          <p14:tracePt t="55156" x="2073275" y="2963863"/>
          <p14:tracePt t="55179" x="2087563" y="2955925"/>
          <p14:tracePt t="55211" x="2095500" y="2955925"/>
          <p14:tracePt t="55243" x="2095500" y="2963863"/>
          <p14:tracePt t="55251" x="2095500" y="2971800"/>
          <p14:tracePt t="55420" x="2095500" y="2979738"/>
          <p14:tracePt t="55427" x="2087563" y="2979738"/>
          <p14:tracePt t="55439" x="2073275" y="3001963"/>
          <p14:tracePt t="55456" x="2027238" y="3048000"/>
          <p14:tracePt t="55473" x="2003425" y="3086100"/>
          <p14:tracePt t="55491" x="1989138" y="3101975"/>
          <p14:tracePt t="55491" x="1989138" y="3108325"/>
          <p14:tracePt t="55506" x="1989138" y="3116263"/>
          <p14:tracePt t="55523" x="1989138" y="3124200"/>
          <p14:tracePt t="55539" x="1997075" y="3132138"/>
          <p14:tracePt t="55558" x="1997075" y="3140075"/>
          <p14:tracePt t="55573" x="2003425" y="3140075"/>
          <p14:tracePt t="55604" x="2011363" y="3132138"/>
          <p14:tracePt t="55612" x="2011363" y="3116263"/>
          <p14:tracePt t="55624" x="2011363" y="3094038"/>
          <p14:tracePt t="55639" x="2011363" y="3086100"/>
          <p14:tracePt t="55656" x="2011363" y="3078163"/>
          <p14:tracePt t="55692" x="2003425" y="3078163"/>
          <p14:tracePt t="55699" x="1997075" y="3078163"/>
          <p14:tracePt t="55708" x="1989138" y="3078163"/>
          <p14:tracePt t="55723" x="1981200" y="3124200"/>
          <p14:tracePt t="55739" x="1958975" y="3184525"/>
          <p14:tracePt t="55756" x="1958975" y="3192463"/>
          <p14:tracePt t="55788" x="1951038" y="3192463"/>
          <p14:tracePt t="55796" x="1943100" y="3192463"/>
          <p14:tracePt t="55806" x="1927225" y="3192463"/>
          <p14:tracePt t="55823" x="1882775" y="3154363"/>
          <p14:tracePt t="55841" x="1820863" y="3132138"/>
          <p14:tracePt t="55856" x="1798638" y="3116263"/>
          <p14:tracePt t="55873" x="1782763" y="3116263"/>
          <p14:tracePt t="55940" x="1806575" y="3116263"/>
          <p14:tracePt t="55948" x="1828800" y="3116263"/>
          <p14:tracePt t="55956" x="1851025" y="3116263"/>
          <p14:tracePt t="55973" x="1897063" y="3116263"/>
          <p14:tracePt t="55989" x="1951038" y="3116263"/>
          <p14:tracePt t="56006" x="1965325" y="3116263"/>
          <p14:tracePt t="56024" x="1973263" y="3116263"/>
          <p14:tracePt t="56100" x="1981200" y="3124200"/>
          <p14:tracePt t="56108" x="1981200" y="3154363"/>
          <p14:tracePt t="56116" x="1989138" y="3178175"/>
          <p14:tracePt t="56124" x="2011363" y="3208338"/>
          <p14:tracePt t="56139" x="2011363" y="3216275"/>
          <p14:tracePt t="56180" x="2011363" y="3208338"/>
          <p14:tracePt t="56188" x="2011363" y="3192463"/>
          <p14:tracePt t="56196" x="2011363" y="3170238"/>
          <p14:tracePt t="56206" x="2011363" y="3140075"/>
          <p14:tracePt t="56223" x="2003425" y="3116263"/>
          <p14:tracePt t="56240" x="2003425" y="3094038"/>
          <p14:tracePt t="56308" x="2003425" y="3116263"/>
          <p14:tracePt t="56316" x="2003425" y="3124200"/>
          <p14:tracePt t="56324" x="2003425" y="3140075"/>
          <p14:tracePt t="56340" x="2003425" y="3146425"/>
          <p14:tracePt t="56380" x="2011363" y="3146425"/>
          <p14:tracePt t="56388" x="2027238" y="3146425"/>
          <p14:tracePt t="56404" x="2049463" y="3146425"/>
          <p14:tracePt t="56412" x="2057400" y="3140075"/>
          <p14:tracePt t="56423" x="2079625" y="3140075"/>
          <p14:tracePt t="56439" x="2103438" y="3124200"/>
          <p14:tracePt t="56457" x="2111375" y="3124200"/>
          <p14:tracePt t="56476" x="2117725" y="3116263"/>
          <p14:tracePt t="56500" x="2125663" y="3116263"/>
          <p14:tracePt t="56508" x="2133600" y="3108325"/>
          <p14:tracePt t="56524" x="2187575" y="3101975"/>
          <p14:tracePt t="56540" x="2255838" y="3078163"/>
          <p14:tracePt t="56556" x="2308225" y="3078163"/>
          <p14:tracePt t="56573" x="2354263" y="3078163"/>
          <p14:tracePt t="56591" x="2392363" y="3078163"/>
          <p14:tracePt t="56606" x="2422525" y="3078163"/>
          <p14:tracePt t="56623" x="2446338" y="3086100"/>
          <p14:tracePt t="56640" x="2460625" y="3101975"/>
          <p14:tracePt t="56716" x="2460625" y="3086100"/>
          <p14:tracePt t="56724" x="2460625" y="3070225"/>
          <p14:tracePt t="56732" x="2460625" y="3048000"/>
          <p14:tracePt t="56740" x="2460625" y="3032125"/>
          <p14:tracePt t="56756" x="2460625" y="3017838"/>
          <p14:tracePt t="56828" x="2460625" y="3032125"/>
          <p14:tracePt t="56836" x="2460625" y="3040063"/>
          <p14:tracePt t="56844" x="2460625" y="3063875"/>
          <p14:tracePt t="56856" x="2460625" y="3086100"/>
          <p14:tracePt t="56873" x="2460625" y="3132138"/>
          <p14:tracePt t="56890" x="2460625" y="3154363"/>
          <p14:tracePt t="56907" x="2484438" y="3178175"/>
          <p14:tracePt t="56908" x="2522538" y="3178175"/>
          <p14:tracePt t="56923" x="2568575" y="3178175"/>
          <p14:tracePt t="56940" x="2674938" y="3154363"/>
          <p14:tracePt t="56956" x="2713038" y="3108325"/>
          <p14:tracePt t="56975" x="2713038" y="3094038"/>
          <p14:tracePt t="57020" x="2720975" y="3086100"/>
          <p14:tracePt t="57028" x="2735263" y="3086100"/>
          <p14:tracePt t="57036" x="2759075" y="3094038"/>
          <p14:tracePt t="57044" x="2773363" y="3101975"/>
          <p14:tracePt t="57056" x="2811463" y="3124200"/>
          <p14:tracePt t="57073" x="2879725" y="3162300"/>
          <p14:tracePt t="57090" x="2917825" y="3170238"/>
          <p14:tracePt t="57108" x="2941638" y="3184525"/>
          <p14:tracePt t="57156" x="2941638" y="3170238"/>
          <p14:tracePt t="57164" x="2941638" y="3162300"/>
          <p14:tracePt t="57174" x="2941638" y="3154363"/>
          <p14:tracePt t="57300" x="2933700" y="3154363"/>
          <p14:tracePt t="57332" x="2925763" y="3154363"/>
          <p14:tracePt t="57348" x="2917825" y="3154363"/>
          <p14:tracePt t="57380" x="2903538" y="3154363"/>
          <p14:tracePt t="57388" x="2887663" y="3154363"/>
          <p14:tracePt t="57404" x="2873375" y="3154363"/>
          <p14:tracePt t="57412" x="2857500" y="3154363"/>
          <p14:tracePt t="57423" x="2849563" y="3154363"/>
          <p14:tracePt t="57440" x="2827338" y="3154363"/>
          <p14:tracePt t="57457" x="2819400" y="3154363"/>
          <p14:tracePt t="57473" x="2797175" y="3154363"/>
          <p14:tracePt t="57490" x="2773363" y="3154363"/>
          <p14:tracePt t="57506" x="2743200" y="3154363"/>
          <p14:tracePt t="57525" x="2689225" y="3154363"/>
          <p14:tracePt t="57540" x="2682875" y="3154363"/>
          <p14:tracePt t="57556" x="2674938" y="3154363"/>
          <p14:tracePt t="57573" x="2667000" y="3154363"/>
          <p14:tracePt t="57596" x="2659063" y="3154363"/>
          <p14:tracePt t="57644" x="2651125" y="3162300"/>
          <p14:tracePt t="57668" x="2644775" y="3170238"/>
          <p14:tracePt t="57676" x="2644775" y="3178175"/>
          <p14:tracePt t="57684" x="2644775" y="3184525"/>
          <p14:tracePt t="57700" x="2636838" y="3184525"/>
          <p14:tracePt t="57828" x="2628900" y="3184525"/>
          <p14:tracePt t="57836" x="2628900" y="3170238"/>
          <p14:tracePt t="57844" x="2628900" y="3154363"/>
          <p14:tracePt t="57857" x="2628900" y="3132138"/>
          <p14:tracePt t="57873" x="2620963" y="3101975"/>
          <p14:tracePt t="57890" x="2590800" y="3070225"/>
          <p14:tracePt t="57907" x="2568575" y="3063875"/>
          <p14:tracePt t="57908" x="2560638" y="3063875"/>
          <p14:tracePt t="57923" x="2552700" y="3055938"/>
          <p14:tracePt t="57940" x="2530475" y="3055938"/>
          <p14:tracePt t="57957" x="2522538" y="3055938"/>
          <p14:tracePt t="57975" x="2492375" y="3063875"/>
          <p14:tracePt t="57990" x="2484438" y="3078163"/>
          <p14:tracePt t="58006" x="2476500" y="3078163"/>
          <p14:tracePt t="58044" x="2468563" y="3086100"/>
          <p14:tracePt t="58093" x="2468563" y="3094038"/>
          <p14:tracePt t="58109" x="2460625" y="3094038"/>
          <p14:tracePt t="58116" x="2446338" y="3101975"/>
          <p14:tracePt t="58125" x="2416175" y="3101975"/>
          <p14:tracePt t="58140" x="2370138" y="3108325"/>
          <p14:tracePt t="58156" x="2332038" y="3108325"/>
          <p14:tracePt t="58173" x="2278063" y="3132138"/>
          <p14:tracePt t="58191" x="2217738" y="3154363"/>
          <p14:tracePt t="58207" x="2155825" y="3192463"/>
          <p14:tracePt t="58223" x="2073275" y="3246438"/>
          <p14:tracePt t="58240" x="2019300" y="3268663"/>
          <p14:tracePt t="58257" x="1981200" y="3284538"/>
          <p14:tracePt t="58273" x="1973263" y="3284538"/>
          <p14:tracePt t="58316" x="1958975" y="3284538"/>
          <p14:tracePt t="58324" x="1935163" y="3284538"/>
          <p14:tracePt t="58332" x="1897063" y="3284538"/>
          <p14:tracePt t="58340" x="1844675" y="3284538"/>
          <p14:tracePt t="58357" x="1698625" y="3284538"/>
          <p14:tracePt t="58373" x="1501775" y="3284538"/>
          <p14:tracePt t="58390" x="1203325" y="3284538"/>
          <p14:tracePt t="58408" x="982663" y="3284538"/>
          <p14:tracePt t="58423" x="854075" y="3284538"/>
          <p14:tracePt t="58440" x="784225" y="3284538"/>
          <p14:tracePt t="58457" x="762000" y="3284538"/>
          <p14:tracePt t="58517" x="754063" y="3284538"/>
          <p14:tracePt t="58524" x="731838" y="3284538"/>
          <p14:tracePt t="58533" x="708025" y="3284538"/>
          <p14:tracePt t="58541" x="685800" y="3284538"/>
          <p14:tracePt t="58557" x="669925" y="3292475"/>
          <p14:tracePt t="58573" x="639763" y="3322638"/>
          <p14:tracePt t="58590" x="579438" y="3375025"/>
          <p14:tracePt t="58608" x="503238" y="3467100"/>
          <p14:tracePt t="58623" x="457200" y="3559175"/>
          <p14:tracePt t="58640" x="434975" y="3627438"/>
          <p14:tracePt t="58657" x="434975" y="3649663"/>
          <p14:tracePt t="58675" x="441325" y="3657600"/>
          <p14:tracePt t="58690" x="465138" y="3673475"/>
          <p14:tracePt t="58707" x="495300" y="3695700"/>
          <p14:tracePt t="58724" x="525463" y="3756025"/>
          <p14:tracePt t="58724" x="563563" y="3825875"/>
          <p14:tracePt t="58742" x="617538" y="3954463"/>
          <p14:tracePt t="58757" x="647700" y="4022725"/>
          <p14:tracePt t="58773" x="647700" y="4030663"/>
          <p14:tracePt t="58790" x="655638" y="4038600"/>
          <p14:tracePt t="58852" x="655638" y="4030663"/>
          <p14:tracePt t="58860" x="631825" y="4008438"/>
          <p14:tracePt t="58869" x="625475" y="3992563"/>
          <p14:tracePt t="58876" x="609600" y="3962400"/>
          <p14:tracePt t="58890" x="579438" y="3902075"/>
          <p14:tracePt t="58907" x="555625" y="3832225"/>
          <p14:tracePt t="58923" x="525463" y="3763963"/>
          <p14:tracePt t="58942" x="503238" y="3687763"/>
          <p14:tracePt t="58957" x="503238" y="3679825"/>
          <p14:tracePt t="59004" x="503238" y="3695700"/>
          <p14:tracePt t="59012" x="503238" y="3771900"/>
          <p14:tracePt t="59025" x="503238" y="3863975"/>
          <p14:tracePt t="59040" x="517525" y="4038600"/>
          <p14:tracePt t="59057" x="549275" y="4267200"/>
          <p14:tracePt t="59074" x="549275" y="4473575"/>
          <p14:tracePt t="59092" x="549275" y="4648200"/>
          <p14:tracePt t="59092" x="533400" y="4740275"/>
          <p14:tracePt t="59107" x="525463" y="4808538"/>
          <p14:tracePt t="59123" x="525463" y="4906963"/>
          <p14:tracePt t="59140" x="525463" y="4968875"/>
          <p14:tracePt t="59173" x="525463" y="4975225"/>
          <p14:tracePt t="59181" x="533400" y="4975225"/>
          <p14:tracePt t="59190" x="533400" y="4983163"/>
          <p14:tracePt t="59207" x="533400" y="4991100"/>
          <p14:tracePt t="59236" x="533400" y="4999038"/>
          <p14:tracePt t="59308" x="533400" y="5013325"/>
          <p14:tracePt t="59389" x="533400" y="4991100"/>
          <p14:tracePt t="59397" x="533400" y="4945063"/>
          <p14:tracePt t="59407" x="541338" y="4868863"/>
          <p14:tracePt t="59424" x="541338" y="4746625"/>
          <p14:tracePt t="59440" x="541338" y="4632325"/>
          <p14:tracePt t="59458" x="525463" y="4525963"/>
          <p14:tracePt t="59474" x="511175" y="4441825"/>
          <p14:tracePt t="59490" x="511175" y="4381500"/>
          <p14:tracePt t="59507" x="511175" y="4351338"/>
          <p14:tracePt t="59525" x="511175" y="4327525"/>
          <p14:tracePt t="59540" x="511175" y="4313238"/>
          <p14:tracePt t="59797" x="511175" y="4321175"/>
          <p14:tracePt t="59805" x="511175" y="4327525"/>
          <p14:tracePt t="59813" x="511175" y="4343400"/>
          <p14:tracePt t="59824" x="511175" y="4359275"/>
          <p14:tracePt t="59840" x="511175" y="4411663"/>
          <p14:tracePt t="59857" x="495300" y="4465638"/>
          <p14:tracePt t="59875" x="465138" y="4549775"/>
          <p14:tracePt t="59890" x="441325" y="4670425"/>
          <p14:tracePt t="59907" x="434975" y="4800600"/>
          <p14:tracePt t="59924" x="427038" y="4922838"/>
          <p14:tracePt t="59942" x="403225" y="5013325"/>
          <p14:tracePt t="59957" x="396875" y="5037138"/>
          <p14:tracePt t="59974" x="396875" y="5083175"/>
          <p14:tracePt t="59990" x="396875" y="5135563"/>
          <p14:tracePt t="60008" x="396875" y="5189538"/>
          <p14:tracePt t="60024" x="388938" y="5241925"/>
          <p14:tracePt t="60040" x="373063" y="5326063"/>
          <p14:tracePt t="60057" x="358775" y="5402263"/>
          <p14:tracePt t="60075" x="350838" y="5470525"/>
          <p14:tracePt t="60090" x="334963" y="5524500"/>
          <p14:tracePt t="60107" x="327025" y="5600700"/>
          <p14:tracePt t="60124" x="320675" y="5699125"/>
          <p14:tracePt t="60142" x="296863" y="5845175"/>
          <p14:tracePt t="60157" x="296863" y="5951538"/>
          <p14:tracePt t="60174" x="288925" y="6049963"/>
          <p14:tracePt t="60190" x="288925" y="6164263"/>
          <p14:tracePt t="60208" x="288925" y="6248400"/>
          <p14:tracePt t="60224" x="288925" y="6324600"/>
          <p14:tracePt t="60240" x="288925" y="6362700"/>
          <p14:tracePt t="60257" x="288925" y="6400800"/>
          <p14:tracePt t="60275" x="304800" y="6416675"/>
          <p14:tracePt t="60290" x="304800" y="6438900"/>
          <p14:tracePt t="60307" x="320675" y="6461125"/>
          <p14:tracePt t="60324" x="320675" y="6469063"/>
          <p14:tracePt t="60485" x="327025" y="6469063"/>
          <p14:tracePt t="60493" x="334963" y="6469063"/>
          <p14:tracePt t="60501" x="342900" y="6469063"/>
          <p14:tracePt t="60517" x="358775" y="6469063"/>
          <p14:tracePt t="60525" x="365125" y="6461125"/>
          <p14:tracePt t="60541" x="381000" y="6446838"/>
          <p14:tracePt t="60559" x="396875" y="6430963"/>
          <p14:tracePt t="60574" x="403225" y="6416675"/>
          <p14:tracePt t="60591" x="419100" y="6378575"/>
          <p14:tracePt t="60607" x="427038" y="6316663"/>
          <p14:tracePt t="60625" x="427038" y="6218238"/>
          <p14:tracePt t="60641" x="427038" y="6103938"/>
          <p14:tracePt t="60657" x="427038" y="5965825"/>
          <p14:tracePt t="60674" x="411163" y="5813425"/>
          <p14:tracePt t="60692" x="411163" y="5699125"/>
          <p14:tracePt t="60693" x="411163" y="5630863"/>
          <p14:tracePt t="60707" x="411163" y="5578475"/>
          <p14:tracePt t="60724" x="411163" y="5478463"/>
          <p14:tracePt t="60741" x="411163" y="5380038"/>
          <p14:tracePt t="60759" x="411163" y="5311775"/>
          <p14:tracePt t="60774" x="411163" y="5241925"/>
          <p14:tracePt t="60791" x="411163" y="5165725"/>
          <p14:tracePt t="60807" x="411163" y="5105400"/>
          <p14:tracePt t="60825" x="411163" y="5006975"/>
          <p14:tracePt t="60841" x="411163" y="4922838"/>
          <p14:tracePt t="60857" x="419100" y="4838700"/>
          <p14:tracePt t="60874" x="427038" y="4770438"/>
          <p14:tracePt t="60892" x="427038" y="4740275"/>
          <p14:tracePt t="60893" x="427038" y="4716463"/>
          <p14:tracePt t="60907" x="427038" y="4702175"/>
          <p14:tracePt t="60924" x="427038" y="4656138"/>
          <p14:tracePt t="60941" x="427038" y="4556125"/>
          <p14:tracePt t="60959" x="427038" y="4525963"/>
          <p14:tracePt t="60974" x="427038" y="4503738"/>
          <p14:tracePt t="60991" x="427038" y="4435475"/>
          <p14:tracePt t="61007" x="427038" y="4403725"/>
          <p14:tracePt t="61025" x="427038" y="4373563"/>
          <p14:tracePt t="61041" x="434975" y="4327525"/>
          <p14:tracePt t="61057" x="449263" y="4297363"/>
          <p14:tracePt t="61074" x="449263" y="4275138"/>
          <p14:tracePt t="61092" x="449263" y="4267200"/>
          <p14:tracePt t="61107" x="449263" y="4259263"/>
          <p14:tracePt t="61229" x="473075" y="4267200"/>
          <p14:tracePt t="61237" x="487363" y="4321175"/>
          <p14:tracePt t="61245" x="517525" y="4419600"/>
          <p14:tracePt t="61258" x="517525" y="4479925"/>
          <p14:tracePt t="61274" x="533400" y="4587875"/>
          <p14:tracePt t="61291" x="563563" y="4625975"/>
          <p14:tracePt t="61581" x="563563" y="4640263"/>
          <p14:tracePt t="61589" x="563563" y="4648200"/>
          <p14:tracePt t="61597" x="563563" y="4670425"/>
          <p14:tracePt t="61607" x="563563" y="4678363"/>
          <p14:tracePt t="61624" x="563563" y="4762500"/>
          <p14:tracePt t="61641" x="563563" y="4846638"/>
          <p14:tracePt t="61658" x="549275" y="4906963"/>
          <p14:tracePt t="61674" x="541338" y="4945063"/>
          <p14:tracePt t="61691" x="541338" y="4960938"/>
          <p14:tracePt t="61708" x="533400" y="4983163"/>
          <p14:tracePt t="61726" x="533400" y="5006975"/>
          <p14:tracePt t="61741" x="533400" y="5045075"/>
          <p14:tracePt t="61757" x="533400" y="5089525"/>
          <p14:tracePt t="61774" x="533400" y="5159375"/>
          <p14:tracePt t="61793" x="533400" y="5197475"/>
          <p14:tracePt t="61807" x="533400" y="5241925"/>
          <p14:tracePt t="61824" x="533400" y="5295900"/>
          <p14:tracePt t="61841" x="533400" y="5349875"/>
          <p14:tracePt t="61858" x="533400" y="5426075"/>
          <p14:tracePt t="61874" x="533400" y="5516563"/>
          <p14:tracePt t="61891" x="533400" y="5600700"/>
          <p14:tracePt t="61907" x="533400" y="5699125"/>
          <p14:tracePt t="61926" x="533400" y="5851525"/>
          <p14:tracePt t="61941" x="533400" y="5951538"/>
          <p14:tracePt t="61958" x="533400" y="5997575"/>
          <p14:tracePt t="61974" x="533400" y="6057900"/>
          <p14:tracePt t="61992" x="533400" y="6080125"/>
          <p14:tracePt t="62008" x="533400" y="6103938"/>
          <p14:tracePt t="62126" x="533400" y="6118225"/>
          <p14:tracePt t="62150" x="533400" y="6126163"/>
          <p14:tracePt t="62253" x="533400" y="6111875"/>
          <p14:tracePt t="62261" x="533400" y="6088063"/>
          <p14:tracePt t="62274" x="533400" y="6049963"/>
          <p14:tracePt t="62291" x="555625" y="6003925"/>
          <p14:tracePt t="62308" x="563563" y="5951538"/>
          <p14:tracePt t="62326" x="571500" y="5913438"/>
          <p14:tracePt t="62341" x="571500" y="5897563"/>
          <p14:tracePt t="62358" x="571500" y="5889625"/>
          <p14:tracePt t="62374" x="571500" y="5875338"/>
          <p14:tracePt t="62392" x="571500" y="5867400"/>
          <p14:tracePt t="62408" x="571500" y="5851525"/>
          <p14:tracePt t="62424" x="571500" y="5845175"/>
          <p14:tracePt t="62441" x="571500" y="5837238"/>
          <p14:tracePt t="62459" x="571500" y="5829300"/>
          <p14:tracePt t="62485" x="571500" y="5821363"/>
          <p14:tracePt t="62493" x="571500" y="5813425"/>
          <p14:tracePt t="62508" x="571500" y="5807075"/>
          <p14:tracePt t="62526" x="571500" y="5799138"/>
          <p14:tracePt t="62541" x="571500" y="5775325"/>
          <p14:tracePt t="62558" x="571500" y="5761038"/>
          <p14:tracePt t="62574" x="571500" y="5737225"/>
          <p14:tracePt t="62593" x="571500" y="5707063"/>
          <p14:tracePt t="62608" x="563563" y="5676900"/>
          <p14:tracePt t="62624" x="555625" y="5646738"/>
          <p14:tracePt t="62641" x="549275" y="5616575"/>
          <p14:tracePt t="62659" x="549275" y="5600700"/>
          <p14:tracePt t="62674" x="549275" y="5562600"/>
          <p14:tracePt t="62691" x="533400" y="5524500"/>
          <p14:tracePt t="62708" x="533400" y="5502275"/>
          <p14:tracePt t="62726" x="525463" y="5456238"/>
          <p14:tracePt t="62741" x="525463" y="5448300"/>
          <p14:tracePt t="62758" x="517525" y="5418138"/>
          <p14:tracePt t="62774" x="511175" y="5372100"/>
          <p14:tracePt t="62793" x="511175" y="5341938"/>
          <p14:tracePt t="62808" x="511175" y="5280025"/>
          <p14:tracePt t="62824" x="495300" y="5235575"/>
          <p14:tracePt t="62841" x="495300" y="5197475"/>
          <p14:tracePt t="62858" x="495300" y="5159375"/>
          <p14:tracePt t="62874" x="495300" y="5127625"/>
          <p14:tracePt t="62891" x="495300" y="5105400"/>
          <p14:tracePt t="62908" x="495300" y="5075238"/>
          <p14:tracePt t="62926" x="495300" y="5021263"/>
          <p14:tracePt t="62942" x="495300" y="5013325"/>
          <p14:tracePt t="62958" x="495300" y="4983163"/>
          <p14:tracePt t="62974" x="495300" y="4975225"/>
          <p14:tracePt t="62992" x="495300" y="4968875"/>
          <p14:tracePt t="63013" x="495300" y="4960938"/>
          <p14:tracePt t="63278" x="495300" y="4953000"/>
          <p14:tracePt t="63390" x="495300" y="4945063"/>
          <p14:tracePt t="63430" x="503238" y="4945063"/>
          <p14:tracePt t="63446" x="511175" y="4945063"/>
          <p14:tracePt t="64254" x="511175" y="4937125"/>
          <p14:tracePt t="64270" x="511175" y="4930775"/>
          <p14:tracePt t="64294" x="511175" y="4922838"/>
          <p14:tracePt t="64974" x="511175" y="4914900"/>
          <p14:tracePt t="64982" x="511175" y="4899025"/>
          <p14:tracePt t="64991" x="511175" y="4854575"/>
          <p14:tracePt t="65008" x="511175" y="4822825"/>
          <p14:tracePt t="65025" x="487363" y="4792663"/>
          <p14:tracePt t="65043" x="479425" y="4762500"/>
          <p14:tracePt t="65058" x="473075" y="4732338"/>
          <p14:tracePt t="65075" x="473075" y="4694238"/>
          <p14:tracePt t="65092" x="457200" y="4656138"/>
          <p14:tracePt t="65110" x="457200" y="4610100"/>
          <p14:tracePt t="65125" x="457200" y="4594225"/>
          <p14:tracePt t="65142" x="457200" y="4587875"/>
          <p14:tracePt t="65158" x="457200" y="4572000"/>
          <p14:tracePt t="65176" x="457200" y="4564063"/>
          <p14:tracePt t="65192" x="457200" y="4556125"/>
          <p14:tracePt t="65208" x="457200" y="4549775"/>
          <p14:tracePt t="65225" x="457200" y="4541838"/>
          <p14:tracePt t="65243" x="465138" y="4518025"/>
          <p14:tracePt t="65258" x="465138" y="4503738"/>
          <p14:tracePt t="65275" x="465138" y="4479925"/>
          <p14:tracePt t="65292" x="465138" y="4457700"/>
          <p14:tracePt t="65310" x="479425" y="4427538"/>
          <p14:tracePt t="65325" x="479425" y="4419600"/>
          <p14:tracePt t="65534" x="487363" y="4419600"/>
          <p14:tracePt t="65542" x="495300" y="4457700"/>
          <p14:tracePt t="65550" x="511175" y="4487863"/>
          <p14:tracePt t="65558" x="517525" y="4541838"/>
          <p14:tracePt t="65575" x="517525" y="4587875"/>
          <p14:tracePt t="65592" x="525463" y="4618038"/>
          <p14:tracePt t="65610" x="533400" y="4648200"/>
          <p14:tracePt t="65625" x="533400" y="4664075"/>
          <p14:tracePt t="65642" x="533400" y="4678363"/>
          <p14:tracePt t="65658" x="533400" y="4686300"/>
          <p14:tracePt t="65677" x="533400" y="4702175"/>
          <p14:tracePt t="65692" x="533400" y="4708525"/>
          <p14:tracePt t="65814" x="533400" y="4716463"/>
          <p14:tracePt t="65838" x="533400" y="4732338"/>
          <p14:tracePt t="65847" x="517525" y="4746625"/>
          <p14:tracePt t="65862" x="511175" y="4770438"/>
          <p14:tracePt t="65870" x="511175" y="4784725"/>
          <p14:tracePt t="65878" x="511175" y="4808538"/>
          <p14:tracePt t="65893" x="511175" y="4822825"/>
          <p14:tracePt t="65908" x="511175" y="4854575"/>
          <p14:tracePt t="65925" x="511175" y="4899025"/>
          <p14:tracePt t="65942" x="511175" y="4930775"/>
          <p14:tracePt t="65960" x="517525" y="4968875"/>
          <p14:tracePt t="65975" x="517525" y="5051425"/>
          <p14:tracePt t="65992" x="517525" y="5135563"/>
          <p14:tracePt t="66008" x="517525" y="5211763"/>
          <p14:tracePt t="66027" x="517525" y="5273675"/>
          <p14:tracePt t="66042" x="525463" y="5334000"/>
          <p14:tracePt t="66058" x="555625" y="5410200"/>
          <p14:tracePt t="66075" x="571500" y="5486400"/>
          <p14:tracePt t="66093" x="587375" y="5532438"/>
          <p14:tracePt t="66109" x="587375" y="5554663"/>
          <p14:tracePt t="66125" x="593725" y="5578475"/>
          <p14:tracePt t="66142" x="609600" y="5608638"/>
          <p14:tracePt t="66160" x="609600" y="5616575"/>
          <p14:tracePt t="66175" x="609600" y="5638800"/>
          <p14:tracePt t="66192" x="609600" y="5661025"/>
          <p14:tracePt t="66208" x="601663" y="5676900"/>
          <p14:tracePt t="66227" x="593725" y="5707063"/>
          <p14:tracePt t="66242" x="593725" y="5745163"/>
          <p14:tracePt t="66258" x="593725" y="5775325"/>
          <p14:tracePt t="66275" x="593725" y="5829300"/>
          <p14:tracePt t="66293" x="593725" y="5867400"/>
          <p14:tracePt t="66308" x="593725" y="5905500"/>
          <p14:tracePt t="66325" x="593725" y="5913438"/>
          <p14:tracePt t="66710" x="593725" y="5883275"/>
          <p14:tracePt t="66718" x="593725" y="5851525"/>
          <p14:tracePt t="66727" x="593725" y="5807075"/>
          <p14:tracePt t="66742" x="593725" y="5715000"/>
          <p14:tracePt t="66759" x="593725" y="5600700"/>
          <p14:tracePt t="66775" x="593725" y="5456238"/>
          <p14:tracePt t="66793" x="593725" y="5311775"/>
          <p14:tracePt t="66809" x="609600" y="5159375"/>
          <p14:tracePt t="66825" x="631825" y="5029200"/>
          <p14:tracePt t="66842" x="639763" y="4914900"/>
          <p14:tracePt t="66860" x="647700" y="4808538"/>
          <p14:tracePt t="66875" x="647700" y="4724400"/>
          <p14:tracePt t="66892" x="647700" y="4670425"/>
          <p14:tracePt t="66909" x="639763" y="4625975"/>
          <p14:tracePt t="66927" x="631825" y="4579938"/>
          <p14:tracePt t="66942" x="631825" y="4556125"/>
          <p14:tracePt t="66959" x="631825" y="4549775"/>
          <p14:tracePt t="66998" x="625475" y="4541838"/>
          <p14:tracePt t="67006" x="617538" y="4533900"/>
          <p14:tracePt t="67014" x="609600" y="4518025"/>
          <p14:tracePt t="67025" x="601663" y="4503738"/>
          <p14:tracePt t="67042" x="593725" y="4473575"/>
          <p14:tracePt t="67063" x="587375" y="4465638"/>
          <p14:tracePt t="67158" x="579438" y="4441825"/>
          <p14:tracePt t="67166" x="579438" y="4419600"/>
          <p14:tracePt t="67175" x="579438" y="4403725"/>
          <p14:tracePt t="67192" x="579438" y="4351338"/>
          <p14:tracePt t="67209" x="579438" y="4259263"/>
          <p14:tracePt t="67225" x="579438" y="4122738"/>
          <p14:tracePt t="67269" x="579438" y="3611563"/>
          <p14:tracePt t="67273" x="579438" y="3497263"/>
          <p14:tracePt t="67279" x="579438" y="3375025"/>
          <p14:tracePt t="67292" x="579438" y="3222625"/>
          <p14:tracePt t="67310" x="579438" y="2949575"/>
          <p14:tracePt t="67310" x="579438" y="2835275"/>
          <p14:tracePt t="67325" x="587375" y="2751138"/>
          <p14:tracePt t="67342" x="617538" y="2574925"/>
          <p14:tracePt t="67359" x="631825" y="2530475"/>
          <p14:tracePt t="67377" x="647700" y="2506663"/>
          <p14:tracePt t="67392" x="655638" y="2498725"/>
          <p14:tracePt t="67409" x="655638" y="2492375"/>
          <p14:tracePt t="67431" x="655638" y="2476500"/>
          <p14:tracePt t="67455" x="663575" y="2476500"/>
          <p14:tracePt t="67463" x="669925" y="2460625"/>
          <p14:tracePt t="67475" x="677863" y="2454275"/>
          <p14:tracePt t="67492" x="685800" y="2422525"/>
          <p14:tracePt t="67534" x="708025" y="2332038"/>
          <p14:tracePt t="67543" x="708025" y="2308225"/>
          <p14:tracePt t="67550" x="715963" y="2293938"/>
          <p14:tracePt t="67559" x="731838" y="2255838"/>
          <p14:tracePt t="67577" x="739775" y="2217738"/>
          <p14:tracePt t="67592" x="739775" y="2171700"/>
          <p14:tracePt t="67609" x="739775" y="2141538"/>
          <p14:tracePt t="67626" x="739775" y="2125663"/>
          <p14:tracePt t="67643" x="739775" y="2111375"/>
          <p14:tracePt t="67663" x="731838" y="2087563"/>
          <p14:tracePt t="67676" x="723900" y="2079625"/>
          <p14:tracePt t="67692" x="723900" y="2065338"/>
          <p14:tracePt t="67710" x="715963" y="2057400"/>
          <p14:tracePt t="67725" x="708025" y="2049463"/>
          <p14:tracePt t="67767" x="701675" y="2049463"/>
          <p14:tracePt t="67775" x="693738" y="2049463"/>
          <p14:tracePt t="67782" x="677863" y="2049463"/>
          <p14:tracePt t="67792" x="663575" y="2049463"/>
          <p14:tracePt t="67809" x="617538" y="2087563"/>
          <p14:tracePt t="67826" x="593725" y="2133600"/>
          <p14:tracePt t="67844" x="593725" y="2209800"/>
          <p14:tracePt t="67859" x="593725" y="2354263"/>
          <p14:tracePt t="67876" x="617538" y="2574925"/>
          <p14:tracePt t="67892" x="639763" y="2781300"/>
          <p14:tracePt t="67910" x="655638" y="2941638"/>
          <p14:tracePt t="67925" x="677863" y="3001963"/>
          <p14:tracePt t="67943" x="708025" y="3116263"/>
          <p14:tracePt t="67959" x="715963" y="3154363"/>
          <p14:tracePt t="67977" x="715963" y="3192463"/>
          <p14:tracePt t="67992" x="715963" y="3208338"/>
          <p14:tracePt t="68009" x="715963" y="3222625"/>
          <p14:tracePt t="68231" x="715963" y="3216275"/>
          <p14:tracePt t="68239" x="715963" y="3208338"/>
          <p14:tracePt t="68247" x="715963" y="3200400"/>
          <p14:tracePt t="68263" x="715963" y="3192463"/>
          <p14:tracePt t="68276" x="715963" y="3184525"/>
          <p14:tracePt t="68292" x="715963" y="3178175"/>
          <p14:tracePt t="68310" x="715963" y="3162300"/>
          <p14:tracePt t="68326" x="708025" y="3140075"/>
          <p14:tracePt t="68343" x="701675" y="3116263"/>
          <p14:tracePt t="68415" x="693738" y="3108325"/>
          <p14:tracePt t="68423" x="685800" y="3108325"/>
          <p14:tracePt t="68439" x="669925" y="3108325"/>
          <p14:tracePt t="68455" x="663575" y="3108325"/>
          <p14:tracePt t="68487" x="647700" y="3101975"/>
          <p14:tracePt t="68511" x="639763" y="3101975"/>
          <p14:tracePt t="68519" x="631825" y="3094038"/>
          <p14:tracePt t="68527" x="631825" y="3078163"/>
          <p14:tracePt t="68543" x="617538" y="3063875"/>
          <p14:tracePt t="68560" x="617538" y="3055938"/>
          <p14:tracePt t="68703" x="625475" y="3055938"/>
          <p14:tracePt t="68711" x="631825" y="3063875"/>
          <p14:tracePt t="68767" x="639763" y="3063875"/>
          <p14:tracePt t="68775" x="639763" y="3094038"/>
          <p14:tracePt t="68783" x="639763" y="3154363"/>
          <p14:tracePt t="68792" x="647700" y="3238500"/>
          <p14:tracePt t="68809" x="715963" y="3597275"/>
          <p14:tracePt t="68826" x="822325" y="4092575"/>
          <p14:tracePt t="68844" x="860425" y="4289425"/>
          <p14:tracePt t="68859" x="868363" y="4427538"/>
          <p14:tracePt t="68876" x="876300" y="4511675"/>
          <p14:tracePt t="68893" x="892175" y="4572000"/>
          <p14:tracePt t="68910" x="906463" y="4594225"/>
          <p14:tracePt t="68926" x="906463" y="4610100"/>
          <p14:tracePt t="68967" x="906463" y="4602163"/>
          <p14:tracePt t="68975" x="906463" y="4594225"/>
          <p14:tracePt t="68983" x="906463" y="4572000"/>
          <p14:tracePt t="68992" x="906463" y="4549775"/>
          <p14:tracePt t="69009" x="906463" y="4525963"/>
          <p14:tracePt t="69063" x="906463" y="4541838"/>
          <p14:tracePt t="69071" x="906463" y="4556125"/>
          <p14:tracePt t="69079" x="906463" y="4572000"/>
          <p14:tracePt t="69093" x="906463" y="4579938"/>
          <p14:tracePt t="69109" x="906463" y="4594225"/>
          <p14:tracePt t="69151" x="898525" y="4594225"/>
          <p14:tracePt t="69159" x="892175" y="4594225"/>
          <p14:tracePt t="69167" x="876300" y="4579938"/>
          <p14:tracePt t="69176" x="860425" y="4564063"/>
          <p14:tracePt t="69192" x="830263" y="4511675"/>
          <p14:tracePt t="69209" x="784225" y="4473575"/>
          <p14:tracePt t="69227" x="777875" y="4465638"/>
          <p14:tracePt t="69243" x="762000" y="4449763"/>
          <p14:tracePt t="69295" x="754063" y="4449763"/>
          <p14:tracePt t="69311" x="754063" y="4441825"/>
          <p14:tracePt t="69328" x="746125" y="4441825"/>
          <p14:tracePt t="69359" x="739775" y="4441825"/>
          <p14:tracePt t="69367" x="731838" y="4441825"/>
          <p14:tracePt t="69377" x="731838" y="4435475"/>
          <p14:tracePt t="69392" x="715963" y="4427538"/>
          <p14:tracePt t="69409" x="701675" y="4419600"/>
          <p14:tracePt t="69426" x="693738" y="4411663"/>
          <p14:tracePt t="69463" x="693738" y="4403725"/>
          <p14:tracePt t="69487" x="685800" y="4389438"/>
          <p14:tracePt t="69503" x="685800" y="4381500"/>
          <p14:tracePt t="69511" x="677863" y="4373563"/>
          <p14:tracePt t="69695" x="663575" y="4373563"/>
          <p14:tracePt t="69743" x="655638" y="4373563"/>
          <p14:tracePt t="69927" x="647700" y="4373563"/>
          <p14:tracePt t="69935" x="647700" y="4359275"/>
          <p14:tracePt t="69943" x="639763" y="4343400"/>
          <p14:tracePt t="69959" x="639763" y="4335463"/>
          <p14:tracePt t="70071" x="639763" y="4343400"/>
          <p14:tracePt t="70271" x="639763" y="4351338"/>
          <p14:tracePt t="70279" x="639763" y="4365625"/>
          <p14:tracePt t="70295" x="639763" y="4373563"/>
          <p14:tracePt t="70310" x="631825" y="4373563"/>
          <p14:tracePt t="70407" x="631825" y="4381500"/>
          <p14:tracePt t="70808" x="631825" y="4389438"/>
          <p14:tracePt t="70816" x="631825" y="4397375"/>
          <p14:tracePt t="70832" x="631825" y="4403725"/>
          <p14:tracePt t="70843" x="631825" y="4411663"/>
          <p14:tracePt t="70860" x="631825" y="4427538"/>
          <p14:tracePt t="70878" x="631825" y="4449763"/>
          <p14:tracePt t="70893" x="631825" y="4495800"/>
          <p14:tracePt t="70909" x="631825" y="4533900"/>
          <p14:tracePt t="70926" x="631825" y="4579938"/>
          <p14:tracePt t="70944" x="631825" y="4618038"/>
          <p14:tracePt t="70960" x="625475" y="4664075"/>
          <p14:tracePt t="70976" x="625475" y="4702175"/>
          <p14:tracePt t="70993" x="625475" y="4724400"/>
          <p14:tracePt t="71011" x="625475" y="4762500"/>
          <p14:tracePt t="71026" x="625475" y="4816475"/>
          <p14:tracePt t="71043" x="625475" y="4868863"/>
          <p14:tracePt t="71060" x="625475" y="4914900"/>
          <p14:tracePt t="71078" x="625475" y="4953000"/>
          <p14:tracePt t="71093" x="609600" y="5029200"/>
          <p14:tracePt t="71110" x="593725" y="5143500"/>
          <p14:tracePt t="71126" x="587375" y="5227638"/>
          <p14:tracePt t="71145" x="587375" y="5380038"/>
          <p14:tracePt t="71160" x="587375" y="5448300"/>
          <p14:tracePt t="71176" x="563563" y="5502275"/>
          <p14:tracePt t="71193" x="563563" y="5562600"/>
          <p14:tracePt t="71211" x="555625" y="5616575"/>
          <p14:tracePt t="71226" x="555625" y="5661025"/>
          <p14:tracePt t="71243" x="541338" y="5722938"/>
          <p14:tracePt t="71260" x="533400" y="5753100"/>
          <p14:tracePt t="71278" x="533400" y="5775325"/>
          <p14:tracePt t="71293" x="533400" y="5821363"/>
          <p14:tracePt t="71310" x="533400" y="5867400"/>
          <p14:tracePt t="71326" x="533400" y="5927725"/>
          <p14:tracePt t="71345" x="533400" y="6003925"/>
          <p14:tracePt t="71360" x="533400" y="6019800"/>
          <p14:tracePt t="71560" x="517525" y="6019800"/>
          <p14:tracePt t="71568" x="503238" y="6011863"/>
          <p14:tracePt t="71576" x="495300" y="6011863"/>
          <p14:tracePt t="71593" x="473075" y="5989638"/>
          <p14:tracePt t="71610" x="457200" y="5973763"/>
          <p14:tracePt t="71626" x="449263" y="5959475"/>
          <p14:tracePt t="71645" x="434975" y="5935663"/>
          <p14:tracePt t="71660" x="427038" y="5921375"/>
          <p14:tracePt t="71676" x="427038" y="5905500"/>
          <p14:tracePt t="71693" x="411163" y="5889625"/>
          <p14:tracePt t="71711" x="411163" y="5867400"/>
          <p14:tracePt t="71726" x="411163" y="5845175"/>
          <p14:tracePt t="71743" x="411163" y="5837238"/>
          <p14:tracePt t="71760" x="411163" y="5829300"/>
          <p14:tracePt t="71832" x="411163" y="5821363"/>
          <p14:tracePt t="71856" x="427038" y="5821363"/>
          <p14:tracePt t="71872" x="434975" y="5813425"/>
          <p14:tracePt t="71888" x="449263" y="5813425"/>
          <p14:tracePt t="71896" x="473075" y="5813425"/>
          <p14:tracePt t="71904" x="495300" y="5813425"/>
          <p14:tracePt t="71912" x="517525" y="5813425"/>
          <p14:tracePt t="71928" x="571500" y="5813425"/>
          <p14:tracePt t="71943" x="609600" y="5813425"/>
          <p14:tracePt t="71960" x="625475" y="5813425"/>
          <p14:tracePt t="72040" x="631825" y="5813425"/>
          <p14:tracePt t="72048" x="639763" y="5813425"/>
          <p14:tracePt t="72064" x="647700" y="5813425"/>
          <p14:tracePt t="72648" x="647700" y="5821363"/>
          <p14:tracePt t="72752" x="647700" y="5807075"/>
          <p14:tracePt t="72760" x="663575" y="5753100"/>
          <p14:tracePt t="72768" x="677863" y="5692775"/>
          <p14:tracePt t="72777" x="701675" y="5622925"/>
          <p14:tracePt t="72793" x="723900" y="5502275"/>
          <p14:tracePt t="72810" x="731838" y="5380038"/>
          <p14:tracePt t="72828" x="731838" y="5249863"/>
          <p14:tracePt t="72843" x="731838" y="5151438"/>
          <p14:tracePt t="72860" x="731838" y="5045075"/>
          <p14:tracePt t="72877" x="746125" y="4930775"/>
          <p14:tracePt t="72895" x="777875" y="4800600"/>
          <p14:tracePt t="72910" x="800100" y="4656138"/>
          <p14:tracePt t="72927" x="815975" y="4533900"/>
          <p14:tracePt t="72944" x="854075" y="4327525"/>
          <p14:tracePt t="72962" x="860425" y="4244975"/>
          <p14:tracePt t="72977" x="860425" y="4191000"/>
          <p14:tracePt t="72993" x="860425" y="4152900"/>
          <p14:tracePt t="73010" x="854075" y="4122738"/>
          <p14:tracePt t="73028" x="854075" y="4114800"/>
          <p14:tracePt t="73043" x="854075" y="4106863"/>
          <p14:tracePt t="73120" x="854075" y="4098925"/>
          <p14:tracePt t="73136" x="854075" y="4084638"/>
          <p14:tracePt t="73144" x="854075" y="4076700"/>
          <p14:tracePt t="73152" x="854075" y="4060825"/>
          <p14:tracePt t="73160" x="854075" y="4046538"/>
          <p14:tracePt t="73177" x="854075" y="4022725"/>
          <p14:tracePt t="73195" x="854075" y="4000500"/>
          <p14:tracePt t="73210" x="854075" y="3984625"/>
          <p14:tracePt t="73227" x="854075" y="3978275"/>
          <p14:tracePt t="73280" x="854075" y="4000500"/>
          <p14:tracePt t="73288" x="854075" y="4030663"/>
          <p14:tracePt t="73296" x="854075" y="4060825"/>
          <p14:tracePt t="73310" x="854075" y="4092575"/>
          <p14:tracePt t="73327" x="854075" y="4152900"/>
          <p14:tracePt t="73344" x="854075" y="4229100"/>
          <p14:tracePt t="73362" x="854075" y="4305300"/>
          <p14:tracePt t="73377" x="846138" y="4403725"/>
          <p14:tracePt t="73394" x="838200" y="4479925"/>
          <p14:tracePt t="73410" x="815975" y="4549775"/>
          <p14:tracePt t="73428" x="808038" y="4587875"/>
          <p14:tracePt t="73444" x="808038" y="4618038"/>
          <p14:tracePt t="73460" x="808038" y="4678363"/>
          <p14:tracePt t="73477" x="808038" y="4762500"/>
          <p14:tracePt t="73495" x="815975" y="4846638"/>
          <p14:tracePt t="73510" x="830263" y="4922838"/>
          <p14:tracePt t="73527" x="868363" y="4991100"/>
          <p14:tracePt t="73544" x="922338" y="5105400"/>
          <p14:tracePt t="73562" x="936625" y="5151438"/>
          <p14:tracePt t="73577" x="936625" y="5197475"/>
          <p14:tracePt t="73594" x="936625" y="5235575"/>
          <p14:tracePt t="73610" x="930275" y="5249863"/>
          <p14:tracePt t="73629" x="922338" y="5257800"/>
          <p14:tracePt t="73644" x="922338" y="5265738"/>
          <p14:tracePt t="73660" x="906463" y="5280025"/>
          <p14:tracePt t="73677" x="892175" y="5341938"/>
          <p14:tracePt t="73695" x="846138" y="5464175"/>
          <p14:tracePt t="73710" x="808038" y="5592763"/>
          <p14:tracePt t="73727" x="792163" y="5661025"/>
          <p14:tracePt t="73744" x="792163" y="5684838"/>
          <p14:tracePt t="73762" x="784225" y="5684838"/>
          <p14:tracePt t="73777" x="777875" y="5692775"/>
          <p14:tracePt t="73794" x="762000" y="5692775"/>
          <p14:tracePt t="73810" x="701675" y="5715000"/>
          <p14:tracePt t="73828" x="677863" y="5715000"/>
          <p14:tracePt t="73844" x="663575" y="5715000"/>
          <p14:tracePt t="73864" x="655638" y="5715000"/>
          <p14:tracePt t="73880" x="647700" y="5715000"/>
          <p14:tracePt t="73896" x="639763" y="5715000"/>
          <p14:tracePt t="73928" x="631825" y="5715000"/>
          <p14:tracePt t="74000" x="639763" y="5692775"/>
          <p14:tracePt t="74008" x="655638" y="5684838"/>
          <p14:tracePt t="74016" x="693738" y="5661025"/>
          <p14:tracePt t="74027" x="723900" y="5654675"/>
          <p14:tracePt t="74044" x="792163" y="5638800"/>
          <p14:tracePt t="74060" x="860425" y="5630863"/>
          <p14:tracePt t="74079" x="898525" y="5630863"/>
          <p14:tracePt t="74094" x="914400" y="5630863"/>
          <p14:tracePt t="74144" x="914400" y="5622925"/>
          <p14:tracePt t="74176" x="914400" y="5616575"/>
          <p14:tracePt t="74192" x="914400" y="5608638"/>
          <p14:tracePt t="74209" x="906463" y="5600700"/>
          <p14:tracePt t="74217" x="898525" y="5592763"/>
          <p14:tracePt t="74228" x="884238" y="5584825"/>
          <p14:tracePt t="74244" x="868363" y="5562600"/>
          <p14:tracePt t="74260" x="860425" y="5540375"/>
          <p14:tracePt t="74277" x="860425" y="5516563"/>
          <p14:tracePt t="74295" x="860425" y="5478463"/>
          <p14:tracePt t="74311" x="854075" y="5410200"/>
          <p14:tracePt t="74327" x="854075" y="5326063"/>
          <p14:tracePt t="74344" x="854075" y="5241925"/>
          <p14:tracePt t="74392" x="854075" y="5257800"/>
          <p14:tracePt t="74400" x="854075" y="5295900"/>
          <p14:tracePt t="74410" x="830263" y="5349875"/>
          <p14:tracePt t="74428" x="815975" y="5448300"/>
          <p14:tracePt t="74444" x="784225" y="5532438"/>
          <p14:tracePt t="74460" x="769938" y="5562600"/>
          <p14:tracePt t="74520" x="769938" y="5554663"/>
          <p14:tracePt t="74529" x="792163" y="5494338"/>
          <p14:tracePt t="74537" x="808038" y="5432425"/>
          <p14:tracePt t="74544" x="830263" y="5356225"/>
          <p14:tracePt t="74560" x="838200" y="5257800"/>
          <p14:tracePt t="74577" x="838200" y="5219700"/>
          <p14:tracePt t="74625" x="830263" y="5219700"/>
          <p14:tracePt t="74633" x="822325" y="5219700"/>
          <p14:tracePt t="74696" x="838200" y="5219700"/>
          <p14:tracePt t="74704" x="846138" y="5219700"/>
          <p14:tracePt t="74712" x="860425" y="5219700"/>
          <p14:tracePt t="74736" x="876300" y="5219700"/>
          <p14:tracePt t="74744" x="876300" y="5211763"/>
          <p14:tracePt t="74761" x="892175" y="5189538"/>
          <p14:tracePt t="74779" x="906463" y="5159375"/>
          <p14:tracePt t="74794" x="930275" y="5121275"/>
          <p14:tracePt t="74810" x="968375" y="5075238"/>
          <p14:tracePt t="74827" x="1012825" y="5059363"/>
          <p14:tracePt t="74845" x="1066800" y="5051425"/>
          <p14:tracePt t="74861" x="1082675" y="5037138"/>
          <p14:tracePt t="74877" x="1104900" y="5021263"/>
          <p14:tracePt t="74894" x="1127125" y="4999038"/>
          <p14:tracePt t="74912" x="1143000" y="4960938"/>
          <p14:tracePt t="74912" x="1165225" y="4937125"/>
          <p14:tracePt t="74927" x="1173163" y="4922838"/>
          <p14:tracePt t="74944" x="1203325" y="4868863"/>
          <p14:tracePt t="74961" x="1227138" y="4846638"/>
          <p14:tracePt t="74979" x="1227138" y="4830763"/>
          <p14:tracePt t="74994" x="1235075" y="4816475"/>
          <p14:tracePt t="75011" x="1249363" y="4800600"/>
          <p14:tracePt t="75027" x="1257300" y="4792663"/>
          <p14:tracePt t="75045" x="1265238" y="4792663"/>
          <p14:tracePt t="75061" x="1273175" y="4792663"/>
          <p14:tracePt t="75078" x="1287463" y="4792663"/>
          <p14:tracePt t="75097" x="1295400" y="4792663"/>
          <p14:tracePt t="75113" x="1311275" y="4792663"/>
          <p14:tracePt t="75137" x="1317625" y="4792663"/>
          <p14:tracePt t="75145" x="1325563" y="4792663"/>
          <p14:tracePt t="75161" x="1333500" y="4792663"/>
          <p14:tracePt t="75177" x="1349375" y="4792663"/>
          <p14:tracePt t="75195" x="1355725" y="4792663"/>
          <p14:tracePt t="75211" x="1355725" y="4808538"/>
          <p14:tracePt t="75227" x="1355725" y="4846638"/>
          <p14:tracePt t="75244" x="1363663" y="4868863"/>
          <p14:tracePt t="75262" x="1371600" y="4884738"/>
          <p14:tracePt t="75277" x="1371600" y="4892675"/>
          <p14:tracePt t="75294" x="1379538" y="4899025"/>
          <p14:tracePt t="75311" x="1393825" y="4922838"/>
          <p14:tracePt t="75329" x="1431925" y="4991100"/>
          <p14:tracePt t="75344" x="1447800" y="5013325"/>
          <p14:tracePt t="75361" x="1447800" y="5021263"/>
          <p14:tracePt t="75433" x="1455738" y="5029200"/>
          <p14:tracePt t="75449" x="1463675" y="5029200"/>
          <p14:tracePt t="75505" x="1470025" y="5029200"/>
          <p14:tracePt t="75513" x="1470025" y="5021263"/>
          <p14:tracePt t="75537" x="1470025" y="5013325"/>
          <p14:tracePt t="75553" x="1463675" y="5013325"/>
          <p14:tracePt t="75561" x="1431925" y="5013325"/>
          <p14:tracePt t="75569" x="1409700" y="5013325"/>
          <p14:tracePt t="75579" x="1379538" y="5013325"/>
          <p14:tracePt t="75594" x="1317625" y="5021263"/>
          <p14:tracePt t="75611" x="1219200" y="5051425"/>
          <p14:tracePt t="75627" x="1112838" y="5083175"/>
          <p14:tracePt t="75646" x="1006475" y="5135563"/>
          <p14:tracePt t="75661" x="952500" y="5165725"/>
          <p14:tracePt t="75678" x="898525" y="5235575"/>
          <p14:tracePt t="75694" x="876300" y="5273675"/>
          <p14:tracePt t="75712" x="868363" y="5311775"/>
          <p14:tracePt t="75727" x="868363" y="5334000"/>
          <p14:tracePt t="75744" x="868363" y="5387975"/>
          <p14:tracePt t="75761" x="868363" y="5440363"/>
          <p14:tracePt t="75779" x="868363" y="5486400"/>
          <p14:tracePt t="75794" x="868363" y="5570538"/>
          <p14:tracePt t="75811" x="846138" y="5622925"/>
          <p14:tracePt t="75827" x="830263" y="5646738"/>
          <p14:tracePt t="75846" x="815975" y="5654675"/>
          <p14:tracePt t="75861" x="800100" y="5661025"/>
          <p14:tracePt t="75877" x="769938" y="5668963"/>
          <p14:tracePt t="75894" x="746125" y="5668963"/>
          <p14:tracePt t="75911" x="723900" y="5676900"/>
          <p14:tracePt t="75927" x="715963" y="5676900"/>
          <p14:tracePt t="76065" x="723900" y="5676900"/>
          <p14:tracePt t="76073" x="739775" y="5668963"/>
          <p14:tracePt t="76081" x="762000" y="5661025"/>
          <p14:tracePt t="76095" x="784225" y="5654675"/>
          <p14:tracePt t="76111" x="846138" y="5592763"/>
          <p14:tracePt t="76127" x="892175" y="5546725"/>
          <p14:tracePt t="76146" x="936625" y="5502275"/>
          <p14:tracePt t="76161" x="944563" y="5494338"/>
          <p14:tracePt t="76177" x="944563" y="5486400"/>
          <p14:tracePt t="76194" x="944563" y="5456238"/>
          <p14:tracePt t="76212" x="944563" y="5432425"/>
          <p14:tracePt t="76227" x="952500" y="5394325"/>
          <p14:tracePt t="76244" x="952500" y="5380038"/>
          <p14:tracePt t="76345" x="952500" y="5372100"/>
          <p14:tracePt t="76353" x="960438" y="5356225"/>
          <p14:tracePt t="76361" x="960438" y="5349875"/>
          <p14:tracePt t="76378" x="974725" y="5318125"/>
          <p14:tracePt t="76394" x="974725" y="5303838"/>
          <p14:tracePt t="76411" x="982663" y="5295900"/>
          <p14:tracePt t="76457" x="990600" y="5280025"/>
          <p14:tracePt t="76473" x="998538" y="5273675"/>
          <p14:tracePt t="76489" x="998538" y="5265738"/>
          <p14:tracePt t="76497" x="1006475" y="5257800"/>
          <p14:tracePt t="76561" x="1006475" y="5249863"/>
          <p14:tracePt t="76577" x="1006475" y="5241925"/>
          <p14:tracePt t="76585" x="1006475" y="5235575"/>
          <p14:tracePt t="76617" x="1006475" y="5227638"/>
          <p14:tracePt t="76625" x="1006475" y="5219700"/>
          <p14:tracePt t="76649" x="1006475" y="5211763"/>
          <p14:tracePt t="76697" x="1012825" y="5197475"/>
          <p14:tracePt t="76729" x="1012825" y="5189538"/>
          <p14:tracePt t="76745" x="1012825" y="5181600"/>
          <p14:tracePt t="76753" x="1020763" y="5173663"/>
          <p14:tracePt t="76761" x="1020763" y="5159375"/>
          <p14:tracePt t="76785" x="1020763" y="5151438"/>
          <p14:tracePt t="76794" x="1020763" y="5143500"/>
          <p14:tracePt t="76813" x="1020763" y="5135563"/>
          <p14:tracePt t="76828" x="1020763" y="5121275"/>
          <p14:tracePt t="76844" x="1020763" y="5113338"/>
          <p14:tracePt t="76861" x="1020763" y="5089525"/>
          <p14:tracePt t="76879" x="1028700" y="5083175"/>
          <p14:tracePt t="76894" x="1028700" y="5059363"/>
          <p14:tracePt t="76911" x="1044575" y="5037138"/>
          <p14:tracePt t="76928" x="1050925" y="5006975"/>
          <p14:tracePt t="76946" x="1058863" y="4960938"/>
          <p14:tracePt t="76961" x="1066800" y="4937125"/>
          <p14:tracePt t="76978" x="1074738" y="4922838"/>
          <p14:tracePt t="77009" x="1074738" y="4914900"/>
          <p14:tracePt t="77097" x="1082675" y="4906963"/>
          <p14:tracePt t="77217" x="1082675" y="4914900"/>
          <p14:tracePt t="77225" x="1082675" y="4922838"/>
          <p14:tracePt t="77233" x="1074738" y="4930775"/>
          <p14:tracePt t="77245" x="1074738" y="4945063"/>
          <p14:tracePt t="77261" x="1074738" y="4953000"/>
          <p14:tracePt t="77278" x="1074738" y="4968875"/>
          <p14:tracePt t="77305" x="1074738" y="4975225"/>
          <p14:tracePt t="77329" x="1082675" y="4983163"/>
          <p14:tracePt t="77353" x="1089025" y="4983163"/>
          <p14:tracePt t="77369" x="1096963" y="4983163"/>
          <p14:tracePt t="77377" x="1112838" y="4983163"/>
          <p14:tracePt t="77385" x="1127125" y="4983163"/>
          <p14:tracePt t="77394" x="1143000" y="4983163"/>
          <p14:tracePt t="77411" x="1173163" y="4983163"/>
          <p14:tracePt t="77428" x="1203325" y="4960938"/>
          <p14:tracePt t="77446" x="1219200" y="4953000"/>
          <p14:tracePt t="77461" x="1227138" y="4945063"/>
          <p14:tracePt t="77481" x="1235075" y="4937125"/>
          <p14:tracePt t="77521" x="1241425" y="4937125"/>
          <p14:tracePt t="77537" x="1249363" y="4937125"/>
          <p14:tracePt t="77553" x="1257300" y="4937125"/>
          <p14:tracePt t="77569" x="1265238" y="4937125"/>
          <p14:tracePt t="77577" x="1273175" y="4937125"/>
          <p14:tracePt t="77585" x="1279525" y="4945063"/>
          <p14:tracePt t="77601" x="1295400" y="4953000"/>
          <p14:tracePt t="77611" x="1303338" y="4953000"/>
          <p14:tracePt t="77628" x="1317625" y="4953000"/>
          <p14:tracePt t="77645" x="1349375" y="4960938"/>
          <p14:tracePt t="77665" x="1349375" y="4968875"/>
          <p14:tracePt t="77706" x="1355725" y="4968875"/>
          <p14:tracePt t="77729" x="1363663" y="4975225"/>
          <p14:tracePt t="77809" x="1363663" y="4983163"/>
          <p14:tracePt t="77826" x="1363663" y="4991100"/>
          <p14:tracePt t="77890" x="1355725" y="4991100"/>
          <p14:tracePt t="77897" x="1349375" y="4991100"/>
          <p14:tracePt t="77905" x="1311275" y="4999038"/>
          <p14:tracePt t="77913" x="1287463" y="5006975"/>
          <p14:tracePt t="77928" x="1219200" y="5029200"/>
          <p14:tracePt t="77945" x="990600" y="5165725"/>
          <p14:tracePt t="77963" x="868363" y="5287963"/>
          <p14:tracePt t="77978" x="762000" y="5387975"/>
          <p14:tracePt t="77995" x="685800" y="5440363"/>
          <p14:tracePt t="78011" x="639763" y="5486400"/>
          <p14:tracePt t="78029" x="617538" y="5508625"/>
          <p14:tracePt t="78045" x="571500" y="5562600"/>
          <p14:tracePt t="78061" x="541338" y="5630863"/>
          <p14:tracePt t="78078" x="525463" y="5722938"/>
          <p14:tracePt t="78096" x="495300" y="5829300"/>
          <p14:tracePt t="78111" x="465138" y="5889625"/>
          <p14:tracePt t="78128" x="465138" y="5913438"/>
          <p14:tracePt t="78145" x="441325" y="5943600"/>
          <p14:tracePt t="78163" x="441325" y="5965825"/>
          <p14:tracePt t="78178" x="441325" y="5989638"/>
          <p14:tracePt t="78195" x="441325" y="5997575"/>
          <p14:tracePt t="78211" x="434975" y="6003925"/>
          <p14:tracePt t="78305" x="434975" y="6011863"/>
          <p14:tracePt t="78337" x="434975" y="6027738"/>
          <p14:tracePt t="78345" x="441325" y="6027738"/>
          <p14:tracePt t="78353" x="449263" y="6027738"/>
          <p14:tracePt t="78362" x="465138" y="6027738"/>
          <p14:tracePt t="78379" x="495300" y="6011863"/>
          <p14:tracePt t="78395" x="525463" y="5997575"/>
          <p14:tracePt t="78411" x="555625" y="5981700"/>
          <p14:tracePt t="78428" x="579438" y="5973763"/>
          <p14:tracePt t="78446" x="587375" y="5965825"/>
          <p14:tracePt t="78461" x="593725" y="5965825"/>
          <p14:tracePt t="78478" x="617538" y="5943600"/>
          <p14:tracePt t="78495" x="625475" y="5927725"/>
          <p14:tracePt t="78513" x="639763" y="5913438"/>
          <p14:tracePt t="78513" x="655638" y="5897563"/>
          <p14:tracePt t="78528" x="663575" y="5897563"/>
          <p14:tracePt t="78545" x="669925" y="5889625"/>
          <p14:tracePt t="78562" x="685800" y="5867400"/>
          <p14:tracePt t="78579" x="693738" y="5859463"/>
          <p14:tracePt t="78595" x="708025" y="5845175"/>
          <p14:tracePt t="78611" x="731838" y="5807075"/>
          <p14:tracePt t="78628" x="746125" y="5791200"/>
          <p14:tracePt t="78646" x="762000" y="5768975"/>
          <p14:tracePt t="78661" x="769938" y="5761038"/>
          <p14:tracePt t="78678" x="769938" y="5753100"/>
          <p14:tracePt t="78695" x="769938" y="5730875"/>
          <p14:tracePt t="78713" x="792163" y="5684838"/>
          <p14:tracePt t="78728" x="808038" y="5654675"/>
          <p14:tracePt t="78745" x="822325" y="5622925"/>
          <p14:tracePt t="78745" x="838200" y="5600700"/>
          <p14:tracePt t="78762" x="854075" y="5562600"/>
          <p14:tracePt t="78780" x="860425" y="5532438"/>
          <p14:tracePt t="78795" x="868363" y="5502275"/>
          <p14:tracePt t="78812" x="868363" y="5456238"/>
          <p14:tracePt t="78828" x="868363" y="5432425"/>
          <p14:tracePt t="78846" x="876300" y="5426075"/>
          <p14:tracePt t="78862" x="884238" y="5402263"/>
          <p14:tracePt t="78878" x="884238" y="5364163"/>
          <p14:tracePt t="78895" x="884238" y="5341938"/>
          <p14:tracePt t="78913" x="884238" y="5287963"/>
          <p14:tracePt t="78928" x="884238" y="5265738"/>
          <p14:tracePt t="78945" x="898525" y="5241925"/>
          <p14:tracePt t="78962" x="898525" y="5227638"/>
          <p14:tracePt t="78979" x="906463" y="5219700"/>
          <p14:tracePt t="78995" x="914400" y="5203825"/>
          <p14:tracePt t="79012" x="914400" y="5173663"/>
          <p14:tracePt t="79028" x="930275" y="5135563"/>
          <p14:tracePt t="79046" x="936625" y="5105400"/>
          <p14:tracePt t="79061" x="936625" y="5089525"/>
          <p14:tracePt t="79078" x="944563" y="5059363"/>
          <p14:tracePt t="79095" x="952500" y="5051425"/>
          <p14:tracePt t="79113" x="952500" y="5045075"/>
          <p14:tracePt t="79128" x="952500" y="5029200"/>
          <p14:tracePt t="79145" x="960438" y="4999038"/>
          <p14:tracePt t="79162" x="968375" y="4975225"/>
          <p14:tracePt t="79179" x="968375" y="4968875"/>
          <p14:tracePt t="79195" x="974725" y="4953000"/>
          <p14:tracePt t="79218" x="982663" y="4945063"/>
          <p14:tracePt t="79250" x="982663" y="4930775"/>
          <p14:tracePt t="79266" x="982663" y="4922838"/>
          <p14:tracePt t="79273" x="982663" y="4906963"/>
          <p14:tracePt t="79282" x="990600" y="4899025"/>
          <p14:tracePt t="79313" x="998538" y="4892675"/>
          <p14:tracePt t="79362" x="998538" y="4884738"/>
          <p14:tracePt t="79369" x="1006475" y="4884738"/>
          <p14:tracePt t="79386" x="1006475" y="4876800"/>
          <p14:tracePt t="79402" x="1020763" y="4876800"/>
          <p14:tracePt t="79412" x="1020763" y="4868863"/>
          <p14:tracePt t="79433" x="1028700" y="4868863"/>
          <p14:tracePt t="79450" x="1044575" y="4868863"/>
          <p14:tracePt t="79465" x="1050925" y="4868863"/>
          <p14:tracePt t="79490" x="1066800" y="4868863"/>
          <p14:tracePt t="79513" x="1074738" y="4868863"/>
          <p14:tracePt t="79522" x="1089025" y="4868863"/>
          <p14:tracePt t="79538" x="1096963" y="4868863"/>
          <p14:tracePt t="79546" x="1120775" y="4868863"/>
          <p14:tracePt t="79562" x="1143000" y="4868863"/>
          <p14:tracePt t="79578" x="1173163" y="4868863"/>
          <p14:tracePt t="79596" x="1196975" y="4876800"/>
          <p14:tracePt t="79612" x="1211263" y="4884738"/>
          <p14:tracePt t="79628" x="1227138" y="4884738"/>
          <p14:tracePt t="79645" x="1249363" y="4884738"/>
          <p14:tracePt t="79663" x="1273175" y="4892675"/>
          <p14:tracePt t="79678" x="1303338" y="4906963"/>
          <p14:tracePt t="79695" x="1341438" y="4914900"/>
          <p14:tracePt t="79712" x="1363663" y="4922838"/>
          <p14:tracePt t="79730" x="1393825" y="4930775"/>
          <p14:tracePt t="79746" x="1409700" y="4937125"/>
          <p14:tracePt t="79762" x="1417638" y="4945063"/>
          <p14:tracePt t="79778" x="1431925" y="4945063"/>
          <p14:tracePt t="79796" x="1447800" y="4960938"/>
          <p14:tracePt t="79812" x="1463675" y="4968875"/>
          <p14:tracePt t="79828" x="1477963" y="4983163"/>
          <p14:tracePt t="79845" x="1493838" y="4991100"/>
          <p14:tracePt t="79863" x="1516063" y="5013325"/>
          <p14:tracePt t="79878" x="1546225" y="5037138"/>
          <p14:tracePt t="79895" x="1562100" y="5051425"/>
          <p14:tracePt t="79912" x="1600200" y="5067300"/>
          <p14:tracePt t="79930" x="1616075" y="5075238"/>
          <p14:tracePt t="79945" x="1622425" y="5075238"/>
          <p14:tracePt t="79946" x="1630363" y="5089525"/>
          <p14:tracePt t="79962" x="1646238" y="5105400"/>
          <p14:tracePt t="79978" x="1654175" y="5113338"/>
          <p14:tracePt t="79996" x="1668463" y="5127625"/>
          <p14:tracePt t="80012" x="1692275" y="5143500"/>
          <p14:tracePt t="80028" x="1714500" y="5151438"/>
          <p14:tracePt t="80045" x="1744663" y="5165725"/>
          <p14:tracePt t="80063" x="1752600" y="5173663"/>
          <p14:tracePt t="80078" x="1774825" y="5181600"/>
          <p14:tracePt t="80095" x="1798638" y="5197475"/>
          <p14:tracePt t="80112" x="1812925" y="5197475"/>
          <p14:tracePt t="80130" x="1844675" y="5197475"/>
          <p14:tracePt t="80145" x="1858963" y="5197475"/>
          <p14:tracePt t="80162" x="1874838" y="5197475"/>
          <p14:tracePt t="80178" x="1897063" y="5203825"/>
          <p14:tracePt t="80196" x="1920875" y="5211763"/>
          <p14:tracePt t="80212" x="1927225" y="5227638"/>
          <p14:tracePt t="80229" x="1958975" y="5235575"/>
          <p14:tracePt t="80245" x="1981200" y="5249863"/>
          <p14:tracePt t="80263" x="2003425" y="5249863"/>
          <p14:tracePt t="80279" x="2035175" y="5273675"/>
          <p14:tracePt t="80295" x="2057400" y="5273675"/>
          <p14:tracePt t="80312" x="2073275" y="5287963"/>
          <p14:tracePt t="80330" x="2133600" y="5334000"/>
          <p14:tracePt t="80345" x="2141538" y="5341938"/>
          <p14:tracePt t="80347" x="2155825" y="5364163"/>
          <p14:tracePt t="80362" x="2179638" y="5387975"/>
          <p14:tracePt t="80378" x="2179638" y="5418138"/>
          <p14:tracePt t="80397" x="2201863" y="5464175"/>
          <p14:tracePt t="80412" x="2217738" y="5494338"/>
          <p14:tracePt t="80429" x="2239963" y="5524500"/>
          <p14:tracePt t="80445" x="2247900" y="5562600"/>
          <p14:tracePt t="80463" x="2270125" y="5592763"/>
          <p14:tracePt t="80479" x="2293938" y="5616575"/>
          <p14:tracePt t="80495" x="2308225" y="5630863"/>
          <p14:tracePt t="80512" x="2316163" y="5646738"/>
          <p14:tracePt t="80530" x="2346325" y="5668963"/>
          <p14:tracePt t="80546" x="2378075" y="5684838"/>
          <p14:tracePt t="80562" x="2408238" y="5699125"/>
          <p14:tracePt t="80579" x="2460625" y="5707063"/>
          <p14:tracePt t="80596" x="2498725" y="5707063"/>
          <p14:tracePt t="80612" x="2536825" y="5707063"/>
          <p14:tracePt t="80629" x="2574925" y="5692775"/>
          <p14:tracePt t="80645" x="2613025" y="5661025"/>
          <p14:tracePt t="80663" x="2674938" y="5584825"/>
          <p14:tracePt t="80679" x="2727325" y="5524500"/>
          <p14:tracePt t="80695" x="2789238" y="5448300"/>
          <p14:tracePt t="80712" x="2803525" y="5410200"/>
          <p14:tracePt t="80731" x="2819400" y="5349875"/>
          <p14:tracePt t="80745" x="2819400" y="5334000"/>
          <p14:tracePt t="80762" x="2819400" y="5280025"/>
          <p14:tracePt t="80778" x="2835275" y="5235575"/>
          <p14:tracePt t="80796" x="2857500" y="5165725"/>
          <p14:tracePt t="80812" x="2873375" y="5097463"/>
          <p14:tracePt t="80829" x="2873375" y="5045075"/>
          <p14:tracePt t="80845" x="2873375" y="5006975"/>
          <p14:tracePt t="80863" x="2887663" y="4960938"/>
          <p14:tracePt t="80879" x="2895600" y="4899025"/>
          <p14:tracePt t="80895" x="2925763" y="4838700"/>
          <p14:tracePt t="80912" x="2949575" y="4778375"/>
          <p14:tracePt t="80931" x="3032125" y="4632325"/>
          <p14:tracePt t="80945" x="3048000" y="4594225"/>
          <p14:tracePt t="80962" x="3124200" y="4487863"/>
          <p14:tracePt t="80979" x="3178175" y="4427538"/>
          <p14:tracePt t="80996" x="3222625" y="4373563"/>
          <p14:tracePt t="81012" x="3260725" y="4343400"/>
          <p14:tracePt t="81029" x="3292475" y="4327525"/>
          <p14:tracePt t="81045" x="3330575" y="4321175"/>
          <p14:tracePt t="81064" x="3368675" y="4321175"/>
          <p14:tracePt t="81079" x="3406775" y="4321175"/>
          <p14:tracePt t="81095" x="3436938" y="4321175"/>
          <p14:tracePt t="81112" x="3459163" y="4321175"/>
          <p14:tracePt t="81131" x="3505200" y="4321175"/>
          <p14:tracePt t="81145" x="3527425" y="4321175"/>
          <p14:tracePt t="81162" x="3589338" y="4335463"/>
          <p14:tracePt t="81179" x="3635375" y="4359275"/>
          <p14:tracePt t="81197" x="3679825" y="4397375"/>
          <p14:tracePt t="81212" x="3733800" y="4511675"/>
          <p14:tracePt t="81229" x="3802063" y="4632325"/>
          <p14:tracePt t="81245" x="3817938" y="4716463"/>
          <p14:tracePt t="81264" x="3878263" y="4860925"/>
          <p14:tracePt t="81279" x="3940175" y="4960938"/>
          <p14:tracePt t="81295" x="4030663" y="5037138"/>
          <p14:tracePt t="81312" x="4144963" y="5135563"/>
          <p14:tracePt t="81331" x="4351338" y="5257800"/>
          <p14:tracePt t="81346" x="4473575" y="5318125"/>
          <p14:tracePt t="81362" x="4541838" y="5349875"/>
          <p14:tracePt t="81379" x="4602163" y="5394325"/>
          <p14:tracePt t="81396" x="4670425" y="5456238"/>
          <p14:tracePt t="81412" x="4708525" y="5502275"/>
          <p14:tracePt t="81429" x="4770438" y="5562600"/>
          <p14:tracePt t="81445" x="4838700" y="5608638"/>
          <p14:tracePt t="81464" x="4937125" y="5668963"/>
          <p14:tracePt t="81479" x="5037138" y="5715000"/>
          <p14:tracePt t="81495" x="5121275" y="5753100"/>
          <p14:tracePt t="81512" x="5203825" y="5783263"/>
          <p14:tracePt t="81530" x="5326063" y="5813425"/>
          <p14:tracePt t="81546" x="5364163" y="5813425"/>
          <p14:tracePt t="81546" x="5418138" y="5829300"/>
          <p14:tracePt t="81562" x="5494338" y="5851525"/>
          <p14:tracePt t="81579" x="5570538" y="5867400"/>
          <p14:tracePt t="81596" x="5622925" y="5889625"/>
          <p14:tracePt t="81612" x="5668963" y="5897563"/>
          <p14:tracePt t="90284" x="5608638" y="5897563"/>
          <p14:tracePt t="90293" x="5456238" y="5845175"/>
          <p14:tracePt t="90300" x="5165725" y="5715000"/>
          <p14:tracePt t="90314" x="4975225" y="5592763"/>
          <p14:tracePt t="90331" x="4640263" y="5356225"/>
          <p14:tracePt t="90348" x="4511675" y="5273675"/>
          <p14:tracePt t="90348" x="4495800" y="5265738"/>
          <p14:tracePt t="90693" x="4479925" y="5249863"/>
          <p14:tracePt t="90701" x="4457700" y="5241925"/>
          <p14:tracePt t="90714" x="4419600" y="5235575"/>
          <p14:tracePt t="90731" x="4297363" y="5235575"/>
          <p14:tracePt t="90748" x="4175125" y="5235575"/>
          <p14:tracePt t="90766" x="4068763" y="5235575"/>
          <p14:tracePt t="90781" x="4022725" y="5235575"/>
          <p14:tracePt t="90798" x="3992563" y="5219700"/>
          <p14:tracePt t="90814" x="3932238" y="5211763"/>
          <p14:tracePt t="90832" x="3810000" y="5173663"/>
          <p14:tracePt t="90848" x="3597275" y="5113338"/>
          <p14:tracePt t="90864" x="3336925" y="5045075"/>
          <p14:tracePt t="90881" x="3154363" y="5037138"/>
          <p14:tracePt t="90899" x="2979738" y="5006975"/>
          <p14:tracePt t="90900" x="2911475" y="4999038"/>
          <p14:tracePt t="90914" x="2857500" y="4991100"/>
          <p14:tracePt t="90931" x="2720975" y="4983163"/>
          <p14:tracePt t="90948" x="2598738" y="4960938"/>
          <p14:tracePt t="90948" x="2536825" y="4953000"/>
          <p14:tracePt t="90966" x="2370138" y="4922838"/>
          <p14:tracePt t="90981" x="2217738" y="4906963"/>
          <p14:tracePt t="90998" x="2117725" y="4899025"/>
          <p14:tracePt t="91014" x="2073275" y="4899025"/>
          <p14:tracePt t="91061" x="2065338" y="4892675"/>
          <p14:tracePt t="91261" x="2041525" y="4884738"/>
          <p14:tracePt t="91269" x="1989138" y="4884738"/>
          <p14:tracePt t="91281" x="1958975" y="4884738"/>
          <p14:tracePt t="91298" x="1927225" y="4884738"/>
          <p14:tracePt t="91316" x="1927225" y="4892675"/>
          <p14:tracePt t="91333" x="1927225" y="4906963"/>
          <p14:tracePt t="91365" x="1912938" y="4906963"/>
          <p14:tracePt t="91373" x="1905000" y="4906963"/>
          <p14:tracePt t="91381" x="1897063" y="4914900"/>
          <p14:tracePt t="91399" x="1889125" y="4914900"/>
          <p14:tracePt t="91421" x="1874838" y="4922838"/>
          <p14:tracePt t="91453" x="1874838" y="4930775"/>
          <p14:tracePt t="91525" x="1874838" y="4937125"/>
          <p14:tracePt t="91533" x="1874838" y="4945063"/>
          <p14:tracePt t="91549" x="1882775" y="4945063"/>
          <p14:tracePt t="91557" x="1889125" y="4945063"/>
          <p14:tracePt t="93133" x="1897063" y="4953000"/>
          <p14:tracePt t="93141" x="1897063" y="4983163"/>
          <p14:tracePt t="93149" x="1897063" y="5006975"/>
          <p14:tracePt t="93165" x="1897063" y="5051425"/>
          <p14:tracePt t="93182" x="1897063" y="5097463"/>
          <p14:tracePt t="93198" x="1897063" y="5151438"/>
          <p14:tracePt t="93216" x="1897063" y="5165725"/>
          <p14:tracePt t="93232" x="1897063" y="5181600"/>
          <p14:tracePt t="93654" x="1897063" y="5189538"/>
          <p14:tracePt t="93661" x="1897063" y="5197475"/>
          <p14:tracePt t="93669" x="1897063" y="5203825"/>
          <p14:tracePt t="93693" x="1889125" y="5211763"/>
          <p14:tracePt t="93701" x="1858963" y="5211763"/>
          <p14:tracePt t="93715" x="1851025" y="5211763"/>
          <p14:tracePt t="93733" x="1851025" y="5203825"/>
          <p14:tracePt t="94029" x="1851025" y="5211763"/>
          <p14:tracePt t="94037" x="1851025" y="5241925"/>
          <p14:tracePt t="94048" x="1851025" y="5280025"/>
          <p14:tracePt t="94065" x="1851025" y="5394325"/>
          <p14:tracePt t="94082" x="1768475" y="5578475"/>
          <p14:tracePt t="94100" x="1616075" y="5813425"/>
          <p14:tracePt t="94115" x="1447800" y="5997575"/>
          <p14:tracePt t="94132" x="1311275" y="6134100"/>
          <p14:tracePt t="94149" x="1135063" y="6308725"/>
          <p14:tracePt t="94149" x="1074738" y="6384925"/>
          <p14:tracePt t="94167" x="952500" y="6553200"/>
          <p14:tracePt t="97543" x="0" y="0"/>
        </p14:tracePtLst>
        <p14:tracePtLst>
          <p14:tracePt t="105665" x="465138" y="5287963"/>
          <p14:tracePt t="105744" x="465138" y="5280025"/>
          <p14:tracePt t="105752" x="479425" y="5273675"/>
          <p14:tracePt t="105780" x="541338" y="5227638"/>
          <p14:tracePt t="105785" x="579438" y="5189538"/>
          <p14:tracePt t="105810" x="663575" y="5067300"/>
          <p14:tracePt t="105819" x="701675" y="5021263"/>
          <p14:tracePt t="105840" x="784225" y="4899025"/>
          <p14:tracePt t="105851" x="800100" y="4860925"/>
          <p14:tracePt t="105880" x="952500" y="4549775"/>
          <p14:tracePt t="105888" x="1006475" y="4479925"/>
          <p14:tracePt t="105910" x="1089025" y="4335463"/>
          <p14:tracePt t="105918" x="1127125" y="4297363"/>
          <p14:tracePt t="105940" x="1211263" y="4130675"/>
          <p14:tracePt t="105953" x="1257300" y="4046538"/>
          <p14:tracePt t="105980" x="1273175" y="3978275"/>
          <p14:tracePt t="105984" x="1273175" y="3970338"/>
          <p14:tracePt t="106010" x="1273175" y="3946525"/>
          <p14:tracePt t="106024" x="1273175" y="3940175"/>
          <p14:tracePt t="106050" x="1249363" y="3902075"/>
          <p14:tracePt t="106056" x="1219200" y="3886200"/>
          <p14:tracePt t="106081" x="1158875" y="3825875"/>
          <p14:tracePt t="106088" x="1127125" y="3810000"/>
          <p14:tracePt t="106110" x="1074738" y="3779838"/>
          <p14:tracePt t="106118" x="1050925" y="3771900"/>
          <p14:tracePt t="106140" x="1020763" y="3749675"/>
          <p14:tracePt t="106184" x="1020763" y="3733800"/>
          <p14:tracePt t="106192" x="1074738" y="3703638"/>
          <p14:tracePt t="106219" x="1249363" y="3559175"/>
          <p14:tracePt t="106250" x="1371600" y="3336925"/>
          <p14:tracePt t="106256" x="1401763" y="3284538"/>
          <p14:tracePt t="106280" x="1477963" y="3146425"/>
          <p14:tracePt t="106288" x="1485900" y="3124200"/>
          <p14:tracePt t="106310" x="1501775" y="3101975"/>
          <p14:tracePt t="106320" x="1501775" y="3094038"/>
          <p14:tracePt t="106351" x="1501775" y="3078163"/>
          <p14:tracePt t="106360" x="1524000" y="3063875"/>
          <p14:tracePt t="106385" x="1584325" y="3048000"/>
          <p14:tracePt t="106410" x="1692275" y="3009900"/>
          <p14:tracePt t="106424" x="1714500" y="2994025"/>
          <p14:tracePt t="106450" x="1752600" y="2949575"/>
          <p14:tracePt t="106456" x="1760538" y="2925763"/>
          <p14:tracePt t="106481" x="1760538" y="2887663"/>
          <p14:tracePt t="106488" x="1760538" y="2873375"/>
          <p14:tracePt t="106510" x="1760538" y="2865438"/>
          <p14:tracePt t="106518" x="1752600" y="2865438"/>
          <p14:tracePt t="106540" x="1722438" y="2857500"/>
          <p14:tracePt t="106553" x="1714500" y="2857500"/>
          <p14:tracePt t="106580" x="1676400" y="2879725"/>
          <p14:tracePt t="106585" x="1654175" y="2903538"/>
          <p14:tracePt t="106610" x="1616075" y="2955925"/>
          <p14:tracePt t="106620" x="1608138" y="2955925"/>
          <p14:tracePt t="106650" x="1600200" y="2987675"/>
          <p14:tracePt t="106656" x="1600200" y="3009900"/>
          <p14:tracePt t="106697" x="1600200" y="3017838"/>
          <p14:tracePt t="106712" x="1600200" y="3025775"/>
          <p14:tracePt t="106720" x="1592263" y="3032125"/>
          <p14:tracePt t="106750" x="1584325" y="3032125"/>
          <p14:tracePt t="106784" x="1584325" y="3040063"/>
          <p14:tracePt t="106800" x="1562100" y="3040063"/>
          <p14:tracePt t="106818" x="1554163" y="3040063"/>
          <p14:tracePt t="106840" x="1524000" y="3055938"/>
          <p14:tracePt t="106853" x="1508125" y="3063875"/>
          <p14:tracePt t="106880" x="1493838" y="3070225"/>
          <p14:tracePt t="106888" x="1485900" y="3070225"/>
          <p14:tracePt t="106920" x="1477963" y="3078163"/>
          <p14:tracePt t="106953" x="1470025" y="3078163"/>
          <p14:tracePt t="106960" x="1463675" y="3078163"/>
          <p14:tracePt t="107033" x="1455738" y="3078163"/>
          <p14:tracePt t="107057" x="1447800" y="3078163"/>
          <p14:tracePt t="107105" x="1439863" y="3078163"/>
          <p14:tracePt t="107113" x="1439863" y="3086100"/>
          <p14:tracePt t="107137" x="1431925" y="3086100"/>
          <p14:tracePt t="107152" x="1425575" y="3086100"/>
          <p14:tracePt t="107182" x="1417638" y="3086100"/>
          <p14:tracePt t="107313" x="1431925" y="3086100"/>
          <p14:tracePt t="107328" x="1439863" y="3086100"/>
          <p14:tracePt t="107345" x="1463675" y="3086100"/>
          <p14:tracePt t="107353" x="1470025" y="3086100"/>
          <p14:tracePt t="107382" x="1493838" y="3086100"/>
          <p14:tracePt t="107392" x="1501775" y="3086100"/>
          <p14:tracePt t="107418" x="1508125" y="3086100"/>
          <p14:tracePt t="107441" x="1524000" y="3086100"/>
          <p14:tracePt t="107453" x="1531938" y="3086100"/>
          <p14:tracePt t="107481" x="1554163" y="3086100"/>
          <p14:tracePt t="107489" x="1562100" y="3086100"/>
          <p14:tracePt t="107511" x="1577975" y="3086100"/>
          <p14:tracePt t="107521" x="1584325" y="3086100"/>
          <p14:tracePt t="107551" x="1600200" y="3086100"/>
          <p14:tracePt t="107569" x="1608138" y="3086100"/>
          <p14:tracePt t="107586" x="1622425" y="3086100"/>
          <p14:tracePt t="107611" x="1630363" y="3086100"/>
          <p14:tracePt t="107618" x="1646238" y="3086100"/>
          <p14:tracePt t="107641" x="1654175" y="3086100"/>
          <p14:tracePt t="107653" x="1668463" y="3086100"/>
          <p14:tracePt t="107681" x="1722438" y="3086100"/>
          <p14:tracePt t="107689" x="1736725" y="3086100"/>
          <p14:tracePt t="107711" x="1768475" y="3086100"/>
          <p14:tracePt t="107720" x="1774825" y="3086100"/>
          <p14:tracePt t="107751" x="1798638" y="3086100"/>
          <p14:tracePt t="107753" x="1806575" y="3086100"/>
          <p14:tracePt t="107833" x="1812925" y="3086100"/>
          <p14:tracePt t="107841" x="1820863" y="3086100"/>
          <p14:tracePt t="107897" x="1828800" y="3086100"/>
          <p14:tracePt t="107905" x="1836738" y="3086100"/>
          <p14:tracePt t="107921" x="1844675" y="3086100"/>
          <p14:tracePt t="107953" x="1851025" y="3086100"/>
          <p14:tracePt t="107961" x="1858963" y="3086100"/>
          <p14:tracePt t="107986" x="1866900" y="3086100"/>
          <p14:tracePt t="108011" x="1889125" y="3086100"/>
          <p14:tracePt t="108033" x="1897063" y="3086100"/>
          <p14:tracePt t="108097" x="1905000" y="3086100"/>
          <p14:tracePt t="108105" x="1912938" y="3086100"/>
          <p14:tracePt t="108185" x="1927225" y="3086100"/>
          <p14:tracePt t="108193" x="1943100" y="3086100"/>
          <p14:tracePt t="108219" x="1965325" y="3086100"/>
          <p14:tracePt t="108441" x="1958975" y="3086100"/>
          <p14:tracePt t="108449" x="1943100" y="3086100"/>
          <p14:tracePt t="108465" x="1927225" y="3086100"/>
          <p14:tracePt t="108485" x="1889125" y="3086100"/>
          <p14:tracePt t="108512" x="1858963" y="3086100"/>
          <p14:tracePt t="108513" x="1844675" y="3086100"/>
          <p14:tracePt t="108537" x="1828800" y="3086100"/>
          <p14:tracePt t="108552" x="1820863" y="3086100"/>
          <p14:tracePt t="108582" x="1790700" y="3086100"/>
          <p14:tracePt t="108585" x="1774825" y="3086100"/>
          <p14:tracePt t="108602" x="1744663" y="3086100"/>
          <p14:tracePt t="108619" x="1736725" y="3086100"/>
          <p14:tracePt t="108635" x="1722438" y="3086100"/>
          <p14:tracePt t="108653" x="1698625" y="3086100"/>
          <p14:tracePt t="108681" x="1676400" y="3086100"/>
          <p14:tracePt t="108689" x="1668463" y="3086100"/>
          <p14:tracePt t="108711" x="1646238" y="3086100"/>
          <p14:tracePt t="108721" x="1630363" y="3086100"/>
          <p14:tracePt t="108735" x="1622425" y="3086100"/>
          <p14:tracePt t="108752" x="1600200" y="3086100"/>
          <p14:tracePt t="108769" x="1592263" y="3086100"/>
          <p14:tracePt t="108787" x="1584325" y="3086100"/>
          <p14:tracePt t="108802" x="1577975" y="3086100"/>
          <p14:tracePt t="108819" x="1562100" y="3086100"/>
          <p14:tracePt t="108835" x="1554163" y="3086100"/>
          <p14:tracePt t="108854" x="1531938" y="3086100"/>
          <p14:tracePt t="108869" x="1524000" y="3086100"/>
          <p14:tracePt t="108885" x="1508125" y="3086100"/>
          <p14:tracePt t="108902" x="1501775" y="3086100"/>
          <p14:tracePt t="108929" x="1493838" y="3086100"/>
          <p14:tracePt t="109017" x="1485900" y="3086100"/>
          <p14:tracePt t="109025" x="1477963" y="3086100"/>
          <p14:tracePt t="109041" x="1463675" y="3078163"/>
          <p14:tracePt t="109057" x="1455738" y="3078163"/>
          <p14:tracePt t="109069" x="1439863" y="3078163"/>
          <p14:tracePt t="109087" x="1425575" y="3078163"/>
          <p14:tracePt t="109102" x="1417638" y="3078163"/>
          <p14:tracePt t="109401" x="1425575" y="3078163"/>
          <p14:tracePt t="109409" x="1431925" y="3078163"/>
          <p14:tracePt t="109419" x="1439863" y="3078163"/>
          <p14:tracePt t="109601" x="1447800" y="3078163"/>
          <p14:tracePt t="109649" x="1447800" y="3086100"/>
          <p14:tracePt t="109681" x="1447800" y="3094038"/>
          <p14:tracePt t="109689" x="1447800" y="3101975"/>
          <p14:tracePt t="109697" x="1447800" y="3108325"/>
          <p14:tracePt t="109721" x="1447800" y="3116263"/>
          <p14:tracePt t="109729" x="1447800" y="3132138"/>
          <p14:tracePt t="109746" x="1447800" y="3146425"/>
          <p14:tracePt t="109785" x="1447800" y="3154363"/>
          <p14:tracePt t="109809" x="1447800" y="3170238"/>
          <p14:tracePt t="109825" x="1447800" y="3178175"/>
          <p14:tracePt t="109841" x="1447800" y="3192463"/>
          <p14:tracePt t="109858" x="1439863" y="3208338"/>
          <p14:tracePt t="109866" x="1439863" y="3216275"/>
          <p14:tracePt t="109874" x="1439863" y="3222625"/>
          <p14:tracePt t="109885" x="1439863" y="3230563"/>
          <p14:tracePt t="109904" x="1431925" y="3254375"/>
          <p14:tracePt t="109919" x="1431925" y="3268663"/>
          <p14:tracePt t="109935" x="1431925" y="3292475"/>
          <p14:tracePt t="109952" x="1425575" y="3314700"/>
          <p14:tracePt t="109970" x="1425575" y="3352800"/>
          <p14:tracePt t="109986" x="1425575" y="3375025"/>
          <p14:tracePt t="110002" x="1409700" y="3398838"/>
          <p14:tracePt t="110019" x="1401763" y="3436938"/>
          <p14:tracePt t="110037" x="1401763" y="3459163"/>
          <p14:tracePt t="110052" x="1401763" y="3489325"/>
          <p14:tracePt t="110069" x="1401763" y="3513138"/>
          <p14:tracePt t="110086" x="1393825" y="3543300"/>
          <p14:tracePt t="110104" x="1393825" y="3559175"/>
          <p14:tracePt t="110119" x="1393825" y="3573463"/>
          <p14:tracePt t="110136" x="1387475" y="3597275"/>
          <p14:tracePt t="110152" x="1387475" y="3619500"/>
          <p14:tracePt t="110171" x="1379538" y="3673475"/>
          <p14:tracePt t="110186" x="1379538" y="3687763"/>
          <p14:tracePt t="110202" x="1379538" y="3703638"/>
          <p14:tracePt t="110219" x="1379538" y="3741738"/>
          <p14:tracePt t="110237" x="1379538" y="3787775"/>
          <p14:tracePt t="110252" x="1387475" y="3848100"/>
          <p14:tracePt t="110269" x="1393825" y="3932238"/>
          <p14:tracePt t="110286" x="1417638" y="4054475"/>
          <p14:tracePt t="110304" x="1425575" y="4137025"/>
          <p14:tracePt t="110319" x="1425575" y="4198938"/>
          <p14:tracePt t="110336" x="1425575" y="4259263"/>
          <p14:tracePt t="110352" x="1425575" y="4321175"/>
          <p14:tracePt t="110371" x="1455738" y="4495800"/>
          <p14:tracePt t="110386" x="1470025" y="4610100"/>
          <p14:tracePt t="110402" x="1477963" y="4686300"/>
          <p14:tracePt t="110419" x="1477963" y="4724400"/>
          <p14:tracePt t="110437" x="1477963" y="4754563"/>
          <p14:tracePt t="110452" x="1477963" y="4784725"/>
          <p14:tracePt t="110469" x="1477963" y="4816475"/>
          <p14:tracePt t="110486" x="1477963" y="4868863"/>
          <p14:tracePt t="110504" x="1477963" y="4892675"/>
          <p14:tracePt t="110519" x="1477963" y="4906963"/>
          <p14:tracePt t="110536" x="1477963" y="4922838"/>
          <p14:tracePt t="110585" x="1477963" y="4937125"/>
          <p14:tracePt t="110601" x="1477963" y="4945063"/>
          <p14:tracePt t="110618" x="1477963" y="4953000"/>
          <p14:tracePt t="110626" x="1477963" y="4960938"/>
          <p14:tracePt t="110636" x="1477963" y="4968875"/>
          <p14:tracePt t="110866" x="1477963" y="4975225"/>
          <p14:tracePt t="110914" x="1463675" y="4975225"/>
          <p14:tracePt t="110954" x="1455738" y="4968875"/>
          <p14:tracePt t="110961" x="1447800" y="4968875"/>
          <p14:tracePt t="110970" x="1439863" y="4968875"/>
          <p14:tracePt t="110986" x="1431925" y="4968875"/>
          <p14:tracePt t="111002" x="1425575" y="4968875"/>
          <p14:tracePt t="111019" x="1417638" y="4968875"/>
          <p14:tracePt t="111050" x="1417638" y="4975225"/>
          <p14:tracePt t="111058" x="1409700" y="4975225"/>
          <p14:tracePt t="111069" x="1409700" y="4991100"/>
          <p14:tracePt t="111098" x="1409700" y="4999038"/>
          <p14:tracePt t="111138" x="1425575" y="4999038"/>
          <p14:tracePt t="111154" x="1431925" y="4991100"/>
          <p14:tracePt t="111194" x="1431925" y="4983163"/>
          <p14:tracePt t="111546" x="1439863" y="4975225"/>
          <p14:tracePt t="111554" x="1455738" y="4960938"/>
          <p14:tracePt t="111562" x="1470025" y="4930775"/>
          <p14:tracePt t="111570" x="1485900" y="4884738"/>
          <p14:tracePt t="111586" x="1539875" y="4740275"/>
          <p14:tracePt t="111603" x="1600200" y="4518025"/>
          <p14:tracePt t="111621" x="1668463" y="4244975"/>
          <p14:tracePt t="111636" x="1730375" y="4016375"/>
          <p14:tracePt t="111653" x="1768475" y="3763963"/>
          <p14:tracePt t="111669" x="1820863" y="3551238"/>
          <p14:tracePt t="111688" x="1889125" y="3375025"/>
          <p14:tracePt t="111703" x="1905000" y="3260725"/>
          <p14:tracePt t="111720" x="1927225" y="3208338"/>
          <p14:tracePt t="111736" x="1935163" y="3178175"/>
          <p14:tracePt t="111850" x="1935163" y="3170238"/>
          <p14:tracePt t="111858" x="1935163" y="3154363"/>
          <p14:tracePt t="111869" x="1935163" y="3146425"/>
          <p14:tracePt t="111886" x="1935163" y="3124200"/>
          <p14:tracePt t="111903" x="1935163" y="3116263"/>
          <p14:tracePt t="111922" x="1935163" y="3094038"/>
          <p14:tracePt t="111936" x="1943100" y="3078163"/>
          <p14:tracePt t="111953" x="1943100" y="3070225"/>
          <p14:tracePt t="111986" x="1951038" y="3070225"/>
          <p14:tracePt t="112218" x="1951038" y="3078163"/>
          <p14:tracePt t="112226" x="1951038" y="3101975"/>
          <p14:tracePt t="112236" x="1951038" y="3124200"/>
          <p14:tracePt t="112253" x="1951038" y="3170238"/>
          <p14:tracePt t="112270" x="1943100" y="3230563"/>
          <p14:tracePt t="112288" x="1943100" y="3314700"/>
          <p14:tracePt t="112303" x="1943100" y="3390900"/>
          <p14:tracePt t="112320" x="1943100" y="3467100"/>
          <p14:tracePt t="112336" x="1943100" y="3527425"/>
          <p14:tracePt t="112354" x="1943100" y="3673475"/>
          <p14:tracePt t="112370" x="1935163" y="3741738"/>
          <p14:tracePt t="112386" x="1920875" y="3794125"/>
          <p14:tracePt t="112403" x="1920875" y="3802063"/>
          <p14:tracePt t="112421" x="1920875" y="3856038"/>
          <p14:tracePt t="112436" x="1920875" y="3863975"/>
          <p14:tracePt t="112453" x="1905000" y="3908425"/>
          <p14:tracePt t="112470" x="1905000" y="3962400"/>
          <p14:tracePt t="112488" x="1905000" y="4030663"/>
          <p14:tracePt t="112503" x="1905000" y="4092575"/>
          <p14:tracePt t="112519" x="1905000" y="4168775"/>
          <p14:tracePt t="112536" x="1927225" y="4237038"/>
          <p14:tracePt t="112554" x="1935163" y="4283075"/>
          <p14:tracePt t="112570" x="1935163" y="4313238"/>
          <p14:tracePt t="112586" x="1943100" y="4343400"/>
          <p14:tracePt t="112603" x="1958975" y="4389438"/>
          <p14:tracePt t="112621" x="1958975" y="4441825"/>
          <p14:tracePt t="112636" x="1958975" y="4511675"/>
          <p14:tracePt t="112653" x="1958975" y="4579938"/>
          <p14:tracePt t="112669" x="1965325" y="4648200"/>
          <p14:tracePt t="112687" x="1965325" y="4708525"/>
          <p14:tracePt t="112703" x="1981200" y="4778375"/>
          <p14:tracePt t="112720" x="1981200" y="4830763"/>
          <p14:tracePt t="112736" x="1981200" y="4892675"/>
          <p14:tracePt t="112754" x="1981200" y="4945063"/>
          <p14:tracePt t="112770" x="1981200" y="4983163"/>
          <p14:tracePt t="112786" x="1981200" y="5029200"/>
          <p14:tracePt t="112803" x="1981200" y="5075238"/>
          <p14:tracePt t="112821" x="1981200" y="5121275"/>
          <p14:tracePt t="112836" x="1981200" y="5159375"/>
          <p14:tracePt t="112853" x="1981200" y="5181600"/>
          <p14:tracePt t="112870" x="1981200" y="5203825"/>
          <p14:tracePt t="112890" x="1981200" y="5211763"/>
          <p14:tracePt t="112906" x="1981200" y="5219700"/>
          <p14:tracePt t="112920" x="1981200" y="5227638"/>
          <p14:tracePt t="112946" x="1981200" y="5235575"/>
          <p14:tracePt t="112962" x="1981200" y="5241925"/>
          <p14:tracePt t="112970" x="1981200" y="5249863"/>
          <p14:tracePt t="113058" x="1981200" y="5265738"/>
          <p14:tracePt t="113082" x="1981200" y="5273675"/>
          <p14:tracePt t="113194" x="1981200" y="5280025"/>
          <p14:tracePt t="114059" x="1981200" y="5265738"/>
          <p14:tracePt t="114067" x="1989138" y="5241925"/>
          <p14:tracePt t="114403" x="1989138" y="5219700"/>
          <p14:tracePt t="114410" x="1989138" y="5211763"/>
          <p14:tracePt t="114420" x="1989138" y="5197475"/>
          <p14:tracePt t="114437" x="1973263" y="5181600"/>
          <p14:tracePt t="114453" x="1912938" y="5143500"/>
          <p14:tracePt t="114470" x="1828800" y="5113338"/>
          <p14:tracePt t="114488" x="1774825" y="5097463"/>
          <p14:tracePt t="114503" x="1714500" y="5083175"/>
          <p14:tracePt t="114520" x="1646238" y="5059363"/>
          <p14:tracePt t="114537" x="1577975" y="5051425"/>
          <p14:tracePt t="114555" x="1508125" y="5021263"/>
          <p14:tracePt t="114570" x="1493838" y="5021263"/>
          <p14:tracePt t="114602" x="1485900" y="5013325"/>
          <p14:tracePt t="114610" x="1477963" y="5013325"/>
          <p14:tracePt t="114621" x="1477963" y="5006975"/>
          <p14:tracePt t="114637" x="1470025" y="4999038"/>
          <p14:tracePt t="114658" x="1470025" y="4991100"/>
          <p14:tracePt t="114674" x="1455738" y="4991100"/>
          <p14:tracePt t="114688" x="1447800" y="4991100"/>
          <p14:tracePt t="114703" x="1439863" y="4983163"/>
          <p14:tracePt t="114722" x="1439863" y="4975225"/>
          <p14:tracePt t="114737" x="1425575" y="4975225"/>
          <p14:tracePt t="114755" x="1417638" y="4968875"/>
          <p14:tracePt t="115171" x="1425575" y="4968875"/>
          <p14:tracePt t="115179" x="1431925" y="4975225"/>
          <p14:tracePt t="115187" x="1447800" y="4983163"/>
          <p14:tracePt t="115203" x="1477963" y="5006975"/>
          <p14:tracePt t="115220" x="1508125" y="5029200"/>
          <p14:tracePt t="115243" x="1524000" y="5037138"/>
          <p14:tracePt t="115315" x="1531938" y="5037138"/>
          <p14:tracePt t="115331" x="1539875" y="5037138"/>
          <p14:tracePt t="115339" x="1554163" y="5045075"/>
          <p14:tracePt t="115379" x="1562100" y="5051425"/>
          <p14:tracePt t="115419" x="1570038" y="5051425"/>
          <p14:tracePt t="115427" x="1577975" y="5059363"/>
          <p14:tracePt t="115443" x="1584325" y="5067300"/>
          <p14:tracePt t="115453" x="1592263" y="5067300"/>
          <p14:tracePt t="115470" x="1608138" y="5075238"/>
          <p14:tracePt t="115488" x="1616075" y="5083175"/>
          <p14:tracePt t="115504" x="1622425" y="5089525"/>
          <p14:tracePt t="115520" x="1638300" y="5089525"/>
          <p14:tracePt t="115537" x="1646238" y="5089525"/>
          <p14:tracePt t="115571" x="1646238" y="5097463"/>
          <p14:tracePt t="115579" x="1654175" y="5097463"/>
          <p14:tracePt t="115587" x="1660525" y="5097463"/>
          <p14:tracePt t="115604" x="1668463" y="5105400"/>
          <p14:tracePt t="115622" x="1684338" y="5113338"/>
          <p14:tracePt t="115637" x="1692275" y="5113338"/>
          <p14:tracePt t="115654" x="1698625" y="5113338"/>
          <p14:tracePt t="115670" x="1706563" y="5113338"/>
          <p14:tracePt t="115731" x="1714500" y="5121275"/>
          <p14:tracePt t="115739" x="1722438" y="5127625"/>
          <p14:tracePt t="115747" x="1736725" y="5127625"/>
          <p14:tracePt t="115755" x="1736725" y="5135563"/>
          <p14:tracePt t="115771" x="1768475" y="5143500"/>
          <p14:tracePt t="115787" x="1774825" y="5143500"/>
          <p14:tracePt t="115804" x="1782763" y="5151438"/>
          <p14:tracePt t="115822" x="1790700" y="5151438"/>
          <p14:tracePt t="115837" x="1806575" y="5159375"/>
          <p14:tracePt t="115854" x="1820863" y="5165725"/>
          <p14:tracePt t="115870" x="1836738" y="5173663"/>
          <p14:tracePt t="115889" x="1866900" y="5181600"/>
          <p14:tracePt t="115904" x="1882775" y="5181600"/>
          <p14:tracePt t="115920" x="1897063" y="5181600"/>
          <p14:tracePt t="115937" x="1905000" y="5181600"/>
          <p14:tracePt t="115955" x="1912938" y="5189538"/>
          <p14:tracePt t="115971" x="1927225" y="5203825"/>
          <p14:tracePt t="115987" x="1935163" y="5203825"/>
          <p14:tracePt t="116004" x="1943100" y="5211763"/>
          <p14:tracePt t="116075" x="1951038" y="5219700"/>
          <p14:tracePt t="116083" x="1951038" y="5227638"/>
          <p14:tracePt t="116099" x="1958975" y="5235575"/>
          <p14:tracePt t="116107" x="1965325" y="5235575"/>
          <p14:tracePt t="116123" x="1965325" y="5241925"/>
          <p14:tracePt t="116139" x="1973263" y="5241925"/>
          <p14:tracePt t="116163" x="1973263" y="5257800"/>
          <p14:tracePt t="116171" x="1981200" y="5257800"/>
          <p14:tracePt t="116187" x="1981200" y="5273675"/>
          <p14:tracePt t="116204" x="1989138" y="5273675"/>
          <p14:tracePt t="116699" x="1981200" y="5273675"/>
          <p14:tracePt t="116739" x="1973263" y="5273675"/>
          <p14:tracePt t="116747" x="1965325" y="5273675"/>
          <p14:tracePt t="116763" x="1958975" y="5265738"/>
          <p14:tracePt t="116772" x="1935163" y="5257800"/>
          <p14:tracePt t="116787" x="1905000" y="5241925"/>
          <p14:tracePt t="116804" x="1866900" y="5235575"/>
          <p14:tracePt t="116821" x="1828800" y="5211763"/>
          <p14:tracePt t="116839" x="1806575" y="5189538"/>
          <p14:tracePt t="116854" x="1768475" y="5173663"/>
          <p14:tracePt t="116871" x="1730375" y="5151438"/>
          <p14:tracePt t="116887" x="1684338" y="5143500"/>
          <p14:tracePt t="116905" x="1646238" y="5143500"/>
          <p14:tracePt t="116921" x="1622425" y="5143500"/>
          <p14:tracePt t="116937" x="1584325" y="5143500"/>
          <p14:tracePt t="116954" x="1570038" y="5143500"/>
          <p14:tracePt t="116972" x="1539875" y="5135563"/>
          <p14:tracePt t="116987" x="1531938" y="5135563"/>
          <p14:tracePt t="117004" x="1531938" y="5127625"/>
          <p14:tracePt t="117021" x="1516063" y="5121275"/>
          <p14:tracePt t="117043" x="1508125" y="5121275"/>
          <p14:tracePt t="117059" x="1501775" y="5113338"/>
          <p14:tracePt t="117075" x="1493838" y="5097463"/>
          <p14:tracePt t="117087" x="1485900" y="5097463"/>
          <p14:tracePt t="117105" x="1470025" y="5097463"/>
          <p14:tracePt t="117121" x="1463675" y="5089525"/>
          <p14:tracePt t="117137" x="1455738" y="5083175"/>
          <p14:tracePt t="117163" x="1455738" y="5075238"/>
          <p14:tracePt t="117203" x="1447800" y="5075238"/>
          <p14:tracePt t="117219" x="1447800" y="5067300"/>
          <p14:tracePt t="117235" x="1439863" y="5067300"/>
          <p14:tracePt t="117251" x="1439863" y="5059363"/>
          <p14:tracePt t="117259" x="1439863" y="5051425"/>
          <p14:tracePt t="117283" x="1439863" y="5045075"/>
          <p14:tracePt t="117315" x="1439863" y="5037138"/>
          <p14:tracePt t="117331" x="1439863" y="5021263"/>
          <p14:tracePt t="117355" x="1439863" y="5006975"/>
          <p14:tracePt t="117363" x="1447800" y="4999038"/>
          <p14:tracePt t="117379" x="1455738" y="4999038"/>
          <p14:tracePt t="117389" x="1455738" y="4991100"/>
          <p14:tracePt t="117404" x="1463675" y="4991100"/>
          <p14:tracePt t="117421" x="1463675" y="4983163"/>
          <p14:tracePt t="117437" x="1477963" y="4983163"/>
          <p14:tracePt t="117455" x="1493838" y="4983163"/>
          <p14:tracePt t="117471" x="1516063" y="4991100"/>
          <p14:tracePt t="117487" x="1531938" y="4999038"/>
          <p14:tracePt t="117507" x="1539875" y="5006975"/>
          <p14:tracePt t="117531" x="1546225" y="5013325"/>
          <p14:tracePt t="117555" x="1554163" y="5029200"/>
          <p14:tracePt t="117571" x="1577975" y="5045075"/>
          <p14:tracePt t="117579" x="1584325" y="5051425"/>
          <p14:tracePt t="117589" x="1592263" y="5051425"/>
          <p14:tracePt t="117604" x="1592263" y="5067300"/>
          <p14:tracePt t="117621" x="1600200" y="5075238"/>
          <p14:tracePt t="117637" x="1608138" y="5075238"/>
          <p14:tracePt t="117656" x="1622425" y="5089525"/>
          <p14:tracePt t="117671" x="1638300" y="5105400"/>
          <p14:tracePt t="117687" x="1654175" y="5121275"/>
          <p14:tracePt t="117704" x="1676400" y="5143500"/>
          <p14:tracePt t="117722" x="1692275" y="5151438"/>
          <p14:tracePt t="117737" x="1706563" y="5165725"/>
          <p14:tracePt t="117754" x="1730375" y="5173663"/>
          <p14:tracePt t="117771" x="1768475" y="5197475"/>
          <p14:tracePt t="117789" x="1782763" y="5197475"/>
          <p14:tracePt t="117804" x="1798638" y="5197475"/>
          <p14:tracePt t="117821" x="1812925" y="5197475"/>
          <p14:tracePt t="117837" x="1820863" y="5197475"/>
          <p14:tracePt t="117855" x="1828800" y="5197475"/>
          <p14:tracePt t="117871" x="1836738" y="5203825"/>
          <p14:tracePt t="117887" x="1844675" y="5203825"/>
          <p14:tracePt t="117904" x="1851025" y="5203825"/>
          <p14:tracePt t="117922" x="1858963" y="5211763"/>
          <p14:tracePt t="117937" x="1866900" y="5211763"/>
          <p14:tracePt t="117954" x="1882775" y="5211763"/>
          <p14:tracePt t="117971" x="1889125" y="5211763"/>
          <p14:tracePt t="117989" x="1905000" y="5211763"/>
          <p14:tracePt t="118004" x="1905000" y="5219700"/>
          <p14:tracePt t="118083" x="1912938" y="5219700"/>
          <p14:tracePt t="118099" x="1920875" y="5219700"/>
          <p14:tracePt t="118107" x="1927225" y="5227638"/>
          <p14:tracePt t="118115" x="1935163" y="5235575"/>
          <p14:tracePt t="118139" x="1943100" y="5241925"/>
          <p14:tracePt t="118155" x="1951038" y="5241925"/>
          <p14:tracePt t="118563" x="1943100" y="5257800"/>
          <p14:tracePt t="118580" x="1935163" y="5273675"/>
          <p14:tracePt t="118587" x="1920875" y="5295900"/>
          <p14:tracePt t="118596" x="1889125" y="5326063"/>
          <p14:tracePt t="118604" x="1844675" y="5387975"/>
          <p14:tracePt t="118621" x="1760538" y="5494338"/>
          <p14:tracePt t="118639" x="1646238" y="5630863"/>
          <p14:tracePt t="118654" x="1531938" y="5753100"/>
          <p14:tracePt t="118671" x="1387475" y="5867400"/>
          <p14:tracePt t="118688" x="1249363" y="5965825"/>
          <p14:tracePt t="118706" x="1104900" y="6080125"/>
          <p14:tracePt t="118721" x="960438" y="6180138"/>
          <p14:tracePt t="118738" x="830263" y="6278563"/>
          <p14:tracePt t="118754" x="746125" y="6354763"/>
          <p14:tracePt t="118772" x="563563" y="6523038"/>
          <p14:tracePt t="123845" x="0" y="0"/>
        </p14:tracePtLst>
        <p14:tracePtLst>
          <p14:tracePt t="196343" x="533400" y="5295900"/>
          <p14:tracePt t="196367" x="541338" y="5295900"/>
          <p14:tracePt t="196375" x="549275" y="5295900"/>
          <p14:tracePt t="196404" x="587375" y="5303838"/>
          <p14:tracePt t="196407" x="617538" y="5303838"/>
          <p14:tracePt t="196436" x="708025" y="5303838"/>
          <p14:tracePt t="196439" x="762000" y="5303838"/>
          <p14:tracePt t="196464" x="922338" y="5303838"/>
          <p14:tracePt t="196473" x="982663" y="5303838"/>
          <p14:tracePt t="196494" x="1143000" y="5318125"/>
          <p14:tracePt t="196507" x="1317625" y="5356225"/>
          <p14:tracePt t="196534" x="1524000" y="5387975"/>
          <p14:tracePt t="196535" x="1554163" y="5394325"/>
          <p14:tracePt t="196543" x="1570038" y="5402263"/>
          <p14:tracePt t="196574" x="1584325" y="5402263"/>
          <p14:tracePt t="196631" x="1584325" y="5394325"/>
          <p14:tracePt t="196639" x="1584325" y="5387975"/>
          <p14:tracePt t="196719" x="1608138" y="5387975"/>
          <p14:tracePt t="196727" x="1638300" y="5387975"/>
          <p14:tracePt t="196740" x="1676400" y="5387975"/>
          <p14:tracePt t="196765" x="1752600" y="5387975"/>
          <p14:tracePt t="196773" x="1760538" y="5387975"/>
          <p14:tracePt t="196797" x="1774825" y="5387975"/>
          <p14:tracePt t="196816" x="1782763" y="5387975"/>
          <p14:tracePt t="196887" x="1798638" y="5372100"/>
          <p14:tracePt t="196904" x="1806575" y="5372100"/>
          <p14:tracePt t="196919" x="1812925" y="5364163"/>
          <p14:tracePt t="196951" x="1828800" y="5349875"/>
          <p14:tracePt t="196975" x="1828800" y="5341938"/>
          <p14:tracePt t="197005" x="1828800" y="5326063"/>
          <p14:tracePt t="197039" x="1836738" y="5326063"/>
          <p14:tracePt t="197047" x="1836738" y="5318125"/>
          <p14:tracePt t="197073" x="1851025" y="5311775"/>
          <p14:tracePt t="197095" x="1851025" y="5287963"/>
          <p14:tracePt t="197106" x="1851025" y="5273675"/>
          <p14:tracePt t="197136" x="1828800" y="5241925"/>
          <p14:tracePt t="197143" x="1798638" y="5235575"/>
          <p14:tracePt t="197166" x="1736725" y="5211763"/>
          <p14:tracePt t="197173" x="1692275" y="5203825"/>
          <p14:tracePt t="197195" x="1600200" y="5173663"/>
          <p14:tracePt t="197208" x="1562100" y="5159375"/>
          <p14:tracePt t="197235" x="1531938" y="5143500"/>
          <p14:tracePt t="197247" x="1531938" y="5135563"/>
          <p14:tracePt t="197274" x="1531938" y="5127625"/>
          <p14:tracePt t="197305" x="1524000" y="5097463"/>
          <p14:tracePt t="197311" x="1516063" y="5089525"/>
          <p14:tracePt t="197335" x="1508125" y="5075238"/>
          <p14:tracePt t="197343" x="1508125" y="5059363"/>
          <p14:tracePt t="197365" x="1493838" y="5051425"/>
          <p14:tracePt t="197373" x="1485900" y="5051425"/>
          <p14:tracePt t="197395" x="1477963" y="5051425"/>
          <p14:tracePt t="197455" x="1477963" y="5045075"/>
          <p14:tracePt t="197479" x="1477963" y="5037138"/>
          <p14:tracePt t="197503" x="1477963" y="5029200"/>
          <p14:tracePt t="197551" x="1477963" y="5013325"/>
          <p14:tracePt t="197583" x="1477963" y="5006975"/>
          <p14:tracePt t="197679" x="1477963" y="4999038"/>
          <p14:tracePt t="197695" x="1463675" y="4983163"/>
          <p14:tracePt t="197727" x="1463675" y="4975225"/>
          <p14:tracePt t="197919" x="1470025" y="4975225"/>
          <p14:tracePt t="197935" x="1477963" y="4983163"/>
          <p14:tracePt t="197944" x="1485900" y="4983163"/>
          <p14:tracePt t="197966" x="1508125" y="4999038"/>
          <p14:tracePt t="197973" x="1516063" y="4999038"/>
          <p14:tracePt t="197997" x="1531938" y="5013325"/>
          <p14:tracePt t="198007" x="1531938" y="5021263"/>
          <p14:tracePt t="198036" x="1562100" y="5059363"/>
          <p14:tracePt t="198040" x="1570038" y="5067300"/>
          <p14:tracePt t="198067" x="1608138" y="5105400"/>
          <p14:tracePt t="198073" x="1630363" y="5127625"/>
          <p14:tracePt t="198096" x="1692275" y="5181600"/>
          <p14:tracePt t="198107" x="1706563" y="5181600"/>
          <p14:tracePt t="198137" x="1768475" y="5219700"/>
          <p14:tracePt t="198144" x="1790700" y="5219700"/>
          <p14:tracePt t="198166" x="1798638" y="5227638"/>
          <p14:tracePt t="198173" x="1798638" y="5235575"/>
          <p14:tracePt t="198216" x="1812925" y="5235575"/>
          <p14:tracePt t="198231" x="1820863" y="5241925"/>
          <p14:tracePt t="198240" x="1828800" y="5249863"/>
          <p14:tracePt t="198266" x="1874838" y="5280025"/>
          <p14:tracePt t="198273" x="1897063" y="5295900"/>
          <p14:tracePt t="198297" x="1965325" y="5303838"/>
          <p14:tracePt t="198306" x="1989138" y="5303838"/>
          <p14:tracePt t="198336" x="2011363" y="5303838"/>
          <p14:tracePt t="198368" x="2019300" y="5295900"/>
          <p14:tracePt t="198584" x="2019300" y="5287963"/>
          <p14:tracePt t="198800" x="2027238" y="5303838"/>
          <p14:tracePt t="198808" x="2035175" y="5326063"/>
          <p14:tracePt t="198836" x="2117725" y="5448300"/>
          <p14:tracePt t="198840" x="2179638" y="5508625"/>
          <p14:tracePt t="198866" x="2286000" y="5638800"/>
          <p14:tracePt t="198875" x="2324100" y="5692775"/>
          <p14:tracePt t="198896" x="2416175" y="5745163"/>
          <p14:tracePt t="198907" x="2438400" y="5753100"/>
          <p14:tracePt t="198936" x="2484438" y="5753100"/>
          <p14:tracePt t="198960" x="2498725" y="5745163"/>
          <p14:tracePt t="199064" x="2498725" y="5737225"/>
          <p14:tracePt t="199152" x="2498725" y="5722938"/>
          <p14:tracePt t="199160" x="2498725" y="5715000"/>
          <p14:tracePt t="199173" x="2498725" y="5699125"/>
          <p14:tracePt t="199196" x="2498725" y="5646738"/>
          <p14:tracePt t="199207" x="2498725" y="5630863"/>
          <p14:tracePt t="199237" x="2498725" y="5592763"/>
          <p14:tracePt t="199240" x="2498725" y="5584825"/>
          <p14:tracePt t="199688" x="2484438" y="5584825"/>
          <p14:tracePt t="199696" x="2468563" y="5584825"/>
          <p14:tracePt t="199707" x="2454275" y="5584825"/>
          <p14:tracePt t="199736" x="2416175" y="5570538"/>
          <p14:tracePt t="199744" x="2400300" y="5562600"/>
          <p14:tracePt t="199767" x="2392363" y="5554663"/>
          <p14:tracePt t="199776" x="2384425" y="5554663"/>
          <p14:tracePt t="199806" x="2378075" y="5554663"/>
          <p14:tracePt t="199848" x="2370138" y="5554663"/>
          <p14:tracePt t="200016" x="2362200" y="5554663"/>
          <p14:tracePt t="200144" x="2370138" y="5554663"/>
          <p14:tracePt t="200360" x="2370138" y="5562600"/>
          <p14:tracePt t="200536" x="2378075" y="5562600"/>
          <p14:tracePt t="200552" x="2392363" y="5562600"/>
          <p14:tracePt t="200574" x="2408238" y="5562600"/>
          <p14:tracePt t="200596" x="2446338" y="5570538"/>
          <p14:tracePt t="200609" x="2476500" y="5570538"/>
          <p14:tracePt t="200636" x="2498725" y="5570538"/>
          <p14:tracePt t="200664" x="2506663" y="5570538"/>
          <p14:tracePt t="200675" x="2514600" y="5570538"/>
          <p14:tracePt t="200696" x="2536825" y="5570538"/>
          <p14:tracePt t="200707" x="2552700" y="5570538"/>
          <p14:tracePt t="200736" x="2582863" y="5562600"/>
          <p14:tracePt t="200745" x="2598738" y="5562600"/>
          <p14:tracePt t="200766" x="2606675" y="5562600"/>
          <p14:tracePt t="200774" x="2620963" y="5562600"/>
          <p14:tracePt t="200864" x="2613025" y="5562600"/>
          <p14:tracePt t="200968" x="2606675" y="5562600"/>
          <p14:tracePt t="201513" x="2598738" y="5562600"/>
          <p14:tracePt t="201721" x="2590800" y="5562600"/>
          <p14:tracePt t="202025" x="2590800" y="5554663"/>
          <p14:tracePt t="202049" x="2590800" y="5546725"/>
          <p14:tracePt t="202057" x="2590800" y="5540375"/>
          <p14:tracePt t="202074" x="2590800" y="5524500"/>
          <p14:tracePt t="202098" x="2598738" y="5508625"/>
          <p14:tracePt t="202112" x="2598738" y="5494338"/>
          <p14:tracePt t="202137" x="2606675" y="5486400"/>
          <p14:tracePt t="202169" x="2613025" y="5470525"/>
          <p14:tracePt t="202177" x="2620963" y="5464175"/>
          <p14:tracePt t="202207" x="2628900" y="5456238"/>
          <p14:tracePt t="202209" x="2628900" y="5448300"/>
          <p14:tracePt t="202237" x="2644775" y="5432425"/>
          <p14:tracePt t="202242" x="2644775" y="5426075"/>
          <p14:tracePt t="202267" x="2667000" y="5394325"/>
          <p14:tracePt t="202274" x="2674938" y="5394325"/>
          <p14:tracePt t="202297" x="2697163" y="5356225"/>
          <p14:tracePt t="202309" x="2713038" y="5341938"/>
          <p14:tracePt t="202337" x="2751138" y="5311775"/>
          <p14:tracePt t="202345" x="2759075" y="5303838"/>
          <p14:tracePt t="202367" x="2781300" y="5280025"/>
          <p14:tracePt t="202376" x="2789238" y="5265738"/>
          <p14:tracePt t="202397" x="2811463" y="5197475"/>
          <p14:tracePt t="202408" x="2811463" y="5173663"/>
          <p14:tracePt t="202437" x="2827338" y="5135563"/>
          <p14:tracePt t="202689" x="2835275" y="5135563"/>
          <p14:tracePt t="202713" x="2835275" y="5151438"/>
          <p14:tracePt t="202729" x="2835275" y="5159375"/>
          <p14:tracePt t="202753" x="2835275" y="5173663"/>
          <p14:tracePt t="202776" x="2827338" y="5173663"/>
          <p14:tracePt t="202807" x="2827338" y="5181600"/>
          <p14:tracePt t="202865" x="2827338" y="5159375"/>
          <p14:tracePt t="202873" x="2827338" y="5135563"/>
          <p14:tracePt t="202897" x="2827338" y="5067300"/>
          <p14:tracePt t="202908" x="2827338" y="5045075"/>
          <p14:tracePt t="202938" x="2827338" y="5006975"/>
          <p14:tracePt t="202945" x="2827338" y="4991100"/>
          <p14:tracePt t="202969" x="2827338" y="4983163"/>
          <p14:tracePt t="203273" x="2827338" y="4968875"/>
          <p14:tracePt t="203289" x="2827338" y="4960938"/>
          <p14:tracePt t="203308" x="2827338" y="4945063"/>
          <p14:tracePt t="203337" x="2857500" y="4914900"/>
          <p14:tracePt t="203345" x="2879725" y="4914900"/>
          <p14:tracePt t="203367" x="2895600" y="4906963"/>
          <p14:tracePt t="203374" x="2911475" y="4899025"/>
          <p14:tracePt t="203397" x="2933700" y="4868863"/>
          <p14:tracePt t="203409" x="2963863" y="4830763"/>
          <p14:tracePt t="203437" x="3001963" y="4762500"/>
          <p14:tracePt t="203441" x="3017838" y="4732338"/>
          <p14:tracePt t="203467" x="3032125" y="4678363"/>
          <p14:tracePt t="203476" x="3040063" y="4670425"/>
          <p14:tracePt t="203697" x="3040063" y="4656138"/>
          <p14:tracePt t="203705" x="3048000" y="4648200"/>
          <p14:tracePt t="203727" x="3055938" y="4632325"/>
          <p14:tracePt t="203741" x="3063875" y="4618038"/>
          <p14:tracePt t="203769" x="3094038" y="4572000"/>
          <p14:tracePt t="203777" x="3108325" y="4572000"/>
          <p14:tracePt t="203807" x="3140075" y="4556125"/>
          <p14:tracePt t="203809" x="3170238" y="4549775"/>
          <p14:tracePt t="203838" x="3254375" y="4495800"/>
          <p14:tracePt t="203841" x="3292475" y="4479925"/>
          <p14:tracePt t="203867" x="3375025" y="4435475"/>
          <p14:tracePt t="203875" x="3398838" y="4419600"/>
          <p14:tracePt t="203897" x="3421063" y="4397375"/>
          <p14:tracePt t="203910" x="3429000" y="4397375"/>
          <p14:tracePt t="203937" x="3429000" y="4389438"/>
          <p14:tracePt t="204001" x="3436938" y="4381500"/>
          <p14:tracePt t="204121" x="3444875" y="4381500"/>
          <p14:tracePt t="204129" x="3451225" y="4381500"/>
          <p14:tracePt t="204141" x="3467100" y="4381500"/>
          <p14:tracePt t="204167" x="3581400" y="4457700"/>
          <p14:tracePt t="204175" x="3635375" y="4518025"/>
          <p14:tracePt t="204192" x="3733800" y="4632325"/>
          <p14:tracePt t="204217" x="3856038" y="4740275"/>
          <p14:tracePt t="204225" x="3870325" y="4746625"/>
          <p14:tracePt t="204393" x="3878263" y="4746625"/>
          <p14:tracePt t="204401" x="3886200" y="4754563"/>
          <p14:tracePt t="204561" x="3886200" y="4762500"/>
          <p14:tracePt t="204569" x="3886200" y="4770438"/>
          <p14:tracePt t="204577" x="3894138" y="4784725"/>
          <p14:tracePt t="204607" x="3908425" y="4868863"/>
          <p14:tracePt t="204609" x="3908425" y="4892675"/>
          <p14:tracePt t="204625" x="3940175" y="4945063"/>
          <p14:tracePt t="204642" x="3970338" y="4991100"/>
          <p14:tracePt t="204667" x="4060825" y="5013325"/>
          <p14:tracePt t="204675" x="4092575" y="5013325"/>
          <p14:tracePt t="204698" x="4130675" y="5013325"/>
          <p14:tracePt t="204710" x="4137025" y="5013325"/>
          <p14:tracePt t="204953" x="4137025" y="5029200"/>
          <p14:tracePt t="204961" x="4137025" y="5045075"/>
          <p14:tracePt t="204975" x="4137025" y="5067300"/>
          <p14:tracePt t="204998" x="4144963" y="5151438"/>
          <p14:tracePt t="205008" x="4168775" y="5189538"/>
          <p14:tracePt t="205038" x="4229100" y="5303838"/>
          <p14:tracePt t="205042" x="4237038" y="5311775"/>
          <p14:tracePt t="205058" x="4237038" y="5318125"/>
          <p14:tracePt t="205075" x="4237038" y="5326063"/>
          <p14:tracePt t="205091" x="4244975" y="5334000"/>
          <p14:tracePt t="205129" x="4251325" y="5326063"/>
          <p14:tracePt t="205137" x="4251325" y="5318125"/>
          <p14:tracePt t="205305" x="4251325" y="5311775"/>
          <p14:tracePt t="205489" x="4251325" y="5318125"/>
          <p14:tracePt t="205513" x="4251325" y="5326063"/>
          <p14:tracePt t="205529" x="4237038" y="5341938"/>
          <p14:tracePt t="205542" x="4229100" y="5356225"/>
          <p14:tracePt t="205560" x="4206875" y="5372100"/>
          <p14:tracePt t="205588" x="4168775" y="5418138"/>
          <p14:tracePt t="217309" x="4106863" y="5418138"/>
          <p14:tracePt t="217316" x="3916363" y="5341938"/>
          <p14:tracePt t="217328" x="3733800" y="5257800"/>
          <p14:tracePt t="217351" x="3382963" y="5173663"/>
          <p14:tracePt t="217361" x="3344863" y="5173663"/>
          <p14:tracePt t="217392" x="3330575" y="5173663"/>
          <p14:tracePt t="217661" x="3322638" y="5181600"/>
          <p14:tracePt t="217668" x="3284538" y="5227638"/>
          <p14:tracePt t="217678" x="3192463" y="5257800"/>
          <p14:tracePt t="217701" x="3086100" y="5287963"/>
          <p14:tracePt t="217711" x="3055938" y="5287963"/>
          <p14:tracePt t="217742" x="2917825" y="5295900"/>
          <p14:tracePt t="217748" x="2895600" y="5295900"/>
          <p14:tracePt t="217761" x="2873375" y="5295900"/>
          <p14:tracePt t="217778" x="2827338" y="5295900"/>
          <p14:tracePt t="217794" x="2789238" y="5295900"/>
          <p14:tracePt t="217813" x="2743200" y="5280025"/>
          <p14:tracePt t="217828" x="2735263" y="5280025"/>
          <p14:tracePt t="217851" x="2705100" y="5273675"/>
          <p14:tracePt t="217861" x="2674938" y="5257800"/>
          <p14:tracePt t="217892" x="2544763" y="5219700"/>
          <p14:tracePt t="217900" x="2506663" y="5211763"/>
          <p14:tracePt t="217911" x="2484438" y="5211763"/>
          <p14:tracePt t="217928" x="2416175" y="5197475"/>
          <p14:tracePt t="217945" x="2346325" y="5189538"/>
          <p14:tracePt t="217962" x="2316163" y="5173663"/>
          <p14:tracePt t="217978" x="2239963" y="5159375"/>
          <p14:tracePt t="218001" x="2125663" y="5159375"/>
          <p14:tracePt t="218011" x="2079625" y="5159375"/>
          <p14:tracePt t="218041" x="1935163" y="5159375"/>
          <p14:tracePt t="218045" x="1882775" y="5159375"/>
          <p14:tracePt t="218061" x="1828800" y="5151438"/>
          <p14:tracePt t="218078" x="1790700" y="5151438"/>
          <p14:tracePt t="218095" x="1744663" y="5151438"/>
          <p14:tracePt t="218122" x="1698625" y="5151438"/>
          <p14:tracePt t="218128" x="1692275" y="5151438"/>
          <p14:tracePt t="218145" x="1684338" y="5143500"/>
          <p14:tracePt t="218161" x="1668463" y="5127625"/>
          <p14:tracePt t="218178" x="1654175" y="5127625"/>
          <p14:tracePt t="218196" x="1616075" y="5113338"/>
          <p14:tracePt t="218211" x="1584325" y="5105400"/>
          <p14:tracePt t="218228" x="1539875" y="5105400"/>
          <p14:tracePt t="218229" x="1524000" y="5105400"/>
          <p14:tracePt t="218245" x="1501775" y="5105400"/>
          <p14:tracePt t="218263" x="1470025" y="5105400"/>
          <p14:tracePt t="218291" x="1425575" y="5097463"/>
          <p14:tracePt t="218295" x="1417638" y="5089525"/>
          <p14:tracePt t="218321" x="1379538" y="5089525"/>
          <p14:tracePt t="218329" x="1371600" y="5089525"/>
          <p14:tracePt t="218356" x="1371600" y="5083175"/>
          <p14:tracePt t="218365" x="1371600" y="5075238"/>
          <p14:tracePt t="218378" x="1371600" y="5059363"/>
          <p14:tracePt t="218396" x="1371600" y="5051425"/>
          <p14:tracePt t="218411" x="1371600" y="5037138"/>
          <p14:tracePt t="218428" x="1371600" y="5021263"/>
          <p14:tracePt t="218429" x="1371600" y="5013325"/>
          <p14:tracePt t="218453" x="1371600" y="5006975"/>
          <p14:tracePt t="218479" x="1371600" y="4983163"/>
          <p14:tracePt t="218501" x="1417638" y="4968875"/>
          <p14:tracePt t="218511" x="1447800" y="4960938"/>
          <p14:tracePt t="218541" x="1539875" y="4960938"/>
          <p14:tracePt t="218549" x="1584325" y="4960938"/>
          <p14:tracePt t="218562" x="1608138" y="4960938"/>
          <p14:tracePt t="218578" x="1668463" y="4983163"/>
          <p14:tracePt t="218595" x="1692275" y="4999038"/>
          <p14:tracePt t="218613" x="1752600" y="5097463"/>
          <p14:tracePt t="218628" x="1782763" y="5135563"/>
          <p14:tracePt t="218651" x="1874838" y="5219700"/>
          <p14:tracePt t="218661" x="1905000" y="5241925"/>
          <p14:tracePt t="218692" x="1997075" y="5273675"/>
          <p14:tracePt t="218711" x="2011363" y="5273675"/>
          <p14:tracePt t="218741" x="2019300" y="5273675"/>
          <p14:tracePt t="218757" x="2019300" y="5257800"/>
          <p14:tracePt t="218780" x="2003425" y="5249863"/>
          <p14:tracePt t="218801" x="1973263" y="5241925"/>
          <p14:tracePt t="218811" x="1951038" y="5241925"/>
          <p14:tracePt t="218841" x="1889125" y="5241925"/>
          <p14:tracePt t="218846" x="1858963" y="5241925"/>
          <p14:tracePt t="218871" x="1698625" y="5257800"/>
          <p14:tracePt t="218878" x="1654175" y="5265738"/>
          <p14:tracePt t="218901" x="1516063" y="5287963"/>
          <p14:tracePt t="218913" x="1477963" y="5295900"/>
          <p14:tracePt t="218941" x="1417638" y="5303838"/>
          <p14:tracePt t="219037" x="1417638" y="5311775"/>
          <p14:tracePt t="219053" x="1417638" y="5326063"/>
          <p14:tracePt t="219078" x="1455738" y="5372100"/>
          <p14:tracePt t="219101" x="1524000" y="5432425"/>
          <p14:tracePt t="219112" x="1531938" y="5448300"/>
          <p14:tracePt t="219141" x="1584325" y="5494338"/>
          <p14:tracePt t="219149" x="1600200" y="5502275"/>
          <p14:tracePt t="219171" x="1630363" y="5524500"/>
          <p14:tracePt t="219180" x="1646238" y="5546725"/>
          <p14:tracePt t="219201" x="1692275" y="5562600"/>
          <p14:tracePt t="219211" x="1722438" y="5570538"/>
          <p14:tracePt t="219241" x="1774825" y="5592763"/>
          <p14:tracePt t="219246" x="1790700" y="5600700"/>
          <p14:tracePt t="219271" x="1806575" y="5608638"/>
          <p14:tracePt t="219285" x="1820863" y="5608638"/>
          <p14:tracePt t="219311" x="1851025" y="5608638"/>
          <p14:tracePt t="219317" x="1866900" y="5608638"/>
          <p14:tracePt t="219341" x="1897063" y="5608638"/>
          <p14:tracePt t="219365" x="1905000" y="5608638"/>
          <p14:tracePt t="219379" x="1912938" y="5608638"/>
          <p14:tracePt t="219401" x="1935163" y="5608638"/>
          <p14:tracePt t="219413" x="1943100" y="5608638"/>
          <p14:tracePt t="219441" x="1951038" y="5600700"/>
          <p14:tracePt t="219446" x="1958975" y="5592763"/>
          <p14:tracePt t="219485" x="1958975" y="5584825"/>
          <p14:tracePt t="219541" x="1943100" y="5600700"/>
          <p14:tracePt t="219549" x="1935163" y="5616575"/>
          <p14:tracePt t="219557" x="1912938" y="5616575"/>
          <p14:tracePt t="219578" x="1858963" y="5654675"/>
          <p14:tracePt t="219603" x="1730375" y="5684838"/>
          <p14:tracePt t="219612" x="1676400" y="5692775"/>
          <p14:tracePt t="219642" x="1546225" y="5722938"/>
          <p14:tracePt t="219645" x="1531938" y="5722938"/>
          <p14:tracePt t="219671" x="1508125" y="5722938"/>
          <p14:tracePt t="219685" x="1501775" y="5722938"/>
          <p14:tracePt t="219853" x="1508125" y="5737225"/>
          <p14:tracePt t="219861" x="1524000" y="5745163"/>
          <p14:tracePt t="219878" x="1562100" y="5768975"/>
          <p14:tracePt t="219901" x="1638300" y="5799138"/>
          <p14:tracePt t="219912" x="1676400" y="5807075"/>
          <p14:tracePt t="219943" x="1782763" y="5837238"/>
          <p14:tracePt t="219949" x="1798638" y="5837238"/>
          <p14:tracePt t="219971" x="1812925" y="5837238"/>
          <p14:tracePt t="219978" x="1812925" y="5845175"/>
          <p14:tracePt t="220002" x="1812925" y="5889625"/>
          <p14:tracePt t="220014" x="1812925" y="5943600"/>
          <p14:tracePt t="220041" x="1828800" y="6035675"/>
          <p14:tracePt t="220045" x="1836738" y="6049963"/>
          <p14:tracePt t="220071" x="1858963" y="6103938"/>
          <p14:tracePt t="220080" x="1866900" y="6126163"/>
          <p14:tracePt t="220101" x="1874838" y="6142038"/>
          <p14:tracePt t="220181" x="1882775" y="6142038"/>
          <p14:tracePt t="220197" x="1889125" y="6142038"/>
          <p14:tracePt t="220212" x="1897063" y="6142038"/>
          <p14:tracePt t="220241" x="1912938" y="6134100"/>
          <p14:tracePt t="220245" x="1912938" y="6111875"/>
          <p14:tracePt t="220301" x="1920875" y="6103938"/>
          <p14:tracePt t="220317" x="1927225" y="6103938"/>
          <p14:tracePt t="220341" x="1935163" y="6096000"/>
          <p14:tracePt t="220349" x="1951038" y="6073775"/>
          <p14:tracePt t="220371" x="1958975" y="6049963"/>
          <p14:tracePt t="231560" x="1927225" y="6042025"/>
          <p14:tracePt t="231568" x="1760538" y="6011863"/>
          <p14:tracePt t="231581" x="1684338" y="5989638"/>
          <p14:tracePt t="231604" x="1622425" y="5965825"/>
          <p14:tracePt t="231616" x="1616075" y="5959475"/>
          <p14:tracePt t="231645" x="1668463" y="5867400"/>
          <p14:tracePt t="231672" x="1684338" y="5859463"/>
          <p14:tracePt t="231681" x="1714500" y="5859463"/>
          <p14:tracePt t="231704" x="1722438" y="5859463"/>
          <p14:tracePt t="231716" x="1698625" y="5859463"/>
          <p14:tracePt t="231744" x="838200" y="5715000"/>
          <p14:tracePt t="231752" x="677863" y="5692775"/>
          <p14:tracePt t="231774" x="304800" y="5622925"/>
          <p14:tracePt t="231782" x="244475" y="5592763"/>
          <p14:tracePt t="231804" x="220663" y="5592763"/>
          <p14:tracePt t="231848" x="212725" y="5584825"/>
          <p14:tracePt t="231856" x="212725" y="5578475"/>
          <p14:tracePt t="231881" x="212725" y="5554663"/>
          <p14:tracePt t="231904" x="228600" y="5508625"/>
          <p14:tracePt t="231914" x="244475" y="5494338"/>
          <p14:tracePt t="231946" x="282575" y="5456238"/>
          <p14:tracePt t="231952" x="304800" y="5448300"/>
          <p14:tracePt t="231974" x="334963" y="5432425"/>
          <p14:tracePt t="231981" x="358775" y="5426075"/>
          <p14:tracePt t="232004" x="419100" y="5426075"/>
          <p14:tracePt t="232016" x="479425" y="5426075"/>
          <p14:tracePt t="232044" x="647700" y="5402263"/>
          <p14:tracePt t="232048" x="715963" y="5364163"/>
          <p14:tracePt t="232074" x="914400" y="5280025"/>
          <p14:tracePt t="232082" x="968375" y="5265738"/>
          <p14:tracePt t="232104" x="1104900" y="5203825"/>
          <p14:tracePt t="232114" x="1135063" y="5189538"/>
          <p14:tracePt t="232144" x="1173163" y="5151438"/>
          <p14:tracePt t="232160" x="1173163" y="5143500"/>
          <p14:tracePt t="232181" x="1173163" y="5127625"/>
          <p14:tracePt t="232204" x="1173163" y="5105400"/>
          <p14:tracePt t="232216" x="1173163" y="5097463"/>
          <p14:tracePt t="232244" x="1173163" y="5089525"/>
          <p14:tracePt t="232256" x="1181100" y="5089525"/>
          <p14:tracePt t="232282" x="1219200" y="5067300"/>
          <p14:tracePt t="232304" x="1249363" y="5037138"/>
          <p14:tracePt t="232315" x="1249363" y="5029200"/>
          <p14:tracePt t="232344" x="1257300" y="5021263"/>
          <p14:tracePt t="232488" x="1279525" y="5021263"/>
          <p14:tracePt t="232496" x="1311275" y="5021263"/>
          <p14:tracePt t="232515" x="1341438" y="5021263"/>
          <p14:tracePt t="232544" x="1355725" y="5013325"/>
          <p14:tracePt t="232776" x="1363663" y="5013325"/>
          <p14:tracePt t="232792" x="1363663" y="5006975"/>
          <p14:tracePt t="232815" x="1371600" y="5006975"/>
          <p14:tracePt t="232824" x="1387475" y="5006975"/>
          <p14:tracePt t="232872" x="1401763" y="5006975"/>
          <p14:tracePt t="232881" x="1409700" y="5037138"/>
          <p14:tracePt t="232905" x="1425575" y="5165725"/>
          <p14:tracePt t="232916" x="1425575" y="5203825"/>
          <p14:tracePt t="232945" x="1425575" y="5265738"/>
          <p14:tracePt t="233032" x="1431925" y="5273675"/>
          <p14:tracePt t="233040" x="1439863" y="5273675"/>
          <p14:tracePt t="233056" x="1447800" y="5265738"/>
          <p14:tracePt t="233081" x="1463675" y="5265738"/>
          <p14:tracePt t="233577" x="1463675" y="5249863"/>
          <p14:tracePt t="233584" x="1463675" y="5235575"/>
          <p14:tracePt t="233615" x="1439863" y="5151438"/>
          <p14:tracePt t="233617" x="1439863" y="5113338"/>
          <p14:tracePt t="233645" x="1417638" y="5051425"/>
          <p14:tracePt t="233648" x="1417638" y="5045075"/>
          <p14:tracePt t="233675" x="1417638" y="5021263"/>
          <p14:tracePt t="233681" x="1417638" y="5013325"/>
          <p14:tracePt t="233705" x="1425575" y="4999038"/>
          <p14:tracePt t="233716" x="1431925" y="4991100"/>
          <p14:tracePt t="234329" x="1439863" y="4991100"/>
          <p14:tracePt t="234337" x="1447800" y="4991100"/>
          <p14:tracePt t="234348" x="1463675" y="4991100"/>
          <p14:tracePt t="234375" x="1546225" y="5051425"/>
          <p14:tracePt t="234382" x="1577975" y="5075238"/>
          <p14:tracePt t="234406" x="1630363" y="5113338"/>
          <p14:tracePt t="234417" x="1638300" y="5127625"/>
          <p14:tracePt t="234445" x="1646238" y="5143500"/>
          <p14:tracePt t="234449" x="1654175" y="5151438"/>
          <p14:tracePt t="234476" x="1668463" y="5181600"/>
          <p14:tracePt t="234482" x="1676400" y="5181600"/>
          <p14:tracePt t="234505" x="1714500" y="5211763"/>
          <p14:tracePt t="234521" x="1722438" y="5219700"/>
          <p14:tracePt t="234546" x="1736725" y="5219700"/>
          <p14:tracePt t="234561" x="1744663" y="5227638"/>
          <p14:tracePt t="234582" x="1760538" y="5227638"/>
          <p14:tracePt t="234605" x="1774825" y="5235575"/>
          <p14:tracePt t="234617" x="1790700" y="5241925"/>
          <p14:tracePt t="234645" x="1812925" y="5257800"/>
          <p14:tracePt t="234649" x="1820863" y="5257800"/>
          <p14:tracePt t="234675" x="1844675" y="5265738"/>
          <p14:tracePt t="234683" x="1858963" y="5265738"/>
          <p14:tracePt t="234705" x="1874838" y="5273675"/>
          <p14:tracePt t="234721" x="1882775" y="5273675"/>
          <p14:tracePt t="234761" x="1889125" y="5273675"/>
          <p14:tracePt t="234801" x="1905000" y="5273675"/>
          <p14:tracePt t="234809" x="1912938" y="5273675"/>
          <p14:tracePt t="235177" x="1920875" y="5273675"/>
          <p14:tracePt t="235193" x="1935163" y="5273675"/>
          <p14:tracePt t="236033" x="1943100" y="5273675"/>
          <p14:tracePt t="236587" x="1920875" y="5257800"/>
          <p14:tracePt t="236593" x="1912938" y="5257800"/>
          <p14:tracePt t="236616" x="1874838" y="5235575"/>
          <p14:tracePt t="236617" x="1858963" y="5227638"/>
          <p14:tracePt t="236646" x="1730375" y="5173663"/>
          <p14:tracePt t="236650" x="1668463" y="5151438"/>
          <p14:tracePt t="236677" x="1546225" y="5127625"/>
          <p14:tracePt t="236682" x="1524000" y="5113338"/>
          <p14:tracePt t="236706" x="1493838" y="5113338"/>
          <p14:tracePt t="236716" x="1485900" y="5113338"/>
          <p14:tracePt t="236747" x="1470025" y="5097463"/>
          <p14:tracePt t="236769" x="1455738" y="5089525"/>
          <p14:tracePt t="236785" x="1447800" y="5083175"/>
          <p14:tracePt t="236817" x="1425575" y="5067300"/>
          <p14:tracePt t="236873" x="1417638" y="5059363"/>
          <p14:tracePt t="236889" x="1409700" y="5059363"/>
          <p14:tracePt t="236913" x="1409700" y="5051425"/>
          <p14:tracePt t="236953" x="1401763" y="5051425"/>
          <p14:tracePt t="236969" x="1401763" y="5045075"/>
          <p14:tracePt t="236985" x="1401763" y="5037138"/>
          <p14:tracePt t="237001" x="1401763" y="5029200"/>
          <p14:tracePt t="237017" x="1401763" y="5021263"/>
          <p14:tracePt t="237041" x="1401763" y="5013325"/>
          <p14:tracePt t="237121" x="1409700" y="5006975"/>
          <p14:tracePt t="237137" x="1417638" y="5006975"/>
          <p14:tracePt t="237145" x="1425575" y="4999038"/>
          <p14:tracePt t="237153" x="1425575" y="4991100"/>
          <p14:tracePt t="237169" x="1439863" y="4991100"/>
          <p14:tracePt t="237209" x="1447800" y="4983163"/>
          <p14:tracePt t="237233" x="1463675" y="4983163"/>
          <p14:tracePt t="237249" x="1470025" y="4983163"/>
          <p14:tracePt t="237306" x="1485900" y="4983163"/>
          <p14:tracePt t="237313" x="1501775" y="4983163"/>
          <p14:tracePt t="237321" x="1508125" y="4983163"/>
          <p14:tracePt t="237333" x="1516063" y="4983163"/>
          <p14:tracePt t="237349" x="1570038" y="5006975"/>
          <p14:tracePt t="237366" x="1608138" y="5029200"/>
          <p14:tracePt t="237384" x="1622425" y="5059363"/>
          <p14:tracePt t="237399" x="1638300" y="5075238"/>
          <p14:tracePt t="237416" x="1654175" y="5089525"/>
          <p14:tracePt t="237432" x="1660525" y="5097463"/>
          <p14:tracePt t="237451" x="1684338" y="5127625"/>
          <p14:tracePt t="237466" x="1714500" y="5159375"/>
          <p14:tracePt t="237482" x="1736725" y="5173663"/>
          <p14:tracePt t="237499" x="1744663" y="5189538"/>
          <p14:tracePt t="237517" x="1752600" y="5197475"/>
          <p14:tracePt t="237681" x="1760538" y="5203825"/>
          <p14:tracePt t="237705" x="1774825" y="5211763"/>
          <p14:tracePt t="237714" x="1782763" y="5211763"/>
          <p14:tracePt t="237730" x="1790700" y="5211763"/>
          <p14:tracePt t="237738" x="1812925" y="5219700"/>
          <p14:tracePt t="237754" x="1820863" y="5227638"/>
          <p14:tracePt t="237766" x="1844675" y="5235575"/>
          <p14:tracePt t="237782" x="1866900" y="5241925"/>
          <p14:tracePt t="237799" x="1882775" y="5257800"/>
          <p14:tracePt t="237817" x="1889125" y="5257800"/>
          <p14:tracePt t="237890" x="1874838" y="5257800"/>
          <p14:tracePt t="237898" x="1844675" y="5249863"/>
          <p14:tracePt t="237906" x="1828800" y="5249863"/>
          <p14:tracePt t="237916" x="1798638" y="5235575"/>
          <p14:tracePt t="237933" x="1744663" y="5211763"/>
          <p14:tracePt t="237949" x="1714500" y="5189538"/>
          <p14:tracePt t="237967" x="1660525" y="5165725"/>
          <p14:tracePt t="237983" x="1622425" y="5159375"/>
          <p14:tracePt t="237999" x="1584325" y="5143500"/>
          <p14:tracePt t="238016" x="1570038" y="5127625"/>
          <p14:tracePt t="238034" x="1539875" y="5121275"/>
          <p14:tracePt t="238058" x="1524000" y="5113338"/>
          <p14:tracePt t="238082" x="1508125" y="5105400"/>
          <p14:tracePt t="238129" x="1508125" y="5097463"/>
          <p14:tracePt t="238138" x="1493838" y="5089525"/>
          <p14:tracePt t="238162" x="1493838" y="5083175"/>
          <p14:tracePt t="238170" x="1493838" y="5067300"/>
          <p14:tracePt t="238186" x="1485900" y="5051425"/>
          <p14:tracePt t="238202" x="1477963" y="5045075"/>
          <p14:tracePt t="238242" x="1477963" y="5037138"/>
          <p14:tracePt t="238250" x="1470025" y="5037138"/>
          <p14:tracePt t="238306" x="1463675" y="5029200"/>
          <p14:tracePt t="238322" x="1455738" y="5021263"/>
          <p14:tracePt t="238402" x="1455738" y="5013325"/>
          <p14:tracePt t="238418" x="1447800" y="5013325"/>
          <p14:tracePt t="238666" x="1463675" y="5013325"/>
          <p14:tracePt t="238722" x="1470025" y="5013325"/>
          <p14:tracePt t="238786" x="1470025" y="5021263"/>
          <p14:tracePt t="238874" x="1470025" y="5037138"/>
          <p14:tracePt t="238978" x="1470025" y="5045075"/>
          <p14:tracePt t="238994" x="1477963" y="5045075"/>
          <p14:tracePt t="239026" x="1485900" y="5051425"/>
          <p14:tracePt t="239034" x="1485900" y="5059363"/>
          <p14:tracePt t="239202" x="1493838" y="5067300"/>
          <p14:tracePt t="239338" x="1508125" y="5067300"/>
          <p14:tracePt t="239370" x="1516063" y="5067300"/>
          <p14:tracePt t="239450" x="1531938" y="5067300"/>
          <p14:tracePt t="239474" x="1539875" y="5067300"/>
          <p14:tracePt t="239506" x="1554163" y="5067300"/>
          <p14:tracePt t="239794" x="1562100" y="5075238"/>
          <p14:tracePt t="239810" x="1570038" y="5083175"/>
          <p14:tracePt t="239834" x="1577975" y="5083175"/>
          <p14:tracePt t="239850" x="1577975" y="5089525"/>
          <p14:tracePt t="239858" x="1584325" y="5089525"/>
          <p14:tracePt t="239882" x="1592263" y="5089525"/>
          <p14:tracePt t="239898" x="1600200" y="5097463"/>
          <p14:tracePt t="239962" x="1608138" y="5097463"/>
          <p14:tracePt t="240131" x="1616075" y="5097463"/>
          <p14:tracePt t="240178" x="1622425" y="5097463"/>
          <p14:tracePt t="240186" x="1630363" y="5097463"/>
          <p14:tracePt t="240211" x="1638300" y="5097463"/>
          <p14:tracePt t="240235" x="1646238" y="5097463"/>
          <p14:tracePt t="240259" x="1654175" y="5097463"/>
          <p14:tracePt t="240266" x="1654175" y="5105400"/>
          <p14:tracePt t="240290" x="1660525" y="5105400"/>
          <p14:tracePt t="240298" x="1668463" y="5113338"/>
          <p14:tracePt t="240306" x="1676400" y="5113338"/>
          <p14:tracePt t="240322" x="1684338" y="5113338"/>
          <p14:tracePt t="240333" x="1692275" y="5121275"/>
          <p14:tracePt t="240350" x="1698625" y="5121275"/>
          <p14:tracePt t="240368" x="1706563" y="5127625"/>
          <p14:tracePt t="240383" x="1714500" y="5135563"/>
          <p14:tracePt t="240400" x="1736725" y="5135563"/>
          <p14:tracePt t="240417" x="1752600" y="5143500"/>
          <p14:tracePt t="240435" x="1768475" y="5151438"/>
          <p14:tracePt t="240466" x="1774825" y="5151438"/>
          <p14:tracePt t="240474" x="1782763" y="5159375"/>
          <p14:tracePt t="240499" x="1790700" y="5159375"/>
          <p14:tracePt t="240522" x="1798638" y="5165725"/>
          <p14:tracePt t="240554" x="1806575" y="5165725"/>
          <p14:tracePt t="240578" x="1812925" y="5165725"/>
          <p14:tracePt t="240658" x="1828800" y="5181600"/>
          <p14:tracePt t="240730" x="1836738" y="5181600"/>
          <p14:tracePt t="240754" x="1844675" y="5189538"/>
          <p14:tracePt t="240802" x="1844675" y="5197475"/>
          <p14:tracePt t="240818" x="1851025" y="5203825"/>
          <p14:tracePt t="240834" x="1858963" y="5203825"/>
          <p14:tracePt t="240858" x="1866900" y="5211763"/>
          <p14:tracePt t="241026" x="1874838" y="5211763"/>
          <p14:tracePt t="241042" x="1882775" y="5211763"/>
          <p14:tracePt t="241050" x="1889125" y="5211763"/>
          <p14:tracePt t="241098" x="1897063" y="5211763"/>
          <p14:tracePt t="241122" x="1905000" y="5219700"/>
          <p14:tracePt t="241146" x="1912938" y="5227638"/>
          <p14:tracePt t="241194" x="1920875" y="5235575"/>
          <p14:tracePt t="241306" x="1927225" y="5235575"/>
          <p14:tracePt t="241315" x="1935163" y="5235575"/>
          <p14:tracePt t="241339" x="1935163" y="5241925"/>
          <p14:tracePt t="241346" x="1943100" y="5241925"/>
          <p14:tracePt t="241394" x="1943100" y="5249863"/>
          <p14:tracePt t="241402" x="1951038" y="5257800"/>
          <p14:tracePt t="241514" x="1958975" y="5265738"/>
          <p14:tracePt t="242843" x="1951038" y="5265738"/>
          <p14:tracePt t="242851" x="1935163" y="5265738"/>
          <p14:tracePt t="242859" x="1927225" y="5257800"/>
          <p14:tracePt t="242867" x="1905000" y="5257800"/>
          <p14:tracePt t="242884" x="1882775" y="5235575"/>
          <p14:tracePt t="242900" x="1836738" y="5219700"/>
          <p14:tracePt t="242919" x="1782763" y="5203825"/>
          <p14:tracePt t="242934" x="1698625" y="5165725"/>
          <p14:tracePt t="242950" x="1638300" y="5143500"/>
          <p14:tracePt t="242967" x="1546225" y="5113338"/>
          <p14:tracePt t="242985" x="1508125" y="5097463"/>
          <p14:tracePt t="243000" x="1463675" y="5067300"/>
          <p14:tracePt t="243017" x="1455738" y="5067300"/>
          <p14:tracePt t="243034" x="1447800" y="5067300"/>
          <p14:tracePt t="243075" x="1439863" y="5059363"/>
          <p14:tracePt t="243091" x="1439863" y="5051425"/>
          <p14:tracePt t="243099" x="1431925" y="5051425"/>
          <p14:tracePt t="243107" x="1431925" y="5045075"/>
          <p14:tracePt t="243119" x="1417638" y="5045075"/>
          <p14:tracePt t="243134" x="1417638" y="5037138"/>
          <p14:tracePt t="243150" x="1409700" y="5029200"/>
          <p14:tracePt t="243347" x="1409700" y="5021263"/>
          <p14:tracePt t="243363" x="1417638" y="5021263"/>
          <p14:tracePt t="243371" x="1425575" y="5013325"/>
          <p14:tracePt t="243384" x="1425575" y="5006975"/>
          <p14:tracePt t="243401" x="1431925" y="5006975"/>
          <p14:tracePt t="243419" x="1439863" y="5006975"/>
          <p14:tracePt t="243563" x="1439863" y="4999038"/>
          <p14:tracePt t="243731" x="1447800" y="4999038"/>
          <p14:tracePt t="243755" x="1447800" y="4991100"/>
          <p14:tracePt t="243771" x="1447800" y="4983163"/>
          <p14:tracePt t="244427" x="1447800" y="4991100"/>
          <p14:tracePt t="244443" x="1447800" y="4999038"/>
          <p14:tracePt t="244555" x="1447800" y="5006975"/>
          <p14:tracePt t="244595" x="1447800" y="5013325"/>
          <p14:tracePt t="244635" x="1447800" y="5021263"/>
          <p14:tracePt t="245027" x="1455738" y="5021263"/>
          <p14:tracePt t="245235" x="1463675" y="5021263"/>
          <p14:tracePt t="245404" x="1463675" y="5029200"/>
          <p14:tracePt t="245420" x="1470025" y="5029200"/>
          <p14:tracePt t="245524" x="1470025" y="5037138"/>
          <p14:tracePt t="245548" x="1470025" y="5045075"/>
          <p14:tracePt t="245572" x="1477963" y="5045075"/>
          <p14:tracePt t="245900" x="1485900" y="5051425"/>
          <p14:tracePt t="245932" x="1493838" y="5051425"/>
          <p14:tracePt t="245972" x="1493838" y="5059363"/>
          <p14:tracePt t="245980" x="1501775" y="5059363"/>
          <p14:tracePt t="245988" x="1508125" y="5067300"/>
          <p14:tracePt t="246004" x="1516063" y="5067300"/>
          <p14:tracePt t="246028" x="1516063" y="5075238"/>
          <p14:tracePt t="246084" x="1524000" y="5075238"/>
          <p14:tracePt t="246108" x="1531938" y="5075238"/>
          <p14:tracePt t="246372" x="1539875" y="5075238"/>
          <p14:tracePt t="246716" x="1546225" y="5075238"/>
          <p14:tracePt t="246804" x="1554163" y="5075238"/>
          <p14:tracePt t="246820" x="1562100" y="5075238"/>
          <p14:tracePt t="246868" x="1570038" y="5075238"/>
          <p14:tracePt t="246892" x="1570038" y="5083175"/>
          <p14:tracePt t="246972" x="1584325" y="5089525"/>
          <p14:tracePt t="247444" x="1592263" y="5089525"/>
          <p14:tracePt t="247476" x="1608138" y="5097463"/>
          <p14:tracePt t="247500" x="1622425" y="5105400"/>
          <p14:tracePt t="247524" x="1630363" y="5105400"/>
          <p14:tracePt t="247540" x="1646238" y="5105400"/>
          <p14:tracePt t="247556" x="1646238" y="5113338"/>
          <p14:tracePt t="247572" x="1654175" y="5113338"/>
          <p14:tracePt t="247620" x="1654175" y="5121275"/>
          <p14:tracePt t="247660" x="1668463" y="5121275"/>
          <p14:tracePt t="247884" x="1668463" y="5127625"/>
          <p14:tracePt t="247892" x="1676400" y="5127625"/>
          <p14:tracePt t="247924" x="1676400" y="5135563"/>
          <p14:tracePt t="248444" x="1676400" y="5143500"/>
          <p14:tracePt t="248716" x="1684338" y="5151438"/>
          <p14:tracePt t="248732" x="1692275" y="5151438"/>
          <p14:tracePt t="248764" x="1698625" y="5151438"/>
          <p14:tracePt t="248788" x="1714500" y="5159375"/>
          <p14:tracePt t="248852" x="1722438" y="5159375"/>
          <p14:tracePt t="248860" x="1722438" y="5165725"/>
          <p14:tracePt t="248884" x="1730375" y="5173663"/>
          <p14:tracePt t="248892" x="1736725" y="5173663"/>
          <p14:tracePt t="248932" x="1744663" y="5173663"/>
          <p14:tracePt t="249004" x="1744663" y="5181600"/>
          <p14:tracePt t="249028" x="1752600" y="5181600"/>
          <p14:tracePt t="249076" x="1752600" y="5189538"/>
          <p14:tracePt t="249092" x="1768475" y="5197475"/>
          <p14:tracePt t="249148" x="1782763" y="5197475"/>
          <p14:tracePt t="249172" x="1790700" y="5197475"/>
          <p14:tracePt t="249188" x="1806575" y="5197475"/>
          <p14:tracePt t="249205" x="1812925" y="5197475"/>
          <p14:tracePt t="249244" x="1828800" y="5197475"/>
          <p14:tracePt t="249261" x="1836738" y="5203825"/>
          <p14:tracePt t="249277" x="1844675" y="5211763"/>
          <p14:tracePt t="249293" x="1851025" y="5211763"/>
          <p14:tracePt t="249301" x="1858963" y="5211763"/>
          <p14:tracePt t="249324" x="1866900" y="5211763"/>
          <p14:tracePt t="249356" x="1874838" y="5211763"/>
          <p14:tracePt t="249388" x="1882775" y="5211763"/>
          <p14:tracePt t="249412" x="1889125" y="5211763"/>
          <p14:tracePt t="249420" x="1897063" y="5211763"/>
          <p14:tracePt t="249428" x="1897063" y="5219700"/>
          <p14:tracePt t="249461" x="1905000" y="5219700"/>
          <p14:tracePt t="249484" x="1912938" y="5219700"/>
          <p14:tracePt t="249501" x="1920875" y="5235575"/>
          <p14:tracePt t="249517" x="1927225" y="5235575"/>
          <p14:tracePt t="249533" x="1943100" y="5241925"/>
          <p14:tracePt t="249861" x="1935163" y="5241925"/>
          <p14:tracePt t="249877" x="1927225" y="5241925"/>
          <p14:tracePt t="249885" x="1927225" y="5235575"/>
          <p14:tracePt t="249893" x="1920875" y="5235575"/>
          <p14:tracePt t="249909" x="1920875" y="5227638"/>
          <p14:tracePt t="249919" x="1905000" y="5219700"/>
          <p14:tracePt t="249937" x="1905000" y="5211763"/>
          <p14:tracePt t="249952" x="1889125" y="5211763"/>
          <p14:tracePt t="249969" x="1882775" y="5211763"/>
          <p14:tracePt t="249989" x="1874838" y="5211763"/>
          <p14:tracePt t="250005" x="1866900" y="5211763"/>
          <p14:tracePt t="250029" x="1858963" y="5203825"/>
          <p14:tracePt t="250037" x="1851025" y="5197475"/>
          <p14:tracePt t="250061" x="1844675" y="5189538"/>
          <p14:tracePt t="250101" x="1836738" y="5181600"/>
          <p14:tracePt t="250125" x="1828800" y="5181600"/>
          <p14:tracePt t="250133" x="1820863" y="5181600"/>
          <p14:tracePt t="250173" x="1812925" y="5181600"/>
          <p14:tracePt t="250181" x="1806575" y="5181600"/>
          <p14:tracePt t="250197" x="1798638" y="5181600"/>
          <p14:tracePt t="250205" x="1798638" y="5173663"/>
          <p14:tracePt t="250221" x="1790700" y="5173663"/>
          <p14:tracePt t="250245" x="1782763" y="5165725"/>
          <p14:tracePt t="250277" x="1768475" y="5159375"/>
          <p14:tracePt t="250309" x="1760538" y="5159375"/>
          <p14:tracePt t="250317" x="1744663" y="5159375"/>
          <p14:tracePt t="250341" x="1730375" y="5159375"/>
          <p14:tracePt t="250349" x="1722438" y="5159375"/>
          <p14:tracePt t="250365" x="1714500" y="5159375"/>
          <p14:tracePt t="250389" x="1706563" y="5159375"/>
          <p14:tracePt t="250493" x="1692275" y="5143500"/>
          <p14:tracePt t="250685" x="1698625" y="5143500"/>
          <p14:tracePt t="250693" x="1706563" y="5143500"/>
          <p14:tracePt t="250702" x="1722438" y="5143500"/>
          <p14:tracePt t="250719" x="1736725" y="5143500"/>
          <p14:tracePt t="250736" x="1760538" y="5143500"/>
          <p14:tracePt t="250752" x="1768475" y="5143500"/>
          <p14:tracePt t="250770" x="1782763" y="5151438"/>
          <p14:tracePt t="250786" x="1790700" y="5151438"/>
          <p14:tracePt t="250805" x="1798638" y="5159375"/>
          <p14:tracePt t="250829" x="1806575" y="5165725"/>
          <p14:tracePt t="250837" x="1812925" y="5165725"/>
          <p14:tracePt t="250853" x="1812925" y="5173663"/>
          <p14:tracePt t="250901" x="1820863" y="5173663"/>
          <p14:tracePt t="250909" x="1820863" y="5181600"/>
          <p14:tracePt t="250997" x="1820863" y="5189538"/>
          <p14:tracePt t="251021" x="1828800" y="5197475"/>
          <p14:tracePt t="251061" x="1836738" y="5197475"/>
          <p14:tracePt t="251069" x="1836738" y="5203825"/>
          <p14:tracePt t="251093" x="1836738" y="5211763"/>
          <p14:tracePt t="251101" x="1836738" y="5227638"/>
          <p14:tracePt t="251109" x="1836738" y="5235575"/>
          <p14:tracePt t="251119" x="1836738" y="5241925"/>
          <p14:tracePt t="251137" x="1836738" y="5257800"/>
          <p14:tracePt t="251157" x="1836738" y="5273675"/>
          <p14:tracePt t="251261" x="1828800" y="5273675"/>
          <p14:tracePt t="251269" x="1820863" y="5273675"/>
          <p14:tracePt t="251285" x="1812925" y="5273675"/>
          <p14:tracePt t="251301" x="1806575" y="5273675"/>
          <p14:tracePt t="251381" x="1798638" y="5273675"/>
          <p14:tracePt t="251405" x="1782763" y="5273675"/>
          <p14:tracePt t="251437" x="1782763" y="5265738"/>
          <p14:tracePt t="251445" x="1774825" y="5265738"/>
          <p14:tracePt t="251461" x="1768475" y="5257800"/>
          <p14:tracePt t="251469" x="1760538" y="5257800"/>
          <p14:tracePt t="251486" x="1752600" y="5249863"/>
          <p14:tracePt t="251502" x="1736725" y="5249863"/>
          <p14:tracePt t="251520" x="1730375" y="5241925"/>
          <p14:tracePt t="251536" x="1714500" y="5227638"/>
          <p14:tracePt t="251552" x="1668463" y="5203825"/>
          <p14:tracePt t="251570" x="1616075" y="5165725"/>
          <p14:tracePt t="251587" x="1554163" y="5143500"/>
          <p14:tracePt t="251602" x="1524000" y="5127625"/>
          <p14:tracePt t="251619" x="1493838" y="5127625"/>
          <p14:tracePt t="251636" x="1493838" y="5121275"/>
          <p14:tracePt t="251654" x="1477963" y="5121275"/>
          <p14:tracePt t="251669" x="1477963" y="5113338"/>
          <p14:tracePt t="251686" x="1470025" y="5113338"/>
          <p14:tracePt t="251709" x="1470025" y="5097463"/>
          <p14:tracePt t="251725" x="1470025" y="5089525"/>
          <p14:tracePt t="251736" x="1470025" y="5075238"/>
          <p14:tracePt t="251752" x="1470025" y="5059363"/>
          <p14:tracePt t="251769" x="1470025" y="5037138"/>
          <p14:tracePt t="251787" x="1455738" y="5021263"/>
          <p14:tracePt t="251802" x="1447800" y="5013325"/>
          <p14:tracePt t="251819" x="1447800" y="4999038"/>
          <p14:tracePt t="251877" x="1439863" y="4999038"/>
          <p14:tracePt t="251893" x="1439863" y="4991100"/>
          <p14:tracePt t="252845" x="1439863" y="4983163"/>
          <p14:tracePt t="252877" x="1447800" y="4983163"/>
          <p14:tracePt t="252885" x="1470025" y="4983163"/>
          <p14:tracePt t="252893" x="1477963" y="4983163"/>
          <p14:tracePt t="252903" x="1501775" y="4983163"/>
          <p14:tracePt t="252921" x="1516063" y="4991100"/>
          <p14:tracePt t="252936" x="1524000" y="4991100"/>
          <p14:tracePt t="252997" x="1531938" y="4999038"/>
          <p14:tracePt t="253005" x="1539875" y="4999038"/>
          <p14:tracePt t="253013" x="1546225" y="4999038"/>
          <p14:tracePt t="253021" x="1554163" y="4999038"/>
          <p14:tracePt t="253085" x="1562100" y="4999038"/>
          <p14:tracePt t="253094" x="1577975" y="5006975"/>
          <p14:tracePt t="253109" x="1592263" y="5013325"/>
          <p14:tracePt t="253120" x="1600200" y="5013325"/>
          <p14:tracePt t="253136" x="1608138" y="5021263"/>
          <p14:tracePt t="253154" x="1608138" y="5029200"/>
          <p14:tracePt t="253170" x="1622425" y="5029200"/>
          <p14:tracePt t="253186" x="1630363" y="5037138"/>
          <p14:tracePt t="253203" x="1638300" y="5045075"/>
          <p14:tracePt t="253221" x="1668463" y="5059363"/>
          <p14:tracePt t="253238" x="1676400" y="5075238"/>
          <p14:tracePt t="253254" x="1684338" y="5075238"/>
          <p14:tracePt t="253269" x="1698625" y="5083175"/>
          <p14:tracePt t="253288" x="1714500" y="5097463"/>
          <p14:tracePt t="253303" x="1730375" y="5105400"/>
          <p14:tracePt t="253320" x="1760538" y="5121275"/>
          <p14:tracePt t="253336" x="1798638" y="5135563"/>
          <p14:tracePt t="253354" x="1828800" y="5151438"/>
          <p14:tracePt t="253371" x="1851025" y="5151438"/>
          <p14:tracePt t="253386" x="1866900" y="5151438"/>
          <p14:tracePt t="253405" x="1874838" y="5151438"/>
          <p14:tracePt t="253421" x="1882775" y="5151438"/>
          <p14:tracePt t="253454" x="1897063" y="5159375"/>
          <p14:tracePt t="253469" x="1897063" y="5165725"/>
          <p14:tracePt t="253485" x="1905000" y="5173663"/>
          <p14:tracePt t="253493" x="1912938" y="5173663"/>
          <p14:tracePt t="253503" x="1920875" y="5181600"/>
          <p14:tracePt t="253520" x="1935163" y="5189538"/>
          <p14:tracePt t="253536" x="1958975" y="5197475"/>
          <p14:tracePt t="253554" x="1965325" y="5203825"/>
          <p14:tracePt t="253571" x="1973263" y="5211763"/>
          <p14:tracePt t="253590" x="1989138" y="5227638"/>
          <p14:tracePt t="253622" x="1997075" y="5227638"/>
          <p14:tracePt t="253758" x="1997075" y="5241925"/>
          <p14:tracePt t="253774" x="1997075" y="5257800"/>
          <p14:tracePt t="253782" x="1997075" y="5265738"/>
          <p14:tracePt t="253790" x="1989138" y="5265738"/>
          <p14:tracePt t="253803" x="1981200" y="5280025"/>
          <p14:tracePt t="253820" x="1981200" y="5303838"/>
          <p14:tracePt t="253838" x="1958975" y="5334000"/>
          <p14:tracePt t="253853" x="1958975" y="5341938"/>
          <p14:tracePt t="253870" x="1958975" y="5349875"/>
          <p14:tracePt t="253902" x="1951038" y="5356225"/>
          <p14:tracePt t="253910" x="1943100" y="5356225"/>
          <p14:tracePt t="253958" x="1935163" y="5364163"/>
          <p14:tracePt t="253965" x="1951038" y="5380038"/>
          <p14:tracePt t="253974" x="2041525" y="5426075"/>
          <p14:tracePt t="253986" x="2125663" y="5478463"/>
          <p14:tracePt t="254003" x="2278063" y="5600700"/>
          <p14:tracePt t="254020" x="2378075" y="5676900"/>
          <p14:tracePt t="254038" x="2416175" y="5707063"/>
          <p14:tracePt t="261440" x="2422525" y="5715000"/>
          <p14:tracePt t="261455" x="2370138" y="5715000"/>
          <p14:tracePt t="261464" x="2308225" y="5692775"/>
          <p14:tracePt t="261471" x="2225675" y="5692775"/>
          <p14:tracePt t="261488" x="1935163" y="5692775"/>
          <p14:tracePt t="261505" x="1622425" y="5715000"/>
          <p14:tracePt t="261523" x="1531938" y="5722938"/>
          <p14:tracePt t="261832" x="1577975" y="5768975"/>
          <p14:tracePt t="261862" x="2713038" y="6461125"/>
          <p14:tracePt t="261864" x="3162300" y="6637338"/>
          <p14:tracePt t="261872" x="3627438" y="6797675"/>
          <p14:tracePt t="261888" x="4198938" y="6850063"/>
          <p14:tracePt t="261906" x="4359275" y="6850063"/>
          <p14:tracePt t="261922" x="4403725" y="6850063"/>
          <p14:tracePt t="261938" x="4427538" y="6827838"/>
          <p14:tracePt t="261955" x="4441825" y="6751638"/>
          <p14:tracePt t="261973" x="4495800" y="6651625"/>
          <p14:tracePt t="261988" x="4656138" y="6499225"/>
          <p14:tracePt t="262005" x="4937125" y="6286500"/>
          <p14:tracePt t="262022" x="5173663" y="6088063"/>
          <p14:tracePt t="262040" x="5554663" y="5875338"/>
          <p14:tracePt t="262055" x="5707063" y="5821363"/>
          <p14:tracePt t="262072" x="6194425" y="5722938"/>
          <p14:tracePt t="262088" x="6575425" y="5661025"/>
          <p14:tracePt t="262106" x="6942138" y="5661025"/>
          <p14:tracePt t="262122" x="7489825" y="5661025"/>
          <p14:tracePt t="262138" x="8191500" y="5661025"/>
          <p14:tracePt t="262155" x="8823325" y="5661025"/>
          <p14:tracePt t="262173" x="9274175" y="5661025"/>
          <p14:tracePt t="262188" x="9631363" y="5600700"/>
          <p14:tracePt t="262205" x="9821863" y="5570538"/>
          <p14:tracePt t="262222" x="9959975" y="5554663"/>
          <p14:tracePt t="262240" x="10042525" y="5524500"/>
          <p14:tracePt t="262288" x="10036175" y="5516563"/>
          <p14:tracePt t="262296" x="10028238" y="5508625"/>
          <p14:tracePt t="262328" x="10050463" y="5478463"/>
          <p14:tracePt t="262336" x="10096500" y="5410200"/>
          <p14:tracePt t="262344" x="10118725" y="5318125"/>
          <p14:tracePt t="262355" x="10134600" y="5211763"/>
          <p14:tracePt t="262373" x="10172700" y="5013325"/>
          <p14:tracePt t="262388" x="10172700" y="4846638"/>
          <p14:tracePt t="262405" x="10180638" y="4740275"/>
          <p14:tracePt t="262422" x="10180638" y="4656138"/>
          <p14:tracePt t="262440" x="10172700" y="4587875"/>
          <p14:tracePt t="262455" x="10150475" y="4572000"/>
          <p14:tracePt t="262472" x="10058400" y="4503738"/>
          <p14:tracePt t="262488" x="9998075" y="4473575"/>
          <p14:tracePt t="262506" x="9921875" y="4457700"/>
          <p14:tracePt t="262522" x="9867900" y="4457700"/>
          <p14:tracePt t="262538" x="9845675" y="4465638"/>
          <p14:tracePt t="262555" x="9837738" y="4564063"/>
          <p14:tracePt t="262573" x="9837738" y="4702175"/>
          <p14:tracePt t="262588" x="9859963" y="4822825"/>
          <p14:tracePt t="262605" x="9982200" y="4892675"/>
          <p14:tracePt t="262622" x="10188575" y="4899025"/>
          <p14:tracePt t="262640" x="10469563" y="4800600"/>
          <p14:tracePt t="262655" x="10515600" y="4732338"/>
          <p14:tracePt t="262672" x="10531475" y="4564063"/>
          <p14:tracePt t="262688" x="10431463" y="4435475"/>
          <p14:tracePt t="262706" x="10240963" y="4343400"/>
          <p14:tracePt t="262722" x="9731375" y="4198938"/>
          <p14:tracePt t="262738" x="8961438" y="4068763"/>
          <p14:tracePt t="262755" x="8107363" y="4000500"/>
          <p14:tracePt t="262773" x="7589838" y="4068763"/>
          <p14:tracePt t="262788" x="7521575" y="4137025"/>
          <p14:tracePt t="262805" x="7566025" y="4229100"/>
          <p14:tracePt t="262822" x="7772400" y="4335463"/>
          <p14:tracePt t="262840" x="8534400" y="4389438"/>
          <p14:tracePt t="262855" x="8801100" y="4343400"/>
          <p14:tracePt t="262872" x="9326563" y="3978275"/>
          <p14:tracePt t="262888" x="9380538" y="3749675"/>
          <p14:tracePt t="262906" x="9304338" y="3505200"/>
          <p14:tracePt t="262922" x="9105900" y="3222625"/>
          <p14:tracePt t="262939" x="8716963" y="2955925"/>
          <p14:tracePt t="262955" x="8412163" y="2751138"/>
          <p14:tracePt t="262973" x="8229600" y="2613025"/>
          <p14:tracePt t="262988" x="8153400" y="2560638"/>
          <p14:tracePt t="263005" x="8145463" y="2552700"/>
          <p14:tracePt t="263304" x="8145463" y="2522538"/>
          <p14:tracePt t="263312" x="8145463" y="2468563"/>
          <p14:tracePt t="263322" x="8137525" y="2400300"/>
          <p14:tracePt t="263339" x="8054975" y="2270125"/>
          <p14:tracePt t="263355" x="8031163" y="2225675"/>
          <p14:tracePt t="263373" x="8016875" y="2193925"/>
          <p14:tracePt t="263389" x="8016875" y="2171700"/>
          <p14:tracePt t="263405" x="8016875" y="2149475"/>
          <p14:tracePt t="263422" x="8008938" y="2103438"/>
          <p14:tracePt t="263440" x="7978775" y="2019300"/>
          <p14:tracePt t="263455" x="7970838" y="1973263"/>
          <p14:tracePt t="263472" x="7947025" y="1905000"/>
          <p14:tracePt t="263489" x="7947025" y="1889125"/>
          <p14:tracePt t="263520" x="7940675" y="1889125"/>
          <p14:tracePt t="263528" x="7940675" y="1920875"/>
          <p14:tracePt t="263539" x="7940675" y="1973263"/>
          <p14:tracePt t="263555" x="7947025" y="2095500"/>
          <p14:tracePt t="263573" x="8039100" y="2278063"/>
          <p14:tracePt t="263589" x="8161338" y="2560638"/>
          <p14:tracePt t="263605" x="8305800" y="2841625"/>
          <p14:tracePt t="263622" x="8328025" y="3124200"/>
          <p14:tracePt t="263640" x="8328025" y="3184525"/>
          <p14:tracePt t="263655" x="8313738" y="3184525"/>
          <p14:tracePt t="264216" x="8321675" y="3184525"/>
          <p14:tracePt t="264224" x="8335963" y="3200400"/>
          <p14:tracePt t="264240" x="8343900" y="3208338"/>
          <p14:tracePt t="264312" x="8321675" y="3208338"/>
          <p14:tracePt t="264321" x="8289925" y="3208338"/>
          <p14:tracePt t="264328" x="8259763" y="3208338"/>
          <p14:tracePt t="264339" x="8221663" y="3200400"/>
          <p14:tracePt t="264356" x="8169275" y="3178175"/>
          <p14:tracePt t="264372" x="8123238" y="3162300"/>
          <p14:tracePt t="264390" x="8093075" y="3162300"/>
          <p14:tracePt t="264465" x="8085138" y="3162300"/>
          <p14:tracePt t="264472" x="8085138" y="3108325"/>
          <p14:tracePt t="264480" x="8107363" y="3048000"/>
          <p14:tracePt t="264489" x="8153400" y="2979738"/>
          <p14:tracePt t="264506" x="8183563" y="2925763"/>
          <p14:tracePt t="269162" x="8199438" y="2895600"/>
          <p14:tracePt t="269169" x="8207375" y="2849563"/>
          <p14:tracePt t="269178" x="8207375" y="2819400"/>
          <p14:tracePt t="269190" x="8207375" y="2773363"/>
          <p14:tracePt t="269207" x="8161338" y="2659063"/>
          <p14:tracePt t="269223" x="8145463" y="2582863"/>
          <p14:tracePt t="269241" x="8131175" y="2408238"/>
          <p14:tracePt t="269257" x="8131175" y="2339975"/>
          <p14:tracePt t="269273" x="8145463" y="2179638"/>
          <p14:tracePt t="269290" x="8183563" y="2065338"/>
          <p14:tracePt t="269308" x="8221663" y="1943100"/>
          <p14:tracePt t="269323" x="8251825" y="1820863"/>
          <p14:tracePt t="269340" x="8289925" y="1714500"/>
          <p14:tracePt t="269357" x="8305800" y="1608138"/>
          <p14:tracePt t="269375" x="8335963" y="1531938"/>
          <p14:tracePt t="269390" x="8374063" y="1485900"/>
          <p14:tracePt t="269407" x="8397875" y="1470025"/>
          <p14:tracePt t="269423" x="8420100" y="1463675"/>
          <p14:tracePt t="269441" x="8488363" y="1477963"/>
          <p14:tracePt t="269457" x="8504238" y="1501775"/>
          <p14:tracePt t="269473" x="8656638" y="1782763"/>
          <p14:tracePt t="269490" x="8847138" y="2263775"/>
          <p14:tracePt t="269508" x="8991600" y="2789238"/>
          <p14:tracePt t="269523" x="9144000" y="3336925"/>
          <p14:tracePt t="269540" x="9296400" y="3749675"/>
          <p14:tracePt t="269557" x="9372600" y="4106863"/>
          <p14:tracePt t="269575" x="9456738" y="4343400"/>
          <p14:tracePt t="269590" x="9525000" y="4525963"/>
          <p14:tracePt t="269607" x="9593263" y="4686300"/>
          <p14:tracePt t="269623" x="9655175" y="4808538"/>
          <p14:tracePt t="269641" x="9693275" y="4884738"/>
          <p14:tracePt t="269673" x="9699625" y="4892675"/>
          <p14:tracePt t="269682" x="9699625" y="4899025"/>
          <p14:tracePt t="269698" x="9707563" y="4906963"/>
          <p14:tracePt t="269708" x="9715500" y="4937125"/>
          <p14:tracePt t="269723" x="9731375" y="4953000"/>
          <p14:tracePt t="269740" x="9745663" y="4968875"/>
          <p14:tracePt t="269810" x="9745663" y="4953000"/>
          <p14:tracePt t="269826" x="9745663" y="4945063"/>
          <p14:tracePt t="269834" x="9745663" y="4937125"/>
          <p14:tracePt t="269842" x="9731375" y="4914900"/>
          <p14:tracePt t="269857" x="9715500" y="4899025"/>
          <p14:tracePt t="269874" x="9623425" y="4770438"/>
          <p14:tracePt t="269891" x="9547225" y="4694238"/>
          <p14:tracePt t="269907" x="9432925" y="4618038"/>
          <p14:tracePt t="269923" x="9312275" y="4579938"/>
          <p14:tracePt t="269940" x="9197975" y="4579938"/>
          <p14:tracePt t="269958" x="9136063" y="4579938"/>
          <p14:tracePt t="269973" x="9105900" y="4618038"/>
          <p14:tracePt t="269990" x="9097963" y="4694238"/>
          <p14:tracePt t="270007" x="9097963" y="4792663"/>
          <p14:tracePt t="270025" x="9113838" y="4876800"/>
          <p14:tracePt t="270040" x="9151938" y="4968875"/>
          <p14:tracePt t="270057" x="9242425" y="5067300"/>
          <p14:tracePt t="270074" x="9364663" y="5257800"/>
          <p14:tracePt t="270091" x="9456738" y="5356225"/>
          <p14:tracePt t="270107" x="9517063" y="5402263"/>
          <p14:tracePt t="270123" x="9563100" y="5426075"/>
          <p14:tracePt t="270140" x="9578975" y="5426075"/>
          <p14:tracePt t="270158" x="9617075" y="5426075"/>
          <p14:tracePt t="270174" x="9669463" y="5356225"/>
          <p14:tracePt t="270190" x="9707563" y="5235575"/>
          <p14:tracePt t="270207" x="9745663" y="5113338"/>
          <p14:tracePt t="270225" x="9745663" y="4991100"/>
          <p14:tracePt t="270240" x="9745663" y="4876800"/>
          <p14:tracePt t="270257" x="9731375" y="4778375"/>
          <p14:tracePt t="270274" x="9609138" y="4610100"/>
          <p14:tracePt t="270291" x="9464675" y="4525963"/>
          <p14:tracePt t="270307" x="9312275" y="4503738"/>
          <p14:tracePt t="270324" x="9166225" y="4503738"/>
          <p14:tracePt t="270340" x="9029700" y="4587875"/>
          <p14:tracePt t="270358" x="8983663" y="4770438"/>
          <p14:tracePt t="270374" x="8961438" y="4968875"/>
          <p14:tracePt t="270390" x="9029700" y="5165725"/>
          <p14:tracePt t="270407" x="9128125" y="5334000"/>
          <p14:tracePt t="270425" x="9312275" y="5456238"/>
          <p14:tracePt t="270440" x="9517063" y="5578475"/>
          <p14:tracePt t="270457" x="9661525" y="5630863"/>
          <p14:tracePt t="270474" x="9753600" y="5638800"/>
          <p14:tracePt t="270491" x="9775825" y="5638800"/>
          <p14:tracePt t="270507" x="9813925" y="5608638"/>
          <p14:tracePt t="270524" x="9859963" y="5516563"/>
          <p14:tracePt t="270540" x="9875838" y="5380038"/>
          <p14:tracePt t="270558" x="9875838" y="5235575"/>
          <p14:tracePt t="270574" x="9852025" y="5067300"/>
          <p14:tracePt t="270590" x="9753600" y="4892675"/>
          <p14:tracePt t="270607" x="9571038" y="4708525"/>
          <p14:tracePt t="270625" x="9356725" y="4632325"/>
          <p14:tracePt t="270640" x="9121775" y="4632325"/>
          <p14:tracePt t="270657" x="8915400" y="4640263"/>
          <p14:tracePt t="270674" x="8755063" y="4854575"/>
          <p14:tracePt t="270692" x="8740775" y="5037138"/>
          <p14:tracePt t="270707" x="8793163" y="5227638"/>
          <p14:tracePt t="270724" x="8975725" y="5440363"/>
          <p14:tracePt t="270740" x="9250363" y="5600700"/>
          <p14:tracePt t="270758" x="9555163" y="5715000"/>
          <p14:tracePt t="270774" x="9761538" y="5775325"/>
          <p14:tracePt t="270790" x="9913938" y="5783263"/>
          <p14:tracePt t="270807" x="9998075" y="5783263"/>
          <p14:tracePt t="270825" x="10112375" y="5715000"/>
          <p14:tracePt t="270826" x="10164763" y="5646738"/>
          <p14:tracePt t="270840" x="10202863" y="5562600"/>
          <p14:tracePt t="270857" x="10233025" y="5318125"/>
          <p14:tracePt t="270874" x="10233025" y="4914900"/>
          <p14:tracePt t="270892" x="10150475" y="4556125"/>
          <p14:tracePt t="270907" x="9875838" y="4060825"/>
          <p14:tracePt t="270924" x="9486900" y="3619500"/>
          <p14:tracePt t="270940" x="8983663" y="3154363"/>
          <p14:tracePt t="270958" x="8289925" y="2743200"/>
          <p14:tracePt t="270974" x="7513638" y="2400300"/>
          <p14:tracePt t="270990" x="6727825" y="2155825"/>
          <p14:tracePt t="271007" x="6188075" y="2035175"/>
          <p14:tracePt t="271025" x="6027738" y="2019300"/>
          <p14:tracePt t="271026" x="6003925" y="2035175"/>
          <p14:tracePt t="271040" x="6003925" y="2057400"/>
          <p14:tracePt t="271057" x="6226175" y="2400300"/>
          <p14:tracePt t="271074" x="7146925" y="3352800"/>
          <p14:tracePt t="271092" x="7704138" y="3665538"/>
          <p14:tracePt t="271107" x="8039100" y="3870325"/>
          <p14:tracePt t="271124" x="8305800" y="4008438"/>
          <p14:tracePt t="271140" x="8518525" y="4068763"/>
          <p14:tracePt t="271159" x="8664575" y="4084638"/>
          <p14:tracePt t="271174" x="8763000" y="4084638"/>
          <p14:tracePt t="271190" x="8847138" y="4038600"/>
          <p14:tracePt t="271207" x="8877300" y="3970338"/>
          <p14:tracePt t="271225" x="8877300" y="3878263"/>
          <p14:tracePt t="271226" x="8877300" y="3825875"/>
          <p14:tracePt t="271240" x="8877300" y="3771900"/>
          <p14:tracePt t="271257" x="8877300" y="3679825"/>
          <p14:tracePt t="271274" x="8869363" y="3565525"/>
          <p14:tracePt t="271292" x="8831263" y="3451225"/>
          <p14:tracePt t="271307" x="8793163" y="3382963"/>
          <p14:tracePt t="271324" x="8763000" y="3336925"/>
          <p14:tracePt t="271341" x="8755063" y="3322638"/>
          <p14:tracePt t="271586" x="8763000" y="3322638"/>
          <p14:tracePt t="271602" x="8778875" y="3314700"/>
          <p14:tracePt t="271610" x="8778875" y="3306763"/>
          <p14:tracePt t="271658" x="8778875" y="3292475"/>
          <p14:tracePt t="271674" x="8778875" y="3284538"/>
          <p14:tracePt t="271682" x="8778875" y="3268663"/>
          <p14:tracePt t="271842" x="8778875" y="3284538"/>
          <p14:tracePt t="271978" x="8778875" y="3276600"/>
          <p14:tracePt t="271986" x="8770938" y="3260725"/>
          <p14:tracePt t="272002" x="8770938" y="3254375"/>
          <p14:tracePt t="272010" x="8770938" y="3238500"/>
          <p14:tracePt t="272024" x="8770938" y="3222625"/>
          <p14:tracePt t="272041" x="8770938" y="3208338"/>
          <p14:tracePt t="272058" x="8770938" y="3178175"/>
          <p14:tracePt t="272074" x="8763000" y="3154363"/>
          <p14:tracePt t="272091" x="8763000" y="3116263"/>
          <p14:tracePt t="272107" x="8763000" y="3094038"/>
          <p14:tracePt t="272125" x="8763000" y="3078163"/>
          <p14:tracePt t="272378" x="8763000" y="3070225"/>
          <p14:tracePt t="272898" x="8778875" y="3055938"/>
          <p14:tracePt t="272906" x="8785225" y="3017838"/>
          <p14:tracePt t="272914" x="8793163" y="2963863"/>
          <p14:tracePt t="272924" x="8793163" y="2903538"/>
          <p14:tracePt t="272941" x="8793163" y="2765425"/>
          <p14:tracePt t="272958" x="8793163" y="2590800"/>
          <p14:tracePt t="272976" x="8702675" y="2263775"/>
          <p14:tracePt t="272991" x="8474075" y="1927225"/>
          <p14:tracePt t="273008" x="8229600" y="1654175"/>
          <p14:tracePt t="273024" x="8077200" y="1554163"/>
          <p14:tracePt t="273042" x="7947025" y="1531938"/>
          <p14:tracePt t="273058" x="7932738" y="1531938"/>
          <p14:tracePt t="273074" x="7870825" y="1676400"/>
          <p14:tracePt t="273091" x="7832725" y="1951038"/>
          <p14:tracePt t="273109" x="7794625" y="2239963"/>
          <p14:tracePt t="273124" x="7794625" y="2476500"/>
          <p14:tracePt t="273141" x="7810500" y="2743200"/>
          <p14:tracePt t="273158" x="7932738" y="3055938"/>
          <p14:tracePt t="273176" x="8085138" y="3322638"/>
          <p14:tracePt t="273191" x="8259763" y="3505200"/>
          <p14:tracePt t="273208" x="8397875" y="3627438"/>
          <p14:tracePt t="273224" x="8564563" y="3665538"/>
          <p14:tracePt t="273242" x="8686800" y="3679825"/>
          <p14:tracePt t="273258" x="8694738" y="3673475"/>
          <p14:tracePt t="273274" x="8709025" y="3627438"/>
          <p14:tracePt t="273291" x="8709025" y="3551238"/>
          <p14:tracePt t="273309" x="8709025" y="3497263"/>
          <p14:tracePt t="273324" x="8709025" y="3451225"/>
          <p14:tracePt t="273341" x="8709025" y="3421063"/>
          <p14:tracePt t="273358" x="8709025" y="3406775"/>
          <p14:tracePt t="273376" x="8709025" y="3390900"/>
          <p14:tracePt t="273395" x="8702675" y="3382963"/>
          <p14:tracePt t="273411" x="8702675" y="3375025"/>
          <p14:tracePt t="273435" x="8702675" y="3368675"/>
          <p14:tracePt t="273859" x="8702675" y="3375025"/>
          <p14:tracePt t="273867" x="8709025" y="3382963"/>
          <p14:tracePt t="273875" x="8747125" y="3406775"/>
          <p14:tracePt t="273891" x="8855075" y="3451225"/>
          <p14:tracePt t="273908" x="8999538" y="3489325"/>
          <p14:tracePt t="273924" x="9204325" y="3535363"/>
          <p14:tracePt t="273942" x="9547225" y="3589338"/>
          <p14:tracePt t="273958" x="9837738" y="3597275"/>
          <p14:tracePt t="273974" x="10104438" y="3619500"/>
          <p14:tracePt t="273991" x="10317163" y="3619500"/>
          <p14:tracePt t="274009" x="10477500" y="3619500"/>
          <p14:tracePt t="274024" x="10607675" y="3619500"/>
          <p14:tracePt t="274041" x="10721975" y="3603625"/>
          <p14:tracePt t="274058" x="10820400" y="3581400"/>
          <p14:tracePt t="274060" x="10850563" y="3581400"/>
          <p14:tracePt t="274076" x="10904538" y="3581400"/>
          <p14:tracePt t="274091" x="10934700" y="3581400"/>
          <p14:tracePt t="274108" x="10942638" y="3573463"/>
          <p14:tracePt t="274124" x="10942638" y="3565525"/>
          <p14:tracePt t="274143" x="10942638" y="3535363"/>
          <p14:tracePt t="274158" x="10912475" y="3482975"/>
          <p14:tracePt t="274175" x="10790238" y="3368675"/>
          <p14:tracePt t="274191" x="10469563" y="3170238"/>
          <p14:tracePt t="274209" x="9821863" y="2903538"/>
          <p14:tracePt t="274225" x="8991600" y="2590800"/>
          <p14:tracePt t="274241" x="8259763" y="2332038"/>
          <p14:tracePt t="274258" x="7505700" y="2149475"/>
          <p14:tracePt t="274276" x="7094538" y="2079625"/>
          <p14:tracePt t="274291" x="7078663" y="2079625"/>
          <p14:tracePt t="274371" x="7070725" y="2073275"/>
          <p14:tracePt t="274395" x="7056438" y="2073275"/>
          <p14:tracePt t="274411" x="7048500" y="2073275"/>
          <p14:tracePt t="274419" x="7032625" y="2073275"/>
          <p14:tracePt t="274427" x="7018338" y="2073275"/>
          <p14:tracePt t="274442" x="6956425" y="2073275"/>
          <p14:tracePt t="274458" x="6926263" y="2073275"/>
          <p14:tracePt t="274475" x="6697663" y="2003425"/>
          <p14:tracePt t="274491" x="6384925" y="1912938"/>
          <p14:tracePt t="274509" x="6164263" y="1828800"/>
          <p14:tracePt t="274524" x="6049963" y="1752600"/>
          <p14:tracePt t="274541" x="6019800" y="1722438"/>
          <p14:tracePt t="274571" x="6019800" y="1706563"/>
          <p14:tracePt t="274579" x="6027738" y="1706563"/>
          <p14:tracePt t="274591" x="6035675" y="1698625"/>
          <p14:tracePt t="274627" x="6042025" y="1698625"/>
          <p14:tracePt t="274635" x="6057900" y="1698625"/>
          <p14:tracePt t="274643" x="6080125" y="1698625"/>
          <p14:tracePt t="274658" x="6118225" y="1706563"/>
          <p14:tracePt t="274675" x="6294438" y="1828800"/>
          <p14:tracePt t="274691" x="6454775" y="1973263"/>
          <p14:tracePt t="274709" x="6569075" y="2111375"/>
          <p14:tracePt t="274725" x="6645275" y="2239963"/>
          <p14:tracePt t="274741" x="6721475" y="2392363"/>
          <p14:tracePt t="274758" x="6781800" y="2613025"/>
          <p14:tracePt t="274776" x="6873875" y="2903538"/>
          <p14:tracePt t="274791" x="6988175" y="3246438"/>
          <p14:tracePt t="274808" x="7086600" y="3527425"/>
          <p14:tracePt t="274825" x="7154863" y="3802063"/>
          <p14:tracePt t="274843" x="7254875" y="4016375"/>
          <p14:tracePt t="274858" x="7299325" y="4068763"/>
          <p14:tracePt t="274875" x="7489825" y="4213225"/>
          <p14:tracePt t="274891" x="7650163" y="4297363"/>
          <p14:tracePt t="274909" x="7818438" y="4389438"/>
          <p14:tracePt t="274925" x="7947025" y="4473575"/>
          <p14:tracePt t="274941" x="8077200" y="4549775"/>
          <p14:tracePt t="274958" x="8191500" y="4625975"/>
          <p14:tracePt t="274976" x="8289925" y="4694238"/>
          <p14:tracePt t="274991" x="8428038" y="4800600"/>
          <p14:tracePt t="275008" x="8556625" y="4914900"/>
          <p14:tracePt t="275025" x="8632825" y="4991100"/>
          <p14:tracePt t="275043" x="8724900" y="5105400"/>
          <p14:tracePt t="275058" x="8732838" y="5127625"/>
          <p14:tracePt t="275075" x="8793163" y="5211763"/>
          <p14:tracePt t="275091" x="8831263" y="5257800"/>
          <p14:tracePt t="275109" x="8869363" y="5280025"/>
          <p14:tracePt t="275125" x="8885238" y="5303838"/>
          <p14:tracePt t="275141" x="8937625" y="5380038"/>
          <p14:tracePt t="275158" x="8999538" y="5456238"/>
          <p14:tracePt t="275176" x="9075738" y="5540375"/>
          <p14:tracePt t="275191" x="9083675" y="5546725"/>
          <p14:tracePt t="275208" x="9083675" y="5554663"/>
          <p14:tracePt t="275235" x="9090025" y="5562600"/>
          <p14:tracePt t="275243" x="9097963" y="5570538"/>
          <p14:tracePt t="275258" x="9105900" y="5578475"/>
          <p14:tracePt t="275275" x="9113838" y="5584825"/>
          <p14:tracePt t="275427" x="9105900" y="5570538"/>
          <p14:tracePt t="275435" x="9090025" y="5562600"/>
          <p14:tracePt t="275443" x="9075738" y="5532438"/>
          <p14:tracePt t="275458" x="9075738" y="5508625"/>
          <p14:tracePt t="275475" x="9051925" y="5448300"/>
          <p14:tracePt t="275491" x="9045575" y="5418138"/>
          <p14:tracePt t="275510" x="9045575" y="5387975"/>
          <p14:tracePt t="275525" x="9045575" y="5372100"/>
          <p14:tracePt t="275541" x="9045575" y="5356225"/>
          <p14:tracePt t="275558" x="9045575" y="5341938"/>
          <p14:tracePt t="275576" x="9045575" y="5318125"/>
          <p14:tracePt t="275592" x="9045575" y="5287963"/>
          <p14:tracePt t="275608" x="9045575" y="5257800"/>
          <p14:tracePt t="275625" x="9045575" y="5249863"/>
          <p14:tracePt t="275643" x="9045575" y="5241925"/>
          <p14:tracePt t="275659" x="9045575" y="5227638"/>
          <p14:tracePt t="275675" x="9045575" y="5219700"/>
          <p14:tracePt t="275692" x="9045575" y="5197475"/>
          <p14:tracePt t="275709" x="9045575" y="5165725"/>
          <p14:tracePt t="275725" x="9045575" y="5159375"/>
          <p14:tracePt t="275795" x="9045575" y="5151438"/>
          <p14:tracePt t="275820" x="9045575" y="5143500"/>
          <p14:tracePt t="275931" x="9045575" y="5135563"/>
          <p14:tracePt t="275971" x="9051925" y="5135563"/>
          <p14:tracePt t="276003" x="9059863" y="5135563"/>
          <p14:tracePt t="276011" x="9075738" y="5135563"/>
          <p14:tracePt t="276027" x="9075738" y="5143500"/>
          <p14:tracePt t="276044" x="9075738" y="5151438"/>
          <p14:tracePt t="276051" x="9075738" y="5159375"/>
          <p14:tracePt t="276075" x="9075738" y="5165725"/>
          <p14:tracePt t="276100" x="9083675" y="5165725"/>
          <p14:tracePt t="276107" x="9083675" y="5173663"/>
          <p14:tracePt t="276124" x="9083675" y="5181600"/>
          <p14:tracePt t="276131" x="9083675" y="5189538"/>
          <p14:tracePt t="276142" x="9097963" y="5203825"/>
          <p14:tracePt t="276160" x="9105900" y="5211763"/>
          <p14:tracePt t="276175" x="9113838" y="5227638"/>
          <p14:tracePt t="276203" x="9121775" y="5227638"/>
          <p14:tracePt t="276211" x="9128125" y="5227638"/>
          <p14:tracePt t="276226" x="9144000" y="5227638"/>
          <p14:tracePt t="276242" x="9204325" y="5159375"/>
          <p14:tracePt t="276258" x="9274175" y="5067300"/>
          <p14:tracePt t="276275" x="9296400" y="4930775"/>
          <p14:tracePt t="276293" x="9296400" y="4808538"/>
          <p14:tracePt t="276308" x="9296400" y="4740275"/>
          <p14:tracePt t="276325" x="9266238" y="4678363"/>
          <p14:tracePt t="276342" x="9228138" y="4648200"/>
          <p14:tracePt t="276360" x="9182100" y="4640263"/>
          <p14:tracePt t="276375" x="9144000" y="4640263"/>
          <p14:tracePt t="276392" x="9113838" y="4708525"/>
          <p14:tracePt t="276408" x="9067800" y="4906963"/>
          <p14:tracePt t="276426" x="9013825" y="5121275"/>
          <p14:tracePt t="276442" x="9013825" y="5287963"/>
          <p14:tracePt t="276458" x="9013825" y="5456238"/>
          <p14:tracePt t="276475" x="9121775" y="5692775"/>
          <p14:tracePt t="276493" x="9304338" y="5845175"/>
          <p14:tracePt t="276508" x="9456738" y="5965825"/>
          <p14:tracePt t="276525" x="9723438" y="6080125"/>
          <p14:tracePt t="276542" x="10012363" y="6156325"/>
          <p14:tracePt t="276560" x="10202863" y="6172200"/>
          <p14:tracePt t="276575" x="10317163" y="6126163"/>
          <p14:tracePt t="276592" x="10401300" y="6003925"/>
          <p14:tracePt t="276608" x="10455275" y="5851525"/>
          <p14:tracePt t="276626" x="10531475" y="5684838"/>
          <p14:tracePt t="276642" x="10591800" y="5546725"/>
          <p14:tracePt t="276659" x="10637838" y="5418138"/>
          <p14:tracePt t="276659" x="10652125" y="5341938"/>
          <p14:tracePt t="276675" x="10652125" y="5181600"/>
          <p14:tracePt t="276693" x="10553700" y="5013325"/>
          <p14:tracePt t="276712" x="10347325" y="4770438"/>
          <p14:tracePt t="276725" x="10042525" y="4564063"/>
          <p14:tracePt t="276742" x="9753600" y="4503738"/>
          <p14:tracePt t="276759" x="9609138" y="4518025"/>
          <p14:tracePt t="276775" x="9517063" y="4632325"/>
          <p14:tracePt t="276792" x="9464675" y="4876800"/>
          <p14:tracePt t="276808" x="9440863" y="5227638"/>
          <p14:tracePt t="276826" x="9440863" y="5570538"/>
          <p14:tracePt t="276842" x="9525000" y="5829300"/>
          <p14:tracePt t="276858" x="9723438" y="6164263"/>
          <p14:tracePt t="276875" x="10248900" y="6583363"/>
          <p14:tracePt t="276893" x="10545763" y="6705600"/>
          <p14:tracePt t="276909" x="10918825" y="6797675"/>
          <p14:tracePt t="276925" x="11293475" y="6819900"/>
          <p14:tracePt t="276942" x="11452225" y="6773863"/>
          <p14:tracePt t="276960" x="11552238" y="6675438"/>
          <p14:tracePt t="276975" x="11628438" y="6454775"/>
          <p14:tracePt t="276992" x="11628438" y="6218238"/>
          <p14:tracePt t="277009" x="11598275" y="5883275"/>
          <p14:tracePt t="277027" x="11407775" y="5478463"/>
          <p14:tracePt t="277027" x="11261725" y="5280025"/>
          <p14:tracePt t="277042" x="11125200" y="5159375"/>
          <p14:tracePt t="277059" x="10728325" y="4899025"/>
          <p14:tracePt t="277076" x="10379075" y="4830763"/>
          <p14:tracePt t="277093" x="10226675" y="4854575"/>
          <p14:tracePt t="277109" x="10126663" y="4945063"/>
          <p14:tracePt t="277125" x="10004425" y="5127625"/>
          <p14:tracePt t="277142" x="9859963" y="5372100"/>
          <p14:tracePt t="277160" x="9753600" y="5532438"/>
          <p14:tracePt t="277175" x="9693275" y="5668963"/>
          <p14:tracePt t="277192" x="9685338" y="5737225"/>
          <p14:tracePt t="277209" x="9685338" y="5775325"/>
          <p14:tracePt t="277227" x="9707563" y="5799138"/>
          <p14:tracePt t="277242" x="9761538" y="5813425"/>
          <p14:tracePt t="277259" x="9775825" y="5813425"/>
          <p14:tracePt t="277259" x="9791700" y="5813425"/>
          <p14:tracePt t="277276" x="9799638" y="5807075"/>
          <p14:tracePt t="277293" x="9821863" y="5768975"/>
          <p14:tracePt t="277309" x="9837738" y="5730875"/>
          <p14:tracePt t="277325" x="9837738" y="5722938"/>
          <p14:tracePt t="277748" x="9821863" y="5722938"/>
          <p14:tracePt t="277756" x="9799638" y="5722938"/>
          <p14:tracePt t="277764" x="9775825" y="5722938"/>
          <p14:tracePt t="277775" x="9769475" y="5722938"/>
          <p14:tracePt t="277792" x="9753600" y="5722938"/>
          <p14:tracePt t="277809" x="9731375" y="5737225"/>
          <p14:tracePt t="277827" x="9707563" y="5737225"/>
          <p14:tracePt t="277842" x="9669463" y="5745163"/>
          <p14:tracePt t="277859" x="9639300" y="5745163"/>
          <p14:tracePt t="277875" x="9578975" y="5745163"/>
          <p14:tracePt t="277893" x="9540875" y="5722938"/>
          <p14:tracePt t="277909" x="9509125" y="5707063"/>
          <p14:tracePt t="277925" x="9478963" y="5676900"/>
          <p14:tracePt t="277942" x="9456738" y="5646738"/>
          <p14:tracePt t="277960" x="9426575" y="5592763"/>
          <p14:tracePt t="277975" x="9388475" y="5546725"/>
          <p14:tracePt t="277992" x="9364663" y="5502275"/>
          <p14:tracePt t="278009" x="9356725" y="5486400"/>
          <p14:tracePt t="278027" x="9334500" y="5470525"/>
          <p14:tracePt t="278042" x="9334500" y="5456238"/>
          <p14:tracePt t="278059" x="9312275" y="5426075"/>
          <p14:tracePt t="278075" x="9288463" y="5372100"/>
          <p14:tracePt t="278093" x="9266238" y="5341938"/>
          <p14:tracePt t="278109" x="9250363" y="5311775"/>
          <p14:tracePt t="278125" x="9242425" y="5287963"/>
          <p14:tracePt t="278142" x="9236075" y="5273675"/>
          <p14:tracePt t="278160" x="9228138" y="5265738"/>
          <p14:tracePt t="278175" x="9212263" y="5241925"/>
          <p14:tracePt t="278192" x="9204325" y="5235575"/>
          <p14:tracePt t="278209" x="9190038" y="5227638"/>
          <p14:tracePt t="278227" x="9190038" y="5219700"/>
          <p14:tracePt t="278242" x="9182100" y="5211763"/>
          <p14:tracePt t="278259" x="9166225" y="5203825"/>
          <p14:tracePt t="278276" x="9136063" y="5189538"/>
          <p14:tracePt t="278293" x="9105900" y="5173663"/>
          <p14:tracePt t="278309" x="9083675" y="5165725"/>
          <p14:tracePt t="278326" x="9075738" y="5159375"/>
          <p14:tracePt t="278412" x="9083675" y="5165725"/>
          <p14:tracePt t="278420" x="9113838" y="5181600"/>
          <p14:tracePt t="278428" x="9121775" y="5189538"/>
          <p14:tracePt t="278442" x="9136063" y="5203825"/>
          <p14:tracePt t="278459" x="9204325" y="5249863"/>
          <p14:tracePt t="278476" x="9334500" y="5280025"/>
          <p14:tracePt t="278493" x="9440863" y="5280025"/>
          <p14:tracePt t="278509" x="9571038" y="5280025"/>
          <p14:tracePt t="278525" x="9685338" y="5280025"/>
          <p14:tracePt t="278542" x="9775825" y="5280025"/>
          <p14:tracePt t="278560" x="9829800" y="5280025"/>
          <p14:tracePt t="278576" x="9852025" y="5280025"/>
          <p14:tracePt t="278592" x="9859963" y="5280025"/>
          <p14:tracePt t="278609" x="9875838" y="5280025"/>
          <p14:tracePt t="278676" x="9883775" y="5280025"/>
          <p14:tracePt t="278692" x="9898063" y="5280025"/>
          <p14:tracePt t="278700" x="9913938" y="5280025"/>
          <p14:tracePt t="278709" x="9928225" y="5280025"/>
          <p14:tracePt t="278726" x="9966325" y="5280025"/>
          <p14:tracePt t="278742" x="9990138" y="5280025"/>
          <p14:tracePt t="278764" x="9990138" y="5273675"/>
          <p14:tracePt t="278804" x="9990138" y="5265738"/>
          <p14:tracePt t="278828" x="9990138" y="5257800"/>
          <p14:tracePt t="278852" x="9990138" y="5249863"/>
          <p14:tracePt t="278860" x="9990138" y="5241925"/>
          <p14:tracePt t="278868" x="9966325" y="5227638"/>
          <p14:tracePt t="278876" x="9944100" y="5211763"/>
          <p14:tracePt t="278892" x="9898063" y="5181600"/>
          <p14:tracePt t="278910" x="9821863" y="5127625"/>
          <p14:tracePt t="278926" x="9791700" y="5075238"/>
          <p14:tracePt t="278942" x="9737725" y="5029200"/>
          <p14:tracePt t="278959" x="9707563" y="4983163"/>
          <p14:tracePt t="278977" x="9677400" y="4930775"/>
          <p14:tracePt t="278992" x="9661525" y="4876800"/>
          <p14:tracePt t="279009" x="9647238" y="4838700"/>
          <p14:tracePt t="279026" x="9647238" y="4808538"/>
          <p14:tracePt t="279044" x="9623425" y="4778375"/>
          <p14:tracePt t="279068" x="9617075" y="4770438"/>
          <p14:tracePt t="279140" x="9601200" y="4762500"/>
          <p14:tracePt t="279156" x="9601200" y="4754563"/>
          <p14:tracePt t="279164" x="9593263" y="4754563"/>
          <p14:tracePt t="279176" x="9593263" y="4746625"/>
          <p14:tracePt t="279192" x="9585325" y="4724400"/>
          <p14:tracePt t="279212" x="9578975" y="4708525"/>
          <p14:tracePt t="279236" x="9578975" y="4702175"/>
          <p14:tracePt t="279244" x="9571038" y="4694238"/>
          <p14:tracePt t="279372" x="9578975" y="4740275"/>
          <p14:tracePt t="279380" x="9593263" y="4770438"/>
          <p14:tracePt t="279392" x="9639300" y="4838700"/>
          <p14:tracePt t="279409" x="9723438" y="4960938"/>
          <p14:tracePt t="279426" x="9791700" y="5127625"/>
          <p14:tracePt t="279444" x="9852025" y="5273675"/>
          <p14:tracePt t="279459" x="9875838" y="5318125"/>
          <p14:tracePt t="279476" x="9921875" y="5387975"/>
          <p14:tracePt t="279492" x="9959975" y="5418138"/>
          <p14:tracePt t="279510" x="10004425" y="5432425"/>
          <p14:tracePt t="279526" x="10066338" y="5432425"/>
          <p14:tracePt t="279542" x="10134600" y="5432425"/>
          <p14:tracePt t="279559" x="10188575" y="5426075"/>
          <p14:tracePt t="279577" x="10248900" y="5410200"/>
          <p14:tracePt t="279592" x="10309225" y="5387975"/>
          <p14:tracePt t="279609" x="10371138" y="5341938"/>
          <p14:tracePt t="279626" x="10423525" y="5318125"/>
          <p14:tracePt t="279644" x="10515600" y="5257800"/>
          <p14:tracePt t="279659" x="10537825" y="5227638"/>
          <p14:tracePt t="279676" x="10575925" y="5197475"/>
          <p14:tracePt t="279693" x="10583863" y="5181600"/>
          <p14:tracePt t="279710" x="10591800" y="5173663"/>
          <p14:tracePt t="279726" x="10591800" y="5165725"/>
          <p14:tracePt t="279742" x="10599738" y="5165725"/>
          <p14:tracePt t="279759" x="10614025" y="5159375"/>
          <p14:tracePt t="279777" x="10629900" y="5159375"/>
          <p14:tracePt t="279792" x="10645775" y="5151438"/>
          <p14:tracePt t="279809" x="10660063" y="5135563"/>
          <p14:tracePt t="279826" x="10660063" y="5121275"/>
          <p14:tracePt t="279844" x="10660063" y="5097463"/>
          <p14:tracePt t="279859" x="10660063" y="5083175"/>
          <p14:tracePt t="279876" x="10660063" y="5051425"/>
          <p14:tracePt t="279893" x="10660063" y="5045075"/>
          <p14:tracePt t="279910" x="10660063" y="5029200"/>
          <p14:tracePt t="279926" x="10652125" y="5006975"/>
          <p14:tracePt t="279943" x="10652125" y="4999038"/>
          <p14:tracePt t="279959" x="10652125" y="4991100"/>
          <p14:tracePt t="279977" x="10645775" y="4991100"/>
          <p14:tracePt t="279993" x="10637838" y="4983163"/>
          <p14:tracePt t="280009" x="10637838" y="4975225"/>
          <p14:tracePt t="280026" x="10629900" y="4975225"/>
          <p14:tracePt t="280164" x="10621963" y="4975225"/>
          <p14:tracePt t="280172" x="10621963" y="4983163"/>
          <p14:tracePt t="280180" x="10614025" y="4983163"/>
          <p14:tracePt t="280193" x="10607675" y="4983163"/>
          <p14:tracePt t="280209" x="10531475" y="4983163"/>
          <p14:tracePt t="280226" x="10371138" y="4945063"/>
          <p14:tracePt t="280245" x="9890125" y="4830763"/>
          <p14:tracePt t="280259" x="9775825" y="4822825"/>
          <p14:tracePt t="280276" x="9601200" y="4792663"/>
          <p14:tracePt t="280293" x="9571038" y="4778375"/>
          <p14:tracePt t="280310" x="9571038" y="4762500"/>
          <p14:tracePt t="280332" x="9571038" y="4754563"/>
          <p14:tracePt t="280343" x="9571038" y="4746625"/>
          <p14:tracePt t="280359" x="9563100" y="4740275"/>
          <p14:tracePt t="280377" x="9555163" y="4740275"/>
          <p14:tracePt t="280405" x="9547225" y="4740275"/>
          <p14:tracePt t="280428" x="9540875" y="4740275"/>
          <p14:tracePt t="280437" x="9532938" y="4740275"/>
          <p14:tracePt t="280444" x="9525000" y="4740275"/>
          <p14:tracePt t="280459" x="9517063" y="4740275"/>
          <p14:tracePt t="280476" x="9502775" y="4740275"/>
          <p14:tracePt t="280493" x="9486900" y="4740275"/>
          <p14:tracePt t="280510" x="9478963" y="4732338"/>
          <p14:tracePt t="280532" x="9471025" y="4732338"/>
          <p14:tracePt t="280543" x="9464675" y="4724400"/>
          <p14:tracePt t="280559" x="9456738" y="4716463"/>
          <p14:tracePt t="280577" x="9448800" y="4702175"/>
          <p14:tracePt t="280596" x="9448800" y="4694238"/>
          <p14:tracePt t="280620" x="9440863" y="4686300"/>
          <p14:tracePt t="280709" x="9440863" y="4678363"/>
          <p14:tracePt t="280868" x="9448800" y="4694238"/>
          <p14:tracePt t="280876" x="9464675" y="4702175"/>
          <p14:tracePt t="280884" x="9471025" y="4732338"/>
          <p14:tracePt t="280893" x="9502775" y="4778375"/>
          <p14:tracePt t="280909" x="9563100" y="4884738"/>
          <p14:tracePt t="280926" x="9609138" y="4999038"/>
          <p14:tracePt t="280944" x="9677400" y="5159375"/>
          <p14:tracePt t="280959" x="9715500" y="5334000"/>
          <p14:tracePt t="280976" x="9745663" y="5470525"/>
          <p14:tracePt t="280993" x="9745663" y="5608638"/>
          <p14:tracePt t="281011" x="9745663" y="5730875"/>
          <p14:tracePt t="281026" x="9745663" y="5829300"/>
          <p14:tracePt t="281043" x="9737725" y="5935663"/>
          <p14:tracePt t="281059" x="9707563" y="6035675"/>
          <p14:tracePt t="281078" x="9693275" y="6149975"/>
          <p14:tracePt t="281093" x="9677400" y="6210300"/>
          <p14:tracePt t="281109" x="9669463" y="6278563"/>
          <p14:tracePt t="281126" x="9669463" y="6316663"/>
          <p14:tracePt t="281144" x="9669463" y="6354763"/>
          <p14:tracePt t="281159" x="9669463" y="6370638"/>
          <p14:tracePt t="281245" x="9669463" y="6362700"/>
          <p14:tracePt t="281277" x="9661525" y="6354763"/>
          <p14:tracePt t="281285" x="9647238" y="6340475"/>
          <p14:tracePt t="281301" x="9623425" y="6302375"/>
          <p14:tracePt t="281310" x="9601200" y="6278563"/>
          <p14:tracePt t="281328" x="9563100" y="6172200"/>
          <p14:tracePt t="281343" x="9532938" y="6080125"/>
          <p14:tracePt t="281360" x="9502775" y="5981700"/>
          <p14:tracePt t="281376" x="9486900" y="5943600"/>
          <p14:tracePt t="281394" x="9478963" y="5913438"/>
          <p14:tracePt t="281410" x="9478963" y="5897563"/>
          <p14:tracePt t="281426" x="9471025" y="5889625"/>
          <p14:tracePt t="281443" x="9471025" y="5875338"/>
          <p14:tracePt t="281461" x="9471025" y="5867400"/>
          <p14:tracePt t="281476" x="9471025" y="5851525"/>
          <p14:tracePt t="281493" x="9471025" y="5845175"/>
          <p14:tracePt t="281510" x="9478963" y="5829300"/>
          <p14:tracePt t="281528" x="9486900" y="5791200"/>
          <p14:tracePt t="281543" x="9502775" y="5753100"/>
          <p14:tracePt t="281559" x="9517063" y="5730875"/>
          <p14:tracePt t="281576" x="9525000" y="5715000"/>
          <p14:tracePt t="281629" x="9532938" y="5715000"/>
          <p14:tracePt t="281637" x="9540875" y="5715000"/>
          <p14:tracePt t="281661" x="9555163" y="5715000"/>
          <p14:tracePt t="281669" x="9563100" y="5722938"/>
          <p14:tracePt t="281677" x="9585325" y="5745163"/>
          <p14:tracePt t="281693" x="9647238" y="5783263"/>
          <p14:tracePt t="281710" x="9723438" y="5837238"/>
          <p14:tracePt t="281726" x="9852025" y="5867400"/>
          <p14:tracePt t="281744" x="9990138" y="5905500"/>
          <p14:tracePt t="281760" x="10126663" y="5905500"/>
          <p14:tracePt t="281776" x="10194925" y="5905500"/>
          <p14:tracePt t="281793" x="10226675" y="5905500"/>
          <p14:tracePt t="281811" x="10264775" y="5889625"/>
          <p14:tracePt t="281826" x="10294938" y="5859463"/>
          <p14:tracePt t="281843" x="10340975" y="5821363"/>
          <p14:tracePt t="281860" x="10385425" y="5775325"/>
          <p14:tracePt t="281878" x="10461625" y="5715000"/>
          <p14:tracePt t="281893" x="10485438" y="5684838"/>
          <p14:tracePt t="281910" x="10499725" y="5661025"/>
          <p14:tracePt t="281926" x="10523538" y="5638800"/>
          <p14:tracePt t="281944" x="10545763" y="5616575"/>
          <p14:tracePt t="281960" x="10591800" y="5584825"/>
          <p14:tracePt t="281976" x="10629900" y="5546725"/>
          <p14:tracePt t="281993" x="10652125" y="5524500"/>
          <p14:tracePt t="282011" x="10660063" y="5524500"/>
          <p14:tracePt t="282026" x="10668000" y="5516563"/>
          <p14:tracePt t="282043" x="10675938" y="5516563"/>
          <p14:tracePt t="282060" x="10698163" y="5516563"/>
          <p14:tracePt t="282078" x="10706100" y="5516563"/>
          <p14:tracePt t="282093" x="10714038" y="5516563"/>
          <p14:tracePt t="282117" x="10714038" y="5508625"/>
          <p14:tracePt t="282157" x="10714038" y="5502275"/>
          <p14:tracePt t="282165" x="10698163" y="5524500"/>
          <p14:tracePt t="282176" x="10668000" y="5592763"/>
          <p14:tracePt t="282193" x="10614025" y="5753100"/>
          <p14:tracePt t="282210" x="10507663" y="6011863"/>
          <p14:tracePt t="282228" x="10409238" y="6264275"/>
          <p14:tracePt t="282243" x="10325100" y="6423025"/>
          <p14:tracePt t="282260" x="10287000" y="6523038"/>
          <p14:tracePt t="282276" x="10279063" y="6561138"/>
          <p14:tracePt t="282637" x="10279063" y="6553200"/>
          <p14:tracePt t="282653" x="10279063" y="6545263"/>
          <p14:tracePt t="282677" x="10279063" y="6537325"/>
          <p14:tracePt t="282717" x="10279063" y="6523038"/>
          <p14:tracePt t="282725" x="10287000" y="6523038"/>
          <p14:tracePt t="282733" x="10287000" y="6515100"/>
          <p14:tracePt t="282743" x="10294938" y="6515100"/>
          <p14:tracePt t="282781" x="10294938" y="6507163"/>
          <p14:tracePt t="282845" x="10294938" y="6499225"/>
          <p14:tracePt t="282877" x="10294938" y="6492875"/>
          <p14:tracePt t="282941" x="10294938" y="6484938"/>
          <p14:tracePt t="282957" x="10294938" y="6477000"/>
          <p14:tracePt t="282973" x="10294938" y="6469063"/>
          <p14:tracePt t="283005" x="10287000" y="6461125"/>
          <p14:tracePt t="283029" x="10279063" y="6454775"/>
          <p14:tracePt t="283037" x="10271125" y="6446838"/>
          <p14:tracePt t="283045" x="10264775" y="6438900"/>
          <p14:tracePt t="283060" x="10264775" y="6430963"/>
          <p14:tracePt t="283077" x="10226675" y="6370638"/>
          <p14:tracePt t="283093" x="10188575" y="6270625"/>
          <p14:tracePt t="283111" x="10156825" y="6172200"/>
          <p14:tracePt t="283127" x="10118725" y="6073775"/>
          <p14:tracePt t="283143" x="10088563" y="5981700"/>
          <p14:tracePt t="283160" x="10050463" y="5897563"/>
          <p14:tracePt t="283178" x="9998075" y="5813425"/>
          <p14:tracePt t="283193" x="9898063" y="5737225"/>
          <p14:tracePt t="283210" x="9813925" y="5699125"/>
          <p14:tracePt t="283227" x="9761538" y="5676900"/>
          <p14:tracePt t="283245" x="9723438" y="5661025"/>
          <p14:tracePt t="283260" x="9707563" y="5646738"/>
          <p14:tracePt t="283277" x="9669463" y="5622925"/>
          <p14:tracePt t="283293" x="9631363" y="5608638"/>
          <p14:tracePt t="283311" x="9609138" y="5592763"/>
          <p14:tracePt t="283327" x="9585325" y="5578475"/>
          <p14:tracePt t="283343" x="9571038" y="5578475"/>
          <p14:tracePt t="283360" x="9563100" y="5562600"/>
          <p14:tracePt t="283378" x="9532938" y="5554663"/>
          <p14:tracePt t="283393" x="9525000" y="5546725"/>
          <p14:tracePt t="283410" x="9517063" y="5532438"/>
          <p14:tracePt t="283427" x="9502775" y="5516563"/>
          <p14:tracePt t="283445" x="9478963" y="5502275"/>
          <p14:tracePt t="283460" x="9471025" y="5502275"/>
          <p14:tracePt t="283477" x="9456738" y="5486400"/>
          <p14:tracePt t="283493" x="9448800" y="5486400"/>
          <p14:tracePt t="283511" x="9440863" y="5470525"/>
          <p14:tracePt t="283527" x="9432925" y="5464175"/>
          <p14:tracePt t="283543" x="9432925" y="5456238"/>
          <p14:tracePt t="283560" x="9426575" y="5440363"/>
          <p14:tracePt t="283581" x="9418638" y="5440363"/>
          <p14:tracePt t="283597" x="9410700" y="5440363"/>
          <p14:tracePt t="283610" x="9410700" y="5432425"/>
          <p14:tracePt t="283627" x="9388475" y="5426075"/>
          <p14:tracePt t="283645" x="9356725" y="5426075"/>
          <p14:tracePt t="283660" x="9350375" y="5426075"/>
          <p14:tracePt t="283677" x="9318625" y="5426075"/>
          <p14:tracePt t="283693" x="9312275" y="5426075"/>
          <p14:tracePt t="283711" x="9304338" y="5426075"/>
          <p14:tracePt t="283727" x="9296400" y="5432425"/>
          <p14:tracePt t="283743" x="9296400" y="5464175"/>
          <p14:tracePt t="283760" x="9296400" y="5486400"/>
          <p14:tracePt t="283778" x="9296400" y="5516563"/>
          <p14:tracePt t="283793" x="9296400" y="5546725"/>
          <p14:tracePt t="283810" x="9296400" y="5562600"/>
          <p14:tracePt t="283827" x="9296400" y="5570538"/>
          <p14:tracePt t="284413" x="9296400" y="5578475"/>
          <p14:tracePt t="284429" x="9326563" y="5578475"/>
          <p14:tracePt t="284437" x="9342438" y="5578475"/>
          <p14:tracePt t="284445" x="9350375" y="5578475"/>
          <p14:tracePt t="284701" x="9356725" y="5578475"/>
          <p14:tracePt t="284709" x="9356725" y="5570538"/>
          <p14:tracePt t="284717" x="9350375" y="5562600"/>
          <p14:tracePt t="284727" x="9342438" y="5554663"/>
          <p14:tracePt t="284743" x="9334500" y="5524500"/>
          <p14:tracePt t="284760" x="9312275" y="5502275"/>
          <p14:tracePt t="284777" x="9296400" y="5478463"/>
          <p14:tracePt t="284793" x="9280525" y="5456238"/>
          <p14:tracePt t="284810" x="9274175" y="5432425"/>
          <p14:tracePt t="284827" x="9266238" y="5426075"/>
          <p14:tracePt t="284844" x="9266238" y="5402263"/>
          <p14:tracePt t="284860" x="9250363" y="5372100"/>
          <p14:tracePt t="284877" x="9228138" y="5318125"/>
          <p14:tracePt t="284894" x="9228138" y="5295900"/>
          <p14:tracePt t="284911" x="9220200" y="5287963"/>
          <p14:tracePt t="284927" x="9212263" y="5273675"/>
          <p14:tracePt t="284944" x="9204325" y="5257800"/>
          <p14:tracePt t="284960" x="9197975" y="5241925"/>
          <p14:tracePt t="284977" x="9197975" y="5227638"/>
          <p14:tracePt t="284994" x="9197975" y="5211763"/>
          <p14:tracePt t="285010" x="9197975" y="5197475"/>
          <p14:tracePt t="285027" x="9190038" y="5173663"/>
          <p14:tracePt t="285044" x="9182100" y="5151438"/>
          <p14:tracePt t="285060" x="9182100" y="5143500"/>
          <p14:tracePt t="285077" x="9182100" y="5127625"/>
          <p14:tracePt t="285109" x="9182100" y="5121275"/>
          <p14:tracePt t="285117" x="9182100" y="5113338"/>
          <p14:tracePt t="285127" x="9182100" y="5105400"/>
          <p14:tracePt t="285165" x="9190038" y="5105400"/>
          <p14:tracePt t="285173" x="9197975" y="5105400"/>
          <p14:tracePt t="285181" x="9204325" y="5105400"/>
          <p14:tracePt t="285194" x="9212263" y="5105400"/>
          <p14:tracePt t="285210" x="9236075" y="5105400"/>
          <p14:tracePt t="285227" x="9258300" y="5105400"/>
          <p14:tracePt t="285244" x="9280525" y="5105400"/>
          <p14:tracePt t="285260" x="9296400" y="5113338"/>
          <p14:tracePt t="285277" x="9326563" y="5113338"/>
          <p14:tracePt t="285294" x="9342438" y="5127625"/>
          <p14:tracePt t="285311" x="9350375" y="5127625"/>
          <p14:tracePt t="285327" x="9364663" y="5127625"/>
          <p14:tracePt t="285344" x="9372600" y="5127625"/>
          <p14:tracePt t="285381" x="9380538" y="5127625"/>
          <p14:tracePt t="285397" x="9388475" y="5127625"/>
          <p14:tracePt t="285413" x="9402763" y="5127625"/>
          <p14:tracePt t="285429" x="9410700" y="5121275"/>
          <p14:tracePt t="285437" x="9418638" y="5105400"/>
          <p14:tracePt t="285445" x="9426575" y="5097463"/>
          <p14:tracePt t="285461" x="9432925" y="5083175"/>
          <p14:tracePt t="285477" x="9440863" y="5013325"/>
          <p14:tracePt t="285494" x="9464675" y="4975225"/>
          <p14:tracePt t="285510" x="9471025" y="4953000"/>
          <p14:tracePt t="285527" x="9471025" y="4937125"/>
          <p14:tracePt t="285544" x="9471025" y="4930775"/>
          <p14:tracePt t="285560" x="9478963" y="4906963"/>
          <p14:tracePt t="286038" x="9486900" y="4892675"/>
          <p14:tracePt t="286086" x="9486900" y="4884738"/>
          <p14:tracePt t="286126" x="9486900" y="4868863"/>
          <p14:tracePt t="286406" x="9486900" y="4860925"/>
          <p14:tracePt t="286414" x="9486900" y="4854575"/>
          <p14:tracePt t="286427" x="9486900" y="4846638"/>
          <p14:tracePt t="286444" x="9486900" y="4830763"/>
          <p14:tracePt t="286461" x="9478963" y="4800600"/>
          <p14:tracePt t="286478" x="9471025" y="4670425"/>
          <p14:tracePt t="286494" x="9456738" y="4525963"/>
          <p14:tracePt t="286511" x="9432925" y="4305300"/>
          <p14:tracePt t="286527" x="9394825" y="4114800"/>
          <p14:tracePt t="286544" x="9318625" y="3848100"/>
          <p14:tracePt t="286561" x="9266238" y="3657600"/>
          <p14:tracePt t="286577" x="9212263" y="3475038"/>
          <p14:tracePt t="286594" x="9182100" y="3360738"/>
          <p14:tracePt t="286611" x="9166225" y="3292475"/>
          <p14:tracePt t="286627" x="9159875" y="3260725"/>
          <p14:tracePt t="286644" x="9151938" y="3254375"/>
          <p14:tracePt t="286660" x="9151938" y="3246438"/>
          <p14:tracePt t="286678" x="9144000" y="3246438"/>
          <p14:tracePt t="286694" x="9136063" y="3238500"/>
          <p14:tracePt t="286711" x="9128125" y="3230563"/>
          <p14:tracePt t="286727" x="9097963" y="3230563"/>
          <p14:tracePt t="286744" x="9059863" y="3254375"/>
          <p14:tracePt t="286761" x="8991600" y="3413125"/>
          <p14:tracePt t="286777" x="8937625" y="3611563"/>
          <p14:tracePt t="286794" x="8899525" y="3733800"/>
          <p14:tracePt t="286811" x="8899525" y="3787775"/>
          <p14:tracePt t="286827" x="8899525" y="3810000"/>
          <p14:tracePt t="286844" x="8915400" y="3840163"/>
          <p14:tracePt t="286860" x="8999538" y="3840163"/>
          <p14:tracePt t="286878" x="9083675" y="3825875"/>
          <p14:tracePt t="286894" x="9128125" y="3756025"/>
          <p14:tracePt t="286911" x="9151938" y="3657600"/>
          <p14:tracePt t="286927" x="9190038" y="3551238"/>
          <p14:tracePt t="286944" x="9197975" y="3451225"/>
          <p14:tracePt t="286961" x="9197975" y="3352800"/>
          <p14:tracePt t="286977" x="9197975" y="3284538"/>
          <p14:tracePt t="286994" x="9190038" y="3230563"/>
          <p14:tracePt t="287011" x="9190038" y="3200400"/>
          <p14:tracePt t="287027" x="9174163" y="3184525"/>
          <p14:tracePt t="287044" x="9166225" y="3178175"/>
          <p14:tracePt t="287070" x="9159875" y="3178175"/>
          <p14:tracePt t="287094" x="9136063" y="3200400"/>
          <p14:tracePt t="287108" x="9136063" y="3222625"/>
          <p14:tracePt t="287111" x="9136063" y="3260725"/>
          <p14:tracePt t="287129" x="9159875" y="3375025"/>
          <p14:tracePt t="287145" x="9197975" y="3505200"/>
          <p14:tracePt t="287161" x="9220200" y="3641725"/>
          <p14:tracePt t="287178" x="9250363" y="3763963"/>
          <p14:tracePt t="287194" x="9250363" y="3886200"/>
          <p14:tracePt t="287211" x="9250363" y="4000500"/>
          <p14:tracePt t="287228" x="9266238" y="4114800"/>
          <p14:tracePt t="287244" x="9304338" y="4237038"/>
          <p14:tracePt t="287261" x="9326563" y="4305300"/>
          <p14:tracePt t="287278" x="9342438" y="4359275"/>
          <p14:tracePt t="287294" x="9342438" y="4365625"/>
          <p14:tracePt t="287334" x="9350375" y="4373563"/>
          <p14:tracePt t="288174" x="9334500" y="4373563"/>
          <p14:tracePt t="288182" x="9250363" y="4359275"/>
          <p14:tracePt t="288194" x="9151938" y="4359275"/>
          <p14:tracePt t="288211" x="9051925" y="4351338"/>
          <p14:tracePt t="288228" x="9045575" y="4351338"/>
          <p14:tracePt t="288246" x="9045575" y="4343400"/>
          <p14:tracePt t="288294" x="9045575" y="4335463"/>
          <p14:tracePt t="288310" x="9029700" y="4335463"/>
          <p14:tracePt t="288318" x="9013825" y="4335463"/>
          <p14:tracePt t="288328" x="9013825" y="4365625"/>
          <p14:tracePt t="288344" x="9013825" y="4457700"/>
          <p14:tracePt t="288361" x="9013825" y="4549775"/>
          <p14:tracePt t="288378" x="9090025" y="4694238"/>
          <p14:tracePt t="288394" x="9174163" y="4846638"/>
          <p14:tracePt t="288411" x="9296400" y="4999038"/>
          <p14:tracePt t="288428" x="9394825" y="5121275"/>
          <p14:tracePt t="288445" x="9448800" y="5203825"/>
          <p14:tracePt t="288461" x="9448800" y="5219700"/>
          <p14:tracePt t="288550" x="9448800" y="5227638"/>
          <p14:tracePt t="288598" x="9448800" y="5235575"/>
          <p14:tracePt t="288606" x="9426575" y="5227638"/>
          <p14:tracePt t="288614" x="9418638" y="5219700"/>
          <p14:tracePt t="288628" x="9394825" y="5203825"/>
          <p14:tracePt t="288645" x="9372600" y="5197475"/>
          <p14:tracePt t="288661" x="9334500" y="5181600"/>
          <p14:tracePt t="288678" x="9288463" y="5173663"/>
          <p14:tracePt t="288695" x="9220200" y="5151438"/>
          <p14:tracePt t="288711" x="9182100" y="5135563"/>
          <p14:tracePt t="288728" x="9151938" y="5121275"/>
          <p14:tracePt t="288744" x="9144000" y="5113338"/>
          <p14:tracePt t="288762" x="9136063" y="5113338"/>
          <p14:tracePt t="288778" x="9128125" y="5113338"/>
          <p14:tracePt t="288798" x="9113838" y="5113338"/>
          <p14:tracePt t="288822" x="9105900" y="5113338"/>
          <p14:tracePt t="288830" x="9105900" y="5105400"/>
          <p14:tracePt t="288926" x="9090025" y="5105400"/>
          <p14:tracePt t="288934" x="9083675" y="5097463"/>
          <p14:tracePt t="288966" x="9083675" y="5089525"/>
          <p14:tracePt t="289086" x="9090025" y="5097463"/>
          <p14:tracePt t="289094" x="9105900" y="5113338"/>
          <p14:tracePt t="289102" x="9113838" y="5121275"/>
          <p14:tracePt t="289111" x="9113838" y="5135563"/>
          <p14:tracePt t="289128" x="9144000" y="5181600"/>
          <p14:tracePt t="289144" x="9197975" y="5249863"/>
          <p14:tracePt t="289161" x="9250363" y="5318125"/>
          <p14:tracePt t="289178" x="9274175" y="5380038"/>
          <p14:tracePt t="289195" x="9304338" y="5440363"/>
          <p14:tracePt t="289211" x="9318625" y="5486400"/>
          <p14:tracePt t="289228" x="9342438" y="5516563"/>
          <p14:tracePt t="289244" x="9356725" y="5554663"/>
          <p14:tracePt t="289261" x="9372600" y="5600700"/>
          <p14:tracePt t="289278" x="9402763" y="5638800"/>
          <p14:tracePt t="289295" x="9410700" y="5638800"/>
          <p14:tracePt t="289311" x="9418638" y="5646738"/>
          <p14:tracePt t="289350" x="9426575" y="5654675"/>
          <p14:tracePt t="289366" x="9432925" y="5661025"/>
          <p14:tracePt t="289374" x="9440863" y="5692775"/>
          <p14:tracePt t="289382" x="9448800" y="5707063"/>
          <p14:tracePt t="289395" x="9456738" y="5715000"/>
          <p14:tracePt t="289411" x="9464675" y="5737225"/>
          <p14:tracePt t="289428" x="9478963" y="5745163"/>
          <p14:tracePt t="289445" x="9478963" y="5753100"/>
          <p14:tracePt t="289462" x="9494838" y="5761038"/>
          <p14:tracePt t="289478" x="9502775" y="5768975"/>
          <p14:tracePt t="289495" x="9509125" y="5791200"/>
          <p14:tracePt t="289512" x="9525000" y="5807075"/>
          <p14:tracePt t="289528" x="9532938" y="5813425"/>
          <p14:tracePt t="289654" x="9532938" y="5821363"/>
          <p14:tracePt t="289782" x="9532938" y="5807075"/>
          <p14:tracePt t="289790" x="9525000" y="5799138"/>
          <p14:tracePt t="289798" x="9517063" y="5775325"/>
          <p14:tracePt t="289811" x="9517063" y="5768975"/>
          <p14:tracePt t="289828" x="9471025" y="5715000"/>
          <p14:tracePt t="289845" x="9426575" y="5668963"/>
          <p14:tracePt t="289862" x="9350375" y="5608638"/>
          <p14:tracePt t="289878" x="9304338" y="5578475"/>
          <p14:tracePt t="289878" x="9274175" y="5554663"/>
          <p14:tracePt t="289895" x="9258300" y="5540375"/>
          <p14:tracePt t="289911" x="9236075" y="5478463"/>
          <p14:tracePt t="289928" x="9212263" y="5410200"/>
          <p14:tracePt t="289945" x="9197975" y="5334000"/>
          <p14:tracePt t="289961" x="9166225" y="5273675"/>
          <p14:tracePt t="289978" x="9136063" y="5211763"/>
          <p14:tracePt t="289995" x="9113838" y="5181600"/>
          <p14:tracePt t="290011" x="9090025" y="5159375"/>
          <p14:tracePt t="290028" x="9083675" y="5159375"/>
          <p14:tracePt t="290118" x="9083675" y="5151438"/>
          <p14:tracePt t="290126" x="9083675" y="5135563"/>
          <p14:tracePt t="290134" x="9083675" y="5113338"/>
          <p14:tracePt t="290144" x="9067800" y="5083175"/>
          <p14:tracePt t="290161" x="9067800" y="4983163"/>
          <p14:tracePt t="290178" x="9051925" y="4876800"/>
          <p14:tracePt t="290195" x="9045575" y="4830763"/>
          <p14:tracePt t="290211" x="9029700" y="4808538"/>
          <p14:tracePt t="290228" x="9021763" y="4800600"/>
          <p14:tracePt t="290255" x="9013825" y="4800600"/>
          <p14:tracePt t="290262" x="9007475" y="4800600"/>
          <p14:tracePt t="290278" x="9007475" y="4846638"/>
          <p14:tracePt t="290295" x="9007475" y="4884738"/>
          <p14:tracePt t="290312" x="9059863" y="4983163"/>
          <p14:tracePt t="290329" x="9121775" y="5089525"/>
          <p14:tracePt t="290345" x="9197975" y="5189538"/>
          <p14:tracePt t="290362" x="9258300" y="5265738"/>
          <p14:tracePt t="290378" x="9318625" y="5341938"/>
          <p14:tracePt t="290395" x="9372600" y="5410200"/>
          <p14:tracePt t="290412" x="9402763" y="5448300"/>
          <p14:tracePt t="290428" x="9426575" y="5478463"/>
          <p14:tracePt t="290445" x="9440863" y="5508625"/>
          <p14:tracePt t="290462" x="9448800" y="5532438"/>
          <p14:tracePt t="290478" x="9486900" y="5592763"/>
          <p14:tracePt t="290495" x="9502775" y="5622925"/>
          <p14:tracePt t="290512" x="9517063" y="5668963"/>
          <p14:tracePt t="290529" x="9525000" y="5692775"/>
          <p14:tracePt t="290545" x="9540875" y="5715000"/>
          <p14:tracePt t="290562" x="9540875" y="5722938"/>
          <p14:tracePt t="290655" x="9540875" y="5730875"/>
          <p14:tracePt t="290703" x="9540875" y="5745163"/>
          <p14:tracePt t="290783" x="9540875" y="5753100"/>
          <p14:tracePt t="290799" x="9509125" y="5745163"/>
          <p14:tracePt t="290807" x="9486900" y="5715000"/>
          <p14:tracePt t="290815" x="9456738" y="5668963"/>
          <p14:tracePt t="290828" x="9418638" y="5622925"/>
          <p14:tracePt t="290845" x="9342438" y="5532438"/>
          <p14:tracePt t="290862" x="9274175" y="5456238"/>
          <p14:tracePt t="290878" x="9166225" y="5380038"/>
          <p14:tracePt t="290895" x="9136063" y="5356225"/>
          <p14:tracePt t="290912" x="9121775" y="5341938"/>
          <p14:tracePt t="290929" x="9113838" y="5334000"/>
          <p14:tracePt t="290945" x="9113838" y="5326063"/>
          <p14:tracePt t="290962" x="9105900" y="5318125"/>
          <p14:tracePt t="290978" x="9097963" y="5311775"/>
          <p14:tracePt t="290995" x="9097963" y="5303838"/>
          <p14:tracePt t="291012" x="9097963" y="5295900"/>
          <p14:tracePt t="291071" x="9097963" y="5287963"/>
          <p14:tracePt t="291079" x="9097963" y="5280025"/>
          <p14:tracePt t="291087" x="9097963" y="5273675"/>
          <p14:tracePt t="291119" x="9097963" y="5265738"/>
          <p14:tracePt t="291135" x="9097963" y="5257800"/>
          <p14:tracePt t="291143" x="9097963" y="5249863"/>
          <p14:tracePt t="291159" x="9083675" y="5241925"/>
          <p14:tracePt t="291167" x="9083675" y="5227638"/>
          <p14:tracePt t="291191" x="9075738" y="5227638"/>
          <p14:tracePt t="291231" x="9075738" y="5219700"/>
          <p14:tracePt t="291255" x="9090025" y="5219700"/>
          <p14:tracePt t="291263" x="9121775" y="5219700"/>
          <p14:tracePt t="291271" x="9128125" y="5235575"/>
          <p14:tracePt t="291279" x="9166225" y="5273675"/>
          <p14:tracePt t="291295" x="9212263" y="5326063"/>
          <p14:tracePt t="291312" x="9258300" y="5372100"/>
          <p14:tracePt t="291328" x="9312275" y="5448300"/>
          <p14:tracePt t="291345" x="9350375" y="5494338"/>
          <p14:tracePt t="291362" x="9380538" y="5524500"/>
          <p14:tracePt t="291379" x="9388475" y="5546725"/>
          <p14:tracePt t="291395" x="9388475" y="5562600"/>
          <p14:tracePt t="291412" x="9402763" y="5584825"/>
          <p14:tracePt t="291428" x="9402763" y="5592763"/>
          <p14:tracePt t="291446" x="9426575" y="5622925"/>
          <p14:tracePt t="291462" x="9448800" y="5646738"/>
          <p14:tracePt t="291478" x="9471025" y="5668963"/>
          <p14:tracePt t="291479" x="9486900" y="5676900"/>
          <p14:tracePt t="291495" x="9494838" y="5699125"/>
          <p14:tracePt t="291512" x="9509125" y="5730875"/>
          <p14:tracePt t="291529" x="9517063" y="5745163"/>
          <p14:tracePt t="291545" x="9525000" y="5768975"/>
          <p14:tracePt t="291562" x="9525000" y="5775325"/>
          <p14:tracePt t="291579" x="9540875" y="5783263"/>
          <p14:tracePt t="291595" x="9540875" y="5791200"/>
          <p14:tracePt t="291663" x="9532938" y="5775325"/>
          <p14:tracePt t="291671" x="9525000" y="5761038"/>
          <p14:tracePt t="291679" x="9502775" y="5745163"/>
          <p14:tracePt t="291695" x="9440863" y="5699125"/>
          <p14:tracePt t="291712" x="9350375" y="5630863"/>
          <p14:tracePt t="291729" x="9242425" y="5570538"/>
          <p14:tracePt t="291746" x="9128125" y="5478463"/>
          <p14:tracePt t="291762" x="9021763" y="5387975"/>
          <p14:tracePt t="291779" x="8923338" y="5287963"/>
          <p14:tracePt t="291795" x="8869363" y="5227638"/>
          <p14:tracePt t="291812" x="8839200" y="5181600"/>
          <p14:tracePt t="291829" x="8823325" y="5151438"/>
          <p14:tracePt t="291845" x="8816975" y="5113338"/>
          <p14:tracePt t="291862" x="8816975" y="5083175"/>
          <p14:tracePt t="291879" x="8816975" y="5059363"/>
          <p14:tracePt t="291895" x="8809038" y="5051425"/>
          <p14:tracePt t="291967" x="8816975" y="5051425"/>
          <p14:tracePt t="291975" x="8823325" y="5051425"/>
          <p14:tracePt t="291983" x="8847138" y="5051425"/>
          <p14:tracePt t="291995" x="8855075" y="5067300"/>
          <p14:tracePt t="292012" x="8931275" y="5127625"/>
          <p14:tracePt t="292029" x="9021763" y="5211763"/>
          <p14:tracePt t="292046" x="9151938" y="5311775"/>
          <p14:tracePt t="292062" x="9280525" y="5440363"/>
          <p14:tracePt t="292079" x="9418638" y="5562600"/>
          <p14:tracePt t="292079" x="9478963" y="5630863"/>
          <p14:tracePt t="292095" x="9547225" y="5715000"/>
          <p14:tracePt t="292112" x="9578975" y="5768975"/>
          <p14:tracePt t="292128" x="9585325" y="5775325"/>
          <p14:tracePt t="292175" x="9585325" y="5791200"/>
          <p14:tracePt t="292335" x="9593263" y="5799138"/>
          <p14:tracePt t="292367" x="9593263" y="5813425"/>
          <p14:tracePt t="292375" x="9601200" y="5821363"/>
          <p14:tracePt t="292391" x="9601200" y="5837238"/>
          <p14:tracePt t="292399" x="9609138" y="5851525"/>
          <p14:tracePt t="292412" x="9617075" y="5859463"/>
          <p14:tracePt t="292429" x="9623425" y="5875338"/>
          <p14:tracePt t="292445" x="9631363" y="5897563"/>
          <p14:tracePt t="292462" x="9647238" y="5913438"/>
          <p14:tracePt t="292479" x="9655175" y="5927725"/>
          <p14:tracePt t="292559" x="9655175" y="5921375"/>
          <p14:tracePt t="292567" x="9655175" y="5897563"/>
          <p14:tracePt t="292579" x="9655175" y="5889625"/>
          <p14:tracePt t="292595" x="9655175" y="5883275"/>
          <p14:tracePt t="292863" x="9655175" y="5875338"/>
          <p14:tracePt t="292871" x="9639300" y="5845175"/>
          <p14:tracePt t="292879" x="9617075" y="5821363"/>
          <p14:tracePt t="292896" x="9571038" y="5737225"/>
          <p14:tracePt t="292912" x="9571038" y="5692775"/>
          <p14:tracePt t="292929" x="9571038" y="5630863"/>
          <p14:tracePt t="292946" x="9571038" y="5592763"/>
          <p14:tracePt t="292962" x="9571038" y="5562600"/>
          <p14:tracePt t="292979" x="9571038" y="5546725"/>
          <p14:tracePt t="292996" x="9555163" y="5502275"/>
          <p14:tracePt t="293013" x="9494838" y="5456238"/>
          <p14:tracePt t="293029" x="9448800" y="5426075"/>
          <p14:tracePt t="293045" x="9410700" y="5380038"/>
          <p14:tracePt t="293062" x="9402763" y="5364163"/>
          <p14:tracePt t="293079" x="9394825" y="5334000"/>
          <p14:tracePt t="293096" x="9388475" y="5318125"/>
          <p14:tracePt t="293112" x="9380538" y="5311775"/>
          <p14:tracePt t="293143" x="9380538" y="5303838"/>
          <p14:tracePt t="293151" x="9372600" y="5295900"/>
          <p14:tracePt t="293162" x="9364663" y="5295900"/>
          <p14:tracePt t="293179" x="9356725" y="5287963"/>
          <p14:tracePt t="293195" x="9334500" y="5265738"/>
          <p14:tracePt t="293212" x="9296400" y="5241925"/>
          <p14:tracePt t="293229" x="9280525" y="5241925"/>
          <p14:tracePt t="293245" x="9280525" y="5235575"/>
          <p14:tracePt t="293263" x="9274175" y="5227638"/>
          <p14:tracePt t="293279" x="9266238" y="5219700"/>
          <p14:tracePt t="293295" x="9258300" y="5203825"/>
          <p14:tracePt t="293312" x="9242425" y="5197475"/>
          <p14:tracePt t="293329" x="9242425" y="5189538"/>
          <p14:tracePt t="293346" x="9236075" y="5189538"/>
          <p14:tracePt t="293362" x="9212263" y="5189538"/>
          <p14:tracePt t="293379" x="9182100" y="5189538"/>
          <p14:tracePt t="293395" x="9151938" y="5189538"/>
          <p14:tracePt t="293412" x="9097963" y="5181600"/>
          <p14:tracePt t="293429" x="9067800" y="5165725"/>
          <p14:tracePt t="293503" x="9059863" y="5165725"/>
          <p14:tracePt t="293511" x="9059863" y="5173663"/>
          <p14:tracePt t="293519" x="9067800" y="5197475"/>
          <p14:tracePt t="293529" x="9075738" y="5227638"/>
          <p14:tracePt t="293545" x="9121775" y="5295900"/>
          <p14:tracePt t="293562" x="9190038" y="5394325"/>
          <p14:tracePt t="293579" x="9236075" y="5478463"/>
          <p14:tracePt t="293595" x="9288463" y="5562600"/>
          <p14:tracePt t="293612" x="9326563" y="5622925"/>
          <p14:tracePt t="293629" x="9334500" y="5668963"/>
          <p14:tracePt t="293646" x="9350375" y="5684838"/>
          <p14:tracePt t="293662" x="9356725" y="5699125"/>
          <p14:tracePt t="293679" x="9364663" y="5707063"/>
          <p14:tracePt t="293679" x="9364663" y="5715000"/>
          <p14:tracePt t="293696" x="9380538" y="5730875"/>
          <p14:tracePt t="293713" x="9380538" y="5745163"/>
          <p14:tracePt t="293791" x="9380538" y="5761038"/>
          <p14:tracePt t="293799" x="9388475" y="5761038"/>
          <p14:tracePt t="293807" x="9402763" y="5768975"/>
          <p14:tracePt t="293815" x="9410700" y="5775325"/>
          <p14:tracePt t="293829" x="9440863" y="5807075"/>
          <p14:tracePt t="293846" x="9494838" y="5829300"/>
          <p14:tracePt t="293863" x="9525000" y="5845175"/>
          <p14:tracePt t="293879" x="9532938" y="5845175"/>
          <p14:tracePt t="294095" x="9532938" y="5837238"/>
          <p14:tracePt t="294103" x="9517063" y="5829300"/>
          <p14:tracePt t="294112" x="9494838" y="5799138"/>
          <p14:tracePt t="294129" x="9426575" y="5722938"/>
          <p14:tracePt t="294145" x="9342438" y="5646738"/>
          <p14:tracePt t="294164" x="9288463" y="5554663"/>
          <p14:tracePt t="294179" x="9242425" y="5464175"/>
          <p14:tracePt t="294196" x="9204325" y="5380038"/>
          <p14:tracePt t="294213" x="9166225" y="5326063"/>
          <p14:tracePt t="294231" x="9159875" y="5303838"/>
          <p14:tracePt t="294246" x="9144000" y="5280025"/>
          <p14:tracePt t="294263" x="9144000" y="5273675"/>
          <p14:tracePt t="294279" x="9136063" y="5265738"/>
          <p14:tracePt t="294297" x="9128125" y="5257800"/>
          <p14:tracePt t="294313" x="9121775" y="5257800"/>
          <p14:tracePt t="294336" x="9113838" y="5249863"/>
          <p14:tracePt t="294346" x="9105900" y="5249863"/>
          <p14:tracePt t="294364" x="9090025" y="5227638"/>
          <p14:tracePt t="294379" x="9083675" y="5197475"/>
          <p14:tracePt t="294396" x="9067800" y="5181600"/>
          <p14:tracePt t="294413" x="9051925" y="5165725"/>
          <p14:tracePt t="294431" x="9051925" y="5159375"/>
          <p14:tracePt t="294456" x="9051925" y="5151438"/>
          <p14:tracePt t="294488" x="9051925" y="5143500"/>
          <p14:tracePt t="294496" x="9067800" y="5159375"/>
          <p14:tracePt t="294504" x="9097963" y="5197475"/>
          <p14:tracePt t="294513" x="9128125" y="5241925"/>
          <p14:tracePt t="294529" x="9174163" y="5295900"/>
          <p14:tracePt t="294546" x="9220200" y="5356225"/>
          <p14:tracePt t="294563" x="9258300" y="5394325"/>
          <p14:tracePt t="294581" x="9288463" y="5426075"/>
          <p14:tracePt t="294596" x="9296400" y="5448300"/>
          <p14:tracePt t="294613" x="9312275" y="5470525"/>
          <p14:tracePt t="294629" x="9334500" y="5478463"/>
          <p14:tracePt t="294648" x="9342438" y="5494338"/>
          <p14:tracePt t="294672" x="9342438" y="5502275"/>
          <p14:tracePt t="294680" x="9342438" y="5508625"/>
          <p14:tracePt t="294696" x="9350375" y="5524500"/>
          <p14:tracePt t="294714" x="9364663" y="5554663"/>
          <p14:tracePt t="294729" x="9372600" y="5578475"/>
          <p14:tracePt t="294746" x="9402763" y="5622925"/>
          <p14:tracePt t="294763" x="9426575" y="5646738"/>
          <p14:tracePt t="294781" x="9440863" y="5668963"/>
          <p14:tracePt t="294796" x="9456738" y="5684838"/>
          <p14:tracePt t="294813" x="9464675" y="5692775"/>
          <p14:tracePt t="294829" x="9464675" y="5699125"/>
          <p14:tracePt t="294880" x="9471025" y="5699125"/>
          <p14:tracePt t="294904" x="9478963" y="5699125"/>
          <p14:tracePt t="295104" x="9486900" y="5715000"/>
          <p14:tracePt t="295160" x="9494838" y="5715000"/>
          <p14:tracePt t="295248" x="9509125" y="5722938"/>
          <p14:tracePt t="295264" x="9517063" y="5722938"/>
          <p14:tracePt t="302554" x="9525000" y="5722938"/>
          <p14:tracePt t="302562" x="9532938" y="5722938"/>
          <p14:tracePt t="302610" x="9540875" y="5692775"/>
          <p14:tracePt t="302618" x="9540875" y="5684838"/>
          <p14:tracePt t="302626" x="9547225" y="5668963"/>
          <p14:tracePt t="302634" x="9547225" y="5661025"/>
          <p14:tracePt t="302698" x="9555163" y="5661025"/>
          <p14:tracePt t="303266" x="9555163" y="5646738"/>
          <p14:tracePt t="303274" x="9555163" y="5630863"/>
          <p14:tracePt t="303282" x="9547225" y="5622925"/>
          <p14:tracePt t="303298" x="9509125" y="5584825"/>
          <p14:tracePt t="303315" x="9456738" y="5546725"/>
          <p14:tracePt t="303331" x="9418638" y="5540375"/>
          <p14:tracePt t="303349" x="9356725" y="5540375"/>
          <p14:tracePt t="303365" x="9318625" y="5540375"/>
          <p14:tracePt t="303381" x="9288463" y="5540375"/>
          <p14:tracePt t="303398" x="9242425" y="5540375"/>
          <p14:tracePt t="303416" x="9182100" y="5508625"/>
          <p14:tracePt t="303431" x="9090025" y="5402263"/>
          <p14:tracePt t="303448" x="9029700" y="5280025"/>
          <p14:tracePt t="303465" x="8983663" y="5197475"/>
          <p14:tracePt t="303483" x="8923338" y="5083175"/>
          <p14:tracePt t="303498" x="8893175" y="5051425"/>
          <p14:tracePt t="303515" x="8893175" y="5037138"/>
          <p14:tracePt t="303531" x="8893175" y="5021263"/>
          <p14:tracePt t="303578" x="8899525" y="5021263"/>
          <p14:tracePt t="303586" x="8937625" y="5037138"/>
          <p14:tracePt t="303598" x="9013825" y="5083175"/>
          <p14:tracePt t="303616" x="9159875" y="5143500"/>
          <p14:tracePt t="303632" x="9274175" y="5235575"/>
          <p14:tracePt t="303648" x="9388475" y="5380038"/>
          <p14:tracePt t="303665" x="9456738" y="5540375"/>
          <p14:tracePt t="303683" x="9486900" y="5699125"/>
          <p14:tracePt t="303698" x="9517063" y="5761038"/>
          <p14:tracePt t="303715" x="9517063" y="5799138"/>
          <p14:tracePt t="303731" x="9555163" y="5845175"/>
          <p14:tracePt t="303749" x="9585325" y="5875338"/>
          <p14:tracePt t="303765" x="9623425" y="5905500"/>
          <p14:tracePt t="303781" x="9639300" y="5921375"/>
          <p14:tracePt t="303826" x="9639300" y="5913438"/>
          <p14:tracePt t="303834" x="9623425" y="5851525"/>
          <p14:tracePt t="303842" x="9609138" y="5799138"/>
          <p14:tracePt t="303851" x="9593263" y="5715000"/>
          <p14:tracePt t="303865" x="9571038" y="5638800"/>
          <p14:tracePt t="303882" x="9540875" y="5502275"/>
          <p14:tracePt t="303882" x="9532938" y="5470525"/>
          <p14:tracePt t="303900" x="9494838" y="5402263"/>
          <p14:tracePt t="303915" x="9471025" y="5380038"/>
          <p14:tracePt t="303931" x="9448800" y="5356225"/>
          <p14:tracePt t="303948" x="9440863" y="5349875"/>
          <p14:tracePt t="303966" x="9432925" y="5341938"/>
          <p14:tracePt t="303981" x="9426575" y="5341938"/>
          <p14:tracePt t="303998" x="9418638" y="5341938"/>
          <p14:tracePt t="304015" x="9402763" y="5341938"/>
          <p14:tracePt t="304033" x="9380538" y="5341938"/>
          <p14:tracePt t="304048" x="9356725" y="5341938"/>
          <p14:tracePt t="304066" x="9350375" y="5341938"/>
          <p14:tracePt t="304082" x="9334500" y="5334000"/>
          <p14:tracePt t="304100" x="9312275" y="5303838"/>
          <p14:tracePt t="304115" x="9296400" y="5280025"/>
          <p14:tracePt t="304132" x="9280525" y="5265738"/>
          <p14:tracePt t="304148" x="9266238" y="5249863"/>
          <p14:tracePt t="304166" x="9250363" y="5241925"/>
          <p14:tracePt t="304182" x="9242425" y="5235575"/>
          <p14:tracePt t="304198" x="9236075" y="5235575"/>
          <p14:tracePt t="304227" x="9228138" y="5227638"/>
          <p14:tracePt t="304282" x="9220200" y="5227638"/>
          <p14:tracePt t="304307" x="9220200" y="5235575"/>
          <p14:tracePt t="304314" x="9220200" y="5241925"/>
          <p14:tracePt t="304322" x="9212263" y="5249863"/>
          <p14:tracePt t="304347" x="9204325" y="5265738"/>
          <p14:tracePt t="304354" x="9197975" y="5265738"/>
          <p14:tracePt t="304370" x="9197975" y="5273675"/>
          <p14:tracePt t="304410" x="9197975" y="5287963"/>
          <p14:tracePt t="304418" x="9190038" y="5287963"/>
          <p14:tracePt t="304466" x="9190038" y="5295900"/>
          <p14:tracePt t="304474" x="9182100" y="5295900"/>
          <p14:tracePt t="304498" x="9174163" y="5295900"/>
          <p14:tracePt t="304530" x="9166225" y="5295900"/>
          <p14:tracePt t="304586" x="9159875" y="5295900"/>
          <p14:tracePt t="304602" x="9151938" y="5295900"/>
          <p14:tracePt t="304618" x="9128125" y="5280025"/>
          <p14:tracePt t="304626" x="9128125" y="5273675"/>
          <p14:tracePt t="304634" x="9128125" y="5265738"/>
          <p14:tracePt t="304651" x="9121775" y="5257800"/>
          <p14:tracePt t="304667" x="9121775" y="5241925"/>
          <p14:tracePt t="304682" x="9121775" y="5235575"/>
          <p14:tracePt t="304699" x="9113838" y="5235575"/>
          <p14:tracePt t="304747" x="9113838" y="5227638"/>
          <p14:tracePt t="304762" x="9113838" y="5219700"/>
          <p14:tracePt t="304778" x="9113838" y="5203825"/>
          <p14:tracePt t="304794" x="9113838" y="5197475"/>
          <p14:tracePt t="304810" x="9113838" y="5189538"/>
          <p14:tracePt t="304818" x="9113838" y="5181600"/>
          <p14:tracePt t="304832" x="9105900" y="5173663"/>
          <p14:tracePt t="305163" x="9105900" y="5181600"/>
          <p14:tracePt t="305203" x="9105900" y="5189538"/>
          <p14:tracePt t="305218" x="9105900" y="5197475"/>
          <p14:tracePt t="305258" x="9105900" y="5203825"/>
          <p14:tracePt t="305307" x="9105900" y="5211763"/>
          <p14:tracePt t="305338" x="9113838" y="5219700"/>
          <p14:tracePt t="305371" x="9113838" y="5227638"/>
          <p14:tracePt t="305411" x="9121775" y="5227638"/>
          <p14:tracePt t="305419" x="9121775" y="5235575"/>
          <p14:tracePt t="305515" x="9128125" y="5235575"/>
          <p14:tracePt t="305538" x="9136063" y="5241925"/>
          <p14:tracePt t="305611" x="9136063" y="5249863"/>
          <p14:tracePt t="305635" x="9136063" y="5257800"/>
          <p14:tracePt t="305755" x="9121775" y="5249863"/>
          <p14:tracePt t="305763" x="9121775" y="5241925"/>
          <p14:tracePt t="305771" x="9105900" y="5235575"/>
          <p14:tracePt t="305782" x="9105900" y="5227638"/>
          <p14:tracePt t="305799" x="9097963" y="5227638"/>
          <p14:tracePt t="305815" x="9097963" y="5219700"/>
          <p14:tracePt t="306027" x="9097963" y="5211763"/>
          <p14:tracePt t="306075" x="9105900" y="5211763"/>
          <p14:tracePt t="306091" x="9113838" y="5211763"/>
          <p14:tracePt t="306099" x="9128125" y="5211763"/>
          <p14:tracePt t="306123" x="9128125" y="5219700"/>
          <p14:tracePt t="306131" x="9136063" y="5219700"/>
          <p14:tracePt t="306163" x="9136063" y="5227638"/>
          <p14:tracePt t="306195" x="9144000" y="5235575"/>
          <p14:tracePt t="306211" x="9144000" y="5241925"/>
          <p14:tracePt t="306251" x="9151938" y="5249863"/>
          <p14:tracePt t="306403" x="9159875" y="5257800"/>
          <p14:tracePt t="306507" x="9159875" y="5265738"/>
          <p14:tracePt t="306683" x="9166225" y="5280025"/>
          <p14:tracePt t="306819" x="9182100" y="5280025"/>
          <p14:tracePt t="306835" x="9190038" y="5280025"/>
          <p14:tracePt t="306843" x="9197975" y="5280025"/>
          <p14:tracePt t="306867" x="9204325" y="5280025"/>
          <p14:tracePt t="306979" x="9204325" y="5287963"/>
          <p14:tracePt t="306995" x="9204325" y="5303838"/>
          <p14:tracePt t="307003" x="9204325" y="5318125"/>
          <p14:tracePt t="307019" x="9204325" y="5326063"/>
          <p14:tracePt t="307032" x="9204325" y="5334000"/>
          <p14:tracePt t="307051" x="9197975" y="5356225"/>
          <p14:tracePt t="307075" x="9197975" y="5364163"/>
          <p14:tracePt t="307155" x="9204325" y="5364163"/>
          <p14:tracePt t="307163" x="9220200" y="5364163"/>
          <p14:tracePt t="307171" x="9250363" y="5356225"/>
          <p14:tracePt t="307182" x="9258300" y="5356225"/>
          <p14:tracePt t="307199" x="9296400" y="5349875"/>
          <p14:tracePt t="307216" x="9312275" y="5349875"/>
          <p14:tracePt t="307339" x="9304338" y="5349875"/>
          <p14:tracePt t="307347" x="9288463" y="5349875"/>
          <p14:tracePt t="307355" x="9280525" y="5356225"/>
          <p14:tracePt t="307366" x="9274175" y="5356225"/>
          <p14:tracePt t="307382" x="9266238" y="5372100"/>
          <p14:tracePt t="307399" x="9258300" y="5380038"/>
          <p14:tracePt t="307417" x="9258300" y="5394325"/>
          <p14:tracePt t="307432" x="9258300" y="5402263"/>
          <p14:tracePt t="307449" x="9258300" y="5418138"/>
          <p14:tracePt t="307466" x="9288463" y="5432425"/>
          <p14:tracePt t="307484" x="9334500" y="5448300"/>
          <p14:tracePt t="307499" x="9380538" y="5448300"/>
          <p14:tracePt t="307516" x="9402763" y="5448300"/>
          <p14:tracePt t="307532" x="9418638" y="5448300"/>
          <p14:tracePt t="307603" x="9426575" y="5456238"/>
          <p14:tracePt t="307635" x="9426575" y="5464175"/>
          <p14:tracePt t="307643" x="9410700" y="5478463"/>
          <p14:tracePt t="307651" x="9394825" y="5486400"/>
          <p14:tracePt t="307666" x="9388475" y="5486400"/>
          <p14:tracePt t="307682" x="9364663" y="5502275"/>
          <p14:tracePt t="307683" x="9356725" y="5508625"/>
          <p14:tracePt t="307699" x="9342438" y="5532438"/>
          <p14:tracePt t="307724" x="9342438" y="5540375"/>
          <p14:tracePt t="307732" x="9342438" y="5546725"/>
          <p14:tracePt t="307749" x="9342438" y="5554663"/>
          <p14:tracePt t="307766" x="9350375" y="5570538"/>
          <p14:tracePt t="307784" x="9380538" y="5578475"/>
          <p14:tracePt t="307799" x="9402763" y="5578475"/>
          <p14:tracePt t="307816" x="9440863" y="5578475"/>
          <p14:tracePt t="307832" x="9448800" y="5578475"/>
          <p14:tracePt t="307851" x="9456738" y="5578475"/>
          <p14:tracePt t="307931" x="9448800" y="5592763"/>
          <p14:tracePt t="307939" x="9440863" y="5608638"/>
          <p14:tracePt t="307949" x="9440863" y="5622925"/>
          <p14:tracePt t="307966" x="9440863" y="5654675"/>
          <p14:tracePt t="307982" x="9440863" y="5668963"/>
          <p14:tracePt t="308001" x="9440863" y="5684838"/>
          <p14:tracePt t="308035" x="9448800" y="5684838"/>
          <p14:tracePt t="308275" x="9440863" y="5684838"/>
          <p14:tracePt t="308284" x="9426575" y="5668963"/>
          <p14:tracePt t="308299" x="9418638" y="5661025"/>
          <p14:tracePt t="308315" x="9418638" y="5654675"/>
          <p14:tracePt t="308323" x="9418638" y="5646738"/>
          <p14:tracePt t="308451" x="9418638" y="5654675"/>
          <p14:tracePt t="308459" x="9418638" y="5661025"/>
          <p14:tracePt t="308467" x="9418638" y="5668963"/>
          <p14:tracePt t="308483" x="9418638" y="5676900"/>
          <p14:tracePt t="308532" x="9410700" y="5684838"/>
          <p14:tracePt t="308539" x="9402763" y="5684838"/>
          <p14:tracePt t="308555" x="9388475" y="5676900"/>
          <p14:tracePt t="308566" x="9372600" y="5668963"/>
          <p14:tracePt t="308583" x="9342438" y="5646738"/>
          <p14:tracePt t="308601" x="9318625" y="5608638"/>
          <p14:tracePt t="308616" x="9296400" y="5562600"/>
          <p14:tracePt t="308633" x="9280525" y="5532438"/>
          <p14:tracePt t="308649" x="9250363" y="5478463"/>
          <p14:tracePt t="308668" x="9228138" y="5418138"/>
          <p14:tracePt t="308683" x="9220200" y="5418138"/>
          <p14:tracePt t="308699" x="9212263" y="5394325"/>
          <p14:tracePt t="308724" x="9204325" y="5387975"/>
          <p14:tracePt t="308755" x="9204325" y="5380038"/>
          <p14:tracePt t="308772" x="9197975" y="5380038"/>
          <p14:tracePt t="308787" x="9190038" y="5364163"/>
          <p14:tracePt t="308804" x="9190038" y="5356225"/>
          <p14:tracePt t="308812" x="9190038" y="5334000"/>
          <p14:tracePt t="308819" x="9190038" y="5326063"/>
          <p14:tracePt t="308833" x="9174163" y="5311775"/>
          <p14:tracePt t="308849" x="9174163" y="5280025"/>
          <p14:tracePt t="308866" x="9166225" y="5265738"/>
          <p14:tracePt t="308884" x="9166225" y="5235575"/>
          <p14:tracePt t="308899" x="9166225" y="5219700"/>
          <p14:tracePt t="309108" x="9159875" y="5219700"/>
          <p14:tracePt t="309148" x="9151938" y="5219700"/>
          <p14:tracePt t="309156" x="9144000" y="5219700"/>
          <p14:tracePt t="309196" x="9136063" y="5219700"/>
          <p14:tracePt t="309420" x="9144000" y="5219700"/>
          <p14:tracePt t="309444" x="9151938" y="5219700"/>
          <p14:tracePt t="309460" x="9159875" y="5219700"/>
          <p14:tracePt t="309492" x="9166225" y="5227638"/>
          <p14:tracePt t="309508" x="9166225" y="5235575"/>
          <p14:tracePt t="309524" x="9166225" y="5249863"/>
          <p14:tracePt t="309540" x="9174163" y="5257800"/>
          <p14:tracePt t="309548" x="9174163" y="5273675"/>
          <p14:tracePt t="309564" x="9174163" y="5280025"/>
          <p14:tracePt t="309572" x="9174163" y="5295900"/>
          <p14:tracePt t="309583" x="9182100" y="5303838"/>
          <p14:tracePt t="309600" x="9190038" y="5311775"/>
          <p14:tracePt t="309616" x="9197975" y="5326063"/>
          <p14:tracePt t="309940" x="9204325" y="5334000"/>
          <p14:tracePt t="309948" x="9212263" y="5334000"/>
          <p14:tracePt t="309956" x="9220200" y="5341938"/>
          <p14:tracePt t="309966" x="9228138" y="5341938"/>
          <p14:tracePt t="310140" x="9236075" y="5349875"/>
          <p14:tracePt t="310148" x="9242425" y="5349875"/>
          <p14:tracePt t="310156" x="9242425" y="5356225"/>
          <p14:tracePt t="310166" x="9250363" y="5364163"/>
          <p14:tracePt t="310188" x="9266238" y="5380038"/>
          <p14:tracePt t="310200" x="9274175" y="5387975"/>
          <p14:tracePt t="310218" x="9280525" y="5394325"/>
          <p14:tracePt t="310233" x="9296400" y="5418138"/>
          <p14:tracePt t="310250" x="9296400" y="5426075"/>
          <p14:tracePt t="310620" x="9312275" y="5426075"/>
          <p14:tracePt t="310660" x="9318625" y="5432425"/>
          <p14:tracePt t="310780" x="9326563" y="5432425"/>
          <p14:tracePt t="310788" x="9334500" y="5448300"/>
          <p14:tracePt t="310812" x="9342438" y="5448300"/>
          <p14:tracePt t="310820" x="9342438" y="5456238"/>
          <p14:tracePt t="310860" x="9342438" y="5464175"/>
          <p14:tracePt t="311116" x="9356725" y="5470525"/>
          <p14:tracePt t="311124" x="9364663" y="5470525"/>
          <p14:tracePt t="311133" x="9388475" y="5470525"/>
          <p14:tracePt t="311150" x="9410700" y="5470525"/>
          <p14:tracePt t="311167" x="9410700" y="5478463"/>
          <p14:tracePt t="311284" x="9418638" y="5478463"/>
          <p14:tracePt t="311292" x="9418638" y="5486400"/>
          <p14:tracePt t="311300" x="9418638" y="5494338"/>
          <p14:tracePt t="311348" x="9418638" y="5502275"/>
          <p14:tracePt t="311372" x="9418638" y="5508625"/>
          <p14:tracePt t="311388" x="9418638" y="5516563"/>
          <p14:tracePt t="311476" x="9410700" y="5524500"/>
          <p14:tracePt t="311500" x="9402763" y="5532438"/>
          <p14:tracePt t="311532" x="9402763" y="5540375"/>
          <p14:tracePt t="311668" x="9402763" y="5546725"/>
          <p14:tracePt t="311788" x="9394825" y="5546725"/>
          <p14:tracePt t="311820" x="9394825" y="5554663"/>
          <p14:tracePt t="311844" x="9394825" y="5562600"/>
          <p14:tracePt t="311964" x="9394825" y="5570538"/>
          <p14:tracePt t="311972" x="9394825" y="5578475"/>
          <p14:tracePt t="311983" x="9394825" y="5584825"/>
          <p14:tracePt t="312000" x="9394825" y="5600700"/>
          <p14:tracePt t="312017" x="9402763" y="5616575"/>
          <p14:tracePt t="312033" x="9418638" y="5630863"/>
          <p14:tracePt t="312052" x="9440863" y="5646738"/>
          <p14:tracePt t="312067" x="9448800" y="5646738"/>
          <p14:tracePt t="312101" x="9456738" y="5654675"/>
          <p14:tracePt t="312108" x="9464675" y="5654675"/>
          <p14:tracePt t="312118" x="9464675" y="5661025"/>
          <p14:tracePt t="312133" x="9471025" y="5668963"/>
          <p14:tracePt t="312150" x="9478963" y="5684838"/>
          <p14:tracePt t="312167" x="9486900" y="5692775"/>
          <p14:tracePt t="312185" x="9494838" y="5692775"/>
          <p14:tracePt t="312200" x="9494838" y="5699125"/>
          <p14:tracePt t="312228" x="9494838" y="5707063"/>
          <p14:tracePt t="312244" x="9494838" y="5715000"/>
          <p14:tracePt t="312260" x="9494838" y="5722938"/>
          <p14:tracePt t="312284" x="9494838" y="5730875"/>
          <p14:tracePt t="312292" x="9494838" y="5737225"/>
          <p14:tracePt t="312300" x="9494838" y="5753100"/>
          <p14:tracePt t="312318" x="9494838" y="5768975"/>
          <p14:tracePt t="312333" x="9494838" y="5791200"/>
          <p14:tracePt t="312436" x="9494838" y="5799138"/>
          <p14:tracePt t="312509" x="9494838" y="5807075"/>
          <p14:tracePt t="312532" x="9494838" y="5799138"/>
          <p14:tracePt t="312717" x="9502775" y="5799138"/>
          <p14:tracePt t="312741" x="9509125" y="5799138"/>
          <p14:tracePt t="312765" x="9509125" y="5807075"/>
          <p14:tracePt t="312789" x="9517063" y="5807075"/>
          <p14:tracePt t="312813" x="9517063" y="5813425"/>
          <p14:tracePt t="312869" x="9525000" y="5813425"/>
          <p14:tracePt t="313181" x="9517063" y="5813425"/>
          <p14:tracePt t="313205" x="9517063" y="5807075"/>
          <p14:tracePt t="313213" x="9517063" y="5799138"/>
          <p14:tracePt t="313477" x="9509125" y="5799138"/>
          <p14:tracePt t="313773" x="9502775" y="5799138"/>
          <p14:tracePt t="313805" x="9486900" y="5799138"/>
          <p14:tracePt t="313813" x="9486900" y="5791200"/>
          <p14:tracePt t="313837" x="9478963" y="5783263"/>
          <p14:tracePt t="313861" x="9464675" y="5775325"/>
          <p14:tracePt t="313869" x="9464675" y="5768975"/>
          <p14:tracePt t="313877" x="9448800" y="5761038"/>
          <p14:tracePt t="313885" x="9440863" y="5753100"/>
          <p14:tracePt t="313901" x="9426575" y="5722938"/>
          <p14:tracePt t="313917" x="9402763" y="5699125"/>
          <p14:tracePt t="313935" x="9380538" y="5668963"/>
          <p14:tracePt t="313951" x="9356725" y="5638800"/>
          <p14:tracePt t="313967" x="9334500" y="5584825"/>
          <p14:tracePt t="313984" x="9318625" y="5554663"/>
          <p14:tracePt t="314002" x="9288463" y="5516563"/>
          <p14:tracePt t="314017" x="9288463" y="5494338"/>
          <p14:tracePt t="314034" x="9274175" y="5470525"/>
          <p14:tracePt t="314051" x="9266238" y="5456238"/>
          <p14:tracePt t="314069" x="9266238" y="5432425"/>
          <p14:tracePt t="314085" x="9266238" y="5418138"/>
          <p14:tracePt t="314101" x="9258300" y="5410200"/>
          <p14:tracePt t="314117" x="9258300" y="5387975"/>
          <p14:tracePt t="314135" x="9250363" y="5372100"/>
          <p14:tracePt t="314151" x="9242425" y="5349875"/>
          <p14:tracePt t="314167" x="9242425" y="5318125"/>
          <p14:tracePt t="314184" x="9236075" y="5280025"/>
          <p14:tracePt t="314202" x="9220200" y="5227638"/>
          <p14:tracePt t="314217" x="9212263" y="5189538"/>
          <p14:tracePt t="314234" x="9182100" y="5135563"/>
          <p14:tracePt t="314251" x="9174163" y="5105400"/>
          <p14:tracePt t="314269" x="9159875" y="5089525"/>
          <p14:tracePt t="314365" x="9159875" y="5121275"/>
          <p14:tracePt t="314373" x="9166225" y="5127625"/>
          <p14:tracePt t="314384" x="9182100" y="5159375"/>
          <p14:tracePt t="314401" x="9212263" y="5189538"/>
          <p14:tracePt t="314417" x="9242425" y="5227638"/>
          <p14:tracePt t="314435" x="9266238" y="5257800"/>
          <p14:tracePt t="314451" x="9274175" y="5287963"/>
          <p14:tracePt t="314467" x="9280525" y="5303838"/>
          <p14:tracePt t="314484" x="9280525" y="5318125"/>
          <p14:tracePt t="314502" x="9280525" y="5334000"/>
          <p14:tracePt t="314519" x="9280525" y="5349875"/>
          <p14:tracePt t="314534" x="9280525" y="5372100"/>
          <p14:tracePt t="314551" x="9258300" y="5394325"/>
          <p14:tracePt t="314569" x="9228138" y="5426075"/>
          <p14:tracePt t="314584" x="9174163" y="5478463"/>
          <p14:tracePt t="314601" x="9097963" y="5554663"/>
          <p14:tracePt t="314617" x="9021763" y="5638800"/>
          <p14:tracePt t="314635" x="8983663" y="5699125"/>
          <p14:tracePt t="314651" x="8969375" y="5730875"/>
          <p14:tracePt t="314667" x="8953500" y="5745163"/>
          <p14:tracePt t="314684" x="8937625" y="5761038"/>
          <p14:tracePt t="314702" x="8923338" y="5799138"/>
          <p14:tracePt t="314718" x="8923338" y="5821363"/>
          <p14:tracePt t="314734" x="8923338" y="5829300"/>
          <p14:tracePt t="314751" x="8923338" y="5845175"/>
          <p14:tracePt t="314769" x="8923338" y="5859463"/>
          <p14:tracePt t="314909" x="8915400" y="5859463"/>
          <p14:tracePt t="314941" x="8907463" y="5859463"/>
          <p14:tracePt t="314965" x="8899525" y="5859463"/>
          <p14:tracePt t="314989" x="8893175" y="5859463"/>
          <p14:tracePt t="315077" x="8885238" y="5859463"/>
          <p14:tracePt t="315093" x="8869363" y="5859463"/>
          <p14:tracePt t="315117" x="8861425" y="5859463"/>
          <p14:tracePt t="315125" x="8847138" y="5859463"/>
          <p14:tracePt t="315134" x="8839200" y="5859463"/>
          <p14:tracePt t="315152" x="8816975" y="5845175"/>
          <p14:tracePt t="315168" x="8778875" y="5829300"/>
          <p14:tracePt t="315184" x="8724900" y="5821363"/>
          <p14:tracePt t="315201" x="8588375" y="5813425"/>
          <p14:tracePt t="315219" x="8343900" y="5813425"/>
          <p14:tracePt t="315234" x="7886700" y="5845175"/>
          <p14:tracePt t="315251" x="7383463" y="5913438"/>
          <p14:tracePt t="315268" x="7010400" y="5981700"/>
          <p14:tracePt t="315286" x="6705600" y="6042025"/>
          <p14:tracePt t="315477" x="6713538" y="6042025"/>
          <p14:tracePt t="315485" x="6713538" y="6019800"/>
          <p14:tracePt t="315493" x="6689725" y="5997575"/>
          <p14:tracePt t="315501" x="6675438" y="5989638"/>
          <p14:tracePt t="315518" x="6629400" y="5965825"/>
          <p14:tracePt t="315534" x="6599238" y="5951538"/>
          <p14:tracePt t="315553" x="6523038" y="5927725"/>
          <p14:tracePt t="315568" x="6430963" y="5897563"/>
          <p14:tracePt t="315584" x="6256338" y="5875338"/>
          <p14:tracePt t="315601" x="6049963" y="5845175"/>
          <p14:tracePt t="315619" x="5829300" y="5807075"/>
          <p14:tracePt t="315634" x="5630863" y="5791200"/>
          <p14:tracePt t="315651" x="5372100" y="5745163"/>
          <p14:tracePt t="315668" x="5135563" y="5707063"/>
          <p14:tracePt t="315686" x="4808538" y="5661025"/>
          <p14:tracePt t="315701" x="4435475" y="5616575"/>
          <p14:tracePt t="315718" x="3902075" y="5616575"/>
          <p14:tracePt t="315734" x="3292475" y="5616575"/>
          <p14:tracePt t="315753" x="2811463" y="5646738"/>
          <p14:tracePt t="315768" x="2354263" y="5737225"/>
          <p14:tracePt t="315784" x="2111375" y="5799138"/>
          <p14:tracePt t="315801" x="1798638" y="5921375"/>
          <p14:tracePt t="315819" x="1577975" y="6042025"/>
          <p14:tracePt t="315834" x="1425575" y="6142038"/>
          <p14:tracePt t="315851" x="1363663" y="6218238"/>
          <p14:tracePt t="315868" x="1349375" y="6278563"/>
          <p14:tracePt t="315886" x="1349375" y="6370638"/>
          <p14:tracePt t="315901" x="1363663" y="6430963"/>
          <p14:tracePt t="315918" x="1379538" y="6477000"/>
          <p14:tracePt t="315934" x="1387475" y="6507163"/>
          <p14:tracePt t="315953" x="1393825" y="6523038"/>
          <p14:tracePt t="315968" x="1393825" y="6530975"/>
          <p14:tracePt t="315984" x="1387475" y="6545263"/>
          <p14:tracePt t="316001" x="1379538" y="6553200"/>
          <p14:tracePt t="316019" x="1371600" y="6561138"/>
          <p14:tracePt t="318919" x="830263" y="6484938"/>
          <p14:tracePt t="32290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 değerler nasıl bulunuyor ?</a:t>
            </a:r>
            <a:endParaRPr lang="tr-TR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(</a:t>
            </a:r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LİNEER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) İNTERPOLASYON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  <a:endParaRPr lang="tr-TR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1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23"/>
    </mc:Choice>
    <mc:Fallback xmlns="">
      <p:transition spd="slow" advTm="27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3A86A75C-4F4B-4683-9AE1-C65F6400EC91}">
      <p14:laserTraceLst xmlns:p14="http://schemas.microsoft.com/office/powerpoint/2010/main">
        <p14:tracePtLst>
          <p14:tracePt t="20559" x="677863" y="5265738"/>
          <p14:tracePt t="20599" x="677863" y="5257800"/>
          <p14:tracePt t="20631" x="677863" y="5249863"/>
          <p14:tracePt t="20639" x="677863" y="5235575"/>
          <p14:tracePt t="20647" x="693738" y="5211763"/>
          <p14:tracePt t="20663" x="739775" y="5151438"/>
          <p14:tracePt t="20679" x="822325" y="5045075"/>
          <p14:tracePt t="20696" x="974725" y="4800600"/>
          <p14:tracePt t="20714" x="1143000" y="4473575"/>
          <p14:tracePt t="20729" x="1363663" y="4060825"/>
          <p14:tracePt t="20746" x="1562100" y="3725863"/>
          <p14:tracePt t="20762" x="1828800" y="3284538"/>
          <p14:tracePt t="20780" x="2103438" y="2735263"/>
          <p14:tracePt t="20796" x="2378075" y="2117725"/>
          <p14:tracePt t="20812" x="2544763" y="1570038"/>
          <p14:tracePt t="20829" x="2651125" y="1150938"/>
          <p14:tracePt t="20847" x="2697163" y="860425"/>
          <p14:tracePt t="20862" x="2697163" y="808038"/>
          <p14:tracePt t="20879" x="2697163" y="746125"/>
          <p14:tracePt t="20896" x="2697163" y="739775"/>
          <p14:tracePt t="20983" x="2674938" y="739775"/>
          <p14:tracePt t="20991" x="2667000" y="739775"/>
          <p14:tracePt t="20999" x="2636838" y="739775"/>
          <p14:tracePt t="21012" x="2613025" y="739775"/>
          <p14:tracePt t="21029" x="2560638" y="739775"/>
          <p14:tracePt t="21046" x="2522538" y="739775"/>
          <p14:tracePt t="21064" x="2422525" y="884238"/>
          <p14:tracePt t="21079" x="2392363" y="1028700"/>
          <p14:tracePt t="21096" x="2354263" y="1127125"/>
          <p14:tracePt t="21112" x="2301875" y="1203325"/>
          <p14:tracePt t="21131" x="2278063" y="1241425"/>
          <p14:tracePt t="21146" x="2232025" y="1273175"/>
          <p14:tracePt t="21163" x="2201863" y="1287463"/>
          <p14:tracePt t="21179" x="2179638" y="1303338"/>
          <p14:tracePt t="21197" x="2155825" y="1317625"/>
          <p14:tracePt t="21213" x="2111375" y="1355725"/>
          <p14:tracePt t="21229" x="2057400" y="1409700"/>
          <p14:tracePt t="21246" x="1997075" y="1477963"/>
          <p14:tracePt t="21264" x="1943100" y="1554163"/>
          <p14:tracePt t="21279" x="1912938" y="1592263"/>
          <p14:tracePt t="21296" x="1874838" y="1638300"/>
          <p14:tracePt t="21313" x="1858963" y="1646238"/>
          <p14:tracePt t="21331" x="1836738" y="1654175"/>
          <p14:tracePt t="21346" x="1806575" y="1654175"/>
          <p14:tracePt t="21363" x="1782763" y="1676400"/>
          <p14:tracePt t="21383" x="1768475" y="1698625"/>
          <p14:tracePt t="21397" x="1736725" y="1744663"/>
          <p14:tracePt t="21413" x="1692275" y="1820863"/>
          <p14:tracePt t="21429" x="1660525" y="1882775"/>
          <p14:tracePt t="21446" x="1646238" y="1912938"/>
          <p14:tracePt t="21464" x="1630363" y="1927225"/>
          <p14:tracePt t="21479" x="1622425" y="1943100"/>
          <p14:tracePt t="21496" x="1616075" y="1943100"/>
          <p14:tracePt t="21513" x="1600200" y="1943100"/>
          <p14:tracePt t="21530" x="1584325" y="1943100"/>
          <p14:tracePt t="21546" x="1524000" y="1927225"/>
          <p14:tracePt t="21563" x="1470025" y="1897063"/>
          <p14:tracePt t="21579" x="1431925" y="1889125"/>
          <p14:tracePt t="21597" x="1387475" y="1889125"/>
          <p14:tracePt t="21613" x="1333500" y="1889125"/>
          <p14:tracePt t="21629" x="1311275" y="1889125"/>
          <p14:tracePt t="21646" x="1273175" y="1905000"/>
          <p14:tracePt t="21664" x="1249363" y="1997075"/>
          <p14:tracePt t="21679" x="1249363" y="2049463"/>
          <p14:tracePt t="21696" x="1249363" y="2111375"/>
          <p14:tracePt t="21713" x="1265238" y="2179638"/>
          <p14:tracePt t="21731" x="1303338" y="2247900"/>
          <p14:tracePt t="21746" x="1371600" y="2324100"/>
          <p14:tracePt t="21763" x="1431925" y="2370138"/>
          <p14:tracePt t="21779" x="1516063" y="2384425"/>
          <p14:tracePt t="21797" x="1570038" y="2384425"/>
          <p14:tracePt t="21813" x="1592263" y="2384425"/>
          <p14:tracePt t="21829" x="1592263" y="2301875"/>
          <p14:tracePt t="21846" x="1584325" y="2217738"/>
          <p14:tracePt t="21864" x="1501775" y="2111375"/>
          <p14:tracePt t="21879" x="1447800" y="2095500"/>
          <p14:tracePt t="21896" x="1409700" y="2095500"/>
          <p14:tracePt t="21913" x="1393825" y="2095500"/>
          <p14:tracePt t="21931" x="1379538" y="2095500"/>
          <p14:tracePt t="21946" x="1379538" y="2103438"/>
          <p14:tracePt t="22096" x="1379538" y="2111375"/>
          <p14:tracePt t="22520" x="1387475" y="2111375"/>
          <p14:tracePt t="22536" x="1393825" y="2111375"/>
          <p14:tracePt t="22560" x="1401763" y="2111375"/>
          <p14:tracePt t="22720" x="1409700" y="2111375"/>
          <p14:tracePt t="22808" x="1409700" y="2095500"/>
          <p14:tracePt t="22824" x="1409700" y="2087563"/>
          <p14:tracePt t="22848" x="1417638" y="2079625"/>
          <p14:tracePt t="22864" x="1425575" y="2079625"/>
          <p14:tracePt t="22872" x="1431925" y="2073275"/>
          <p14:tracePt t="22928" x="1431925" y="2065338"/>
          <p14:tracePt t="22984" x="1439863" y="2065338"/>
          <p14:tracePt t="23280" x="1501775" y="2065338"/>
          <p14:tracePt t="23288" x="1592263" y="2057400"/>
          <p14:tracePt t="23297" x="1744663" y="2027238"/>
          <p14:tracePt t="23313" x="1958975" y="2003425"/>
          <p14:tracePt t="23330" x="2049463" y="1965325"/>
          <p14:tracePt t="23346" x="2125663" y="1943100"/>
          <p14:tracePt t="23365" x="2217738" y="1927225"/>
          <p14:tracePt t="23380" x="2270125" y="1912938"/>
          <p14:tracePt t="23396" x="2354263" y="1882775"/>
          <p14:tracePt t="23413" x="2422525" y="1866900"/>
          <p14:tracePt t="23431" x="2498725" y="1858963"/>
          <p14:tracePt t="23431" x="2536825" y="1844675"/>
          <p14:tracePt t="23446" x="2598738" y="1836738"/>
          <p14:tracePt t="23463" x="2682875" y="1828800"/>
          <p14:tracePt t="23463" x="2713038" y="1820863"/>
          <p14:tracePt t="23480" x="2743200" y="1806575"/>
          <p14:tracePt t="23497" x="2759075" y="1798638"/>
          <p14:tracePt t="23513" x="2773363" y="1782763"/>
          <p14:tracePt t="23530" x="2773363" y="1774825"/>
          <p14:tracePt t="23546" x="2789238" y="1768475"/>
          <p14:tracePt t="23565" x="2797175" y="1760538"/>
          <p14:tracePt t="23580" x="2841625" y="1752600"/>
          <p14:tracePt t="23596" x="2873375" y="1744663"/>
          <p14:tracePt t="23613" x="2911475" y="1730375"/>
          <p14:tracePt t="23631" x="2933700" y="1714500"/>
          <p14:tracePt t="23646" x="2941638" y="1706563"/>
          <p14:tracePt t="23664" x="2979738" y="1692275"/>
          <p14:tracePt t="23680" x="3001963" y="1676400"/>
          <p14:tracePt t="23697" x="3025775" y="1660525"/>
          <p14:tracePt t="23713" x="3048000" y="1638300"/>
          <p14:tracePt t="23730" x="3055938" y="1630363"/>
          <p14:tracePt t="23746" x="3063875" y="1630363"/>
          <p14:tracePt t="23800" x="3070225" y="1630363"/>
          <p14:tracePt t="23816" x="3078163" y="1630363"/>
          <p14:tracePt t="23864" x="3086100" y="1630363"/>
          <p14:tracePt t="23880" x="3094038" y="1630363"/>
          <p14:tracePt t="23888" x="3101975" y="1630363"/>
          <p14:tracePt t="23904" x="3116263" y="1630363"/>
          <p14:tracePt t="23913" x="3140075" y="1630363"/>
          <p14:tracePt t="23930" x="3170238" y="1630363"/>
          <p14:tracePt t="23948" x="3200400" y="1622425"/>
          <p14:tracePt t="23963" x="3222625" y="1616075"/>
          <p14:tracePt t="23980" x="3246438" y="1616075"/>
          <p14:tracePt t="23996" x="3260725" y="1600200"/>
          <p14:tracePt t="24015" x="3268663" y="1600200"/>
          <p14:tracePt t="24030" x="3276600" y="1600200"/>
          <p14:tracePt t="24047" x="3284538" y="1592263"/>
          <p14:tracePt t="24064" x="3298825" y="1592263"/>
          <p14:tracePt t="24064" x="3314700" y="1584325"/>
          <p14:tracePt t="24081" x="3322638" y="1577975"/>
          <p14:tracePt t="24104" x="3322638" y="1570038"/>
          <p14:tracePt t="24120" x="3330575" y="1562100"/>
          <p14:tracePt t="24130" x="3336925" y="1562100"/>
          <p14:tracePt t="24148" x="3344863" y="1554163"/>
          <p14:tracePt t="24163" x="3360738" y="1531938"/>
          <p14:tracePt t="24180" x="3382963" y="1508125"/>
          <p14:tracePt t="24196" x="3406775" y="1501775"/>
          <p14:tracePt t="24215" x="3436938" y="1485900"/>
          <p14:tracePt t="24230" x="3467100" y="1470025"/>
          <p14:tracePt t="24247" x="3482975" y="1463675"/>
          <p14:tracePt t="24263" x="3513138" y="1447800"/>
          <p14:tracePt t="24264" x="3521075" y="1447800"/>
          <p14:tracePt t="24281" x="3521075" y="1439863"/>
          <p14:tracePt t="24344" x="3527425" y="1439863"/>
          <p14:tracePt t="24352" x="3535363" y="1439863"/>
          <p14:tracePt t="24365" x="3543300" y="1439863"/>
          <p14:tracePt t="24380" x="3551238" y="1439863"/>
          <p14:tracePt t="24397" x="3559175" y="1439863"/>
          <p14:tracePt t="24488" x="3535363" y="1447800"/>
          <p14:tracePt t="24496" x="3467100" y="1463675"/>
          <p14:tracePt t="24504" x="3390900" y="1493838"/>
          <p14:tracePt t="24513" x="3298825" y="1539875"/>
          <p14:tracePt t="24530" x="3078163" y="1616075"/>
          <p14:tracePt t="24547" x="2827338" y="1722438"/>
          <p14:tracePt t="24565" x="2659063" y="1828800"/>
          <p14:tracePt t="24580" x="2613025" y="1897063"/>
          <p14:tracePt t="24597" x="2606675" y="1912938"/>
          <p14:tracePt t="24613" x="2606675" y="1920875"/>
          <p14:tracePt t="24800" x="2613025" y="1927225"/>
          <p14:tracePt t="24808" x="2651125" y="1927225"/>
          <p14:tracePt t="24816" x="2705100" y="1927225"/>
          <p14:tracePt t="24830" x="2727325" y="1927225"/>
          <p14:tracePt t="24847" x="2819400" y="1905000"/>
          <p14:tracePt t="24863" x="2895600" y="1844675"/>
          <p14:tracePt t="24864" x="2911475" y="1828800"/>
          <p14:tracePt t="24881" x="2955925" y="1782763"/>
          <p14:tracePt t="24897" x="2979738" y="1752600"/>
          <p14:tracePt t="24913" x="3078163" y="1706563"/>
          <p14:tracePt t="24930" x="3170238" y="1668463"/>
          <p14:tracePt t="24948" x="3268663" y="1638300"/>
          <p14:tracePt t="24964" x="3314700" y="1616075"/>
          <p14:tracePt t="24980" x="3330575" y="1600200"/>
          <p14:tracePt t="24997" x="3352800" y="1592263"/>
          <p14:tracePt t="25015" x="3375025" y="1577975"/>
          <p14:tracePt t="25030" x="3406775" y="1570038"/>
          <p14:tracePt t="25047" x="3444875" y="1539875"/>
          <p14:tracePt t="25063" x="3467100" y="1508125"/>
          <p14:tracePt t="25064" x="3489325" y="1501775"/>
          <p14:tracePt t="25081" x="3513138" y="1477963"/>
          <p14:tracePt t="25097" x="3535363" y="1463675"/>
          <p14:tracePt t="25113" x="3551238" y="1447800"/>
          <p14:tracePt t="25130" x="3573463" y="1439863"/>
          <p14:tracePt t="25148" x="3573463" y="1431925"/>
          <p14:tracePt t="25163" x="3581400" y="1425575"/>
          <p14:tracePt t="25180" x="3589338" y="1425575"/>
          <p14:tracePt t="25197" x="3589338" y="1417638"/>
          <p14:tracePt t="25215" x="3589338" y="1401763"/>
          <p14:tracePt t="25230" x="3589338" y="1393825"/>
          <p14:tracePt t="25247" x="3589338" y="1387475"/>
          <p14:tracePt t="25263" x="3603625" y="1371600"/>
          <p14:tracePt t="25264" x="3611563" y="1371600"/>
          <p14:tracePt t="25282" x="3619500" y="1341438"/>
          <p14:tracePt t="25297" x="3635375" y="1325563"/>
          <p14:tracePt t="25314" x="3641725" y="1295400"/>
          <p14:tracePt t="25330" x="3649663" y="1279525"/>
          <p14:tracePt t="25348" x="3649663" y="1265238"/>
          <p14:tracePt t="25363" x="3649663" y="1249363"/>
          <p14:tracePt t="25380" x="3649663" y="1235075"/>
          <p14:tracePt t="25397" x="3635375" y="1227138"/>
          <p14:tracePt t="25415" x="3619500" y="1219200"/>
          <p14:tracePt t="25430" x="3603625" y="1211263"/>
          <p14:tracePt t="25448" x="3589338" y="1211263"/>
          <p14:tracePt t="25464" x="3581400" y="1211263"/>
          <p14:tracePt t="25482" x="3559175" y="1211263"/>
          <p14:tracePt t="25497" x="3551238" y="1219200"/>
          <p14:tracePt t="25514" x="3551238" y="1257300"/>
          <p14:tracePt t="25530" x="3559175" y="1303338"/>
          <p14:tracePt t="25548" x="3589338" y="1349375"/>
          <p14:tracePt t="25564" x="3641725" y="1401763"/>
          <p14:tracePt t="25580" x="3695700" y="1425575"/>
          <p14:tracePt t="25597" x="3725863" y="1439863"/>
          <p14:tracePt t="25615" x="3741738" y="1439863"/>
          <p14:tracePt t="25630" x="3749675" y="1439863"/>
          <p14:tracePt t="25647" x="3756025" y="1439863"/>
          <p14:tracePt t="25664" x="3756025" y="1409700"/>
          <p14:tracePt t="25665" x="3756025" y="1401763"/>
          <p14:tracePt t="25682" x="3756025" y="1355725"/>
          <p14:tracePt t="25697" x="3711575" y="1311275"/>
          <p14:tracePt t="25713" x="3635375" y="1279525"/>
          <p14:tracePt t="25730" x="3581400" y="1273175"/>
          <p14:tracePt t="25748" x="3565525" y="1279525"/>
          <p14:tracePt t="25764" x="3565525" y="1303338"/>
          <p14:tracePt t="25780" x="3565525" y="1333500"/>
          <p14:tracePt t="25797" x="3565525" y="1371600"/>
          <p14:tracePt t="25815" x="3565525" y="1387475"/>
          <p14:tracePt t="25830" x="3581400" y="1409700"/>
          <p14:tracePt t="25847" x="3603625" y="1417638"/>
          <p14:tracePt t="25864" x="3611563" y="1417638"/>
          <p14:tracePt t="25882" x="3627438" y="1431925"/>
          <p14:tracePt t="26017" x="3619500" y="1431925"/>
          <p14:tracePt t="26024" x="3603625" y="1431925"/>
          <p14:tracePt t="26033" x="3597275" y="1431925"/>
          <p14:tracePt t="26047" x="3581400" y="1431925"/>
          <p14:tracePt t="26064" x="3559175" y="1425575"/>
          <p14:tracePt t="26064" x="3559175" y="1379538"/>
          <p14:tracePt t="26080" x="3559175" y="1311275"/>
          <p14:tracePt t="39244" x="3559175" y="1279525"/>
          <p14:tracePt t="39252" x="3635375" y="1189038"/>
          <p14:tracePt t="39267" x="3749675" y="1050925"/>
          <p14:tracePt t="39284" x="3840163" y="906463"/>
          <p14:tracePt t="39300" x="3635375" y="922338"/>
          <p14:tracePt t="39318" x="3040063" y="1112838"/>
          <p14:tracePt t="39333" x="2408238" y="1279525"/>
          <p14:tracePt t="39350" x="2049463" y="1387475"/>
          <p14:tracePt t="39367" x="1866900" y="1447800"/>
          <p14:tracePt t="39385" x="1730375" y="1463675"/>
          <p14:tracePt t="39400" x="1692275" y="1463675"/>
          <p14:tracePt t="39417" x="1676400" y="1463675"/>
          <p14:tracePt t="39476" x="1668463" y="1463675"/>
          <p14:tracePt t="39492" x="1660525" y="1463675"/>
          <p14:tracePt t="39500" x="1646238" y="1463675"/>
          <p14:tracePt t="39508" x="1608138" y="1477963"/>
          <p14:tracePt t="39517" x="1584325" y="1508125"/>
          <p14:tracePt t="39533" x="1554163" y="1577975"/>
          <p14:tracePt t="39552" x="1554163" y="1608138"/>
          <p14:tracePt t="39572" x="1554163" y="1616075"/>
          <p14:tracePt t="39583" x="1554163" y="1622425"/>
          <p14:tracePt t="39600" x="1554163" y="1646238"/>
          <p14:tracePt t="39618" x="1554163" y="1668463"/>
          <p14:tracePt t="39633" x="1570038" y="1744663"/>
          <p14:tracePt t="39650" x="1592263" y="1844675"/>
          <p14:tracePt t="39667" x="1630363" y="1973263"/>
          <p14:tracePt t="39685" x="1630363" y="2057400"/>
          <p14:tracePt t="39700" x="1608138" y="2103438"/>
          <p14:tracePt t="39717" x="1584325" y="2125663"/>
          <p14:tracePt t="39734" x="1562100" y="2149475"/>
          <p14:tracePt t="39752" x="1539875" y="2201863"/>
          <p14:tracePt t="39767" x="1539875" y="2278063"/>
          <p14:tracePt t="39784" x="1539875" y="2362200"/>
          <p14:tracePt t="39800" x="1539875" y="2446338"/>
          <p14:tracePt t="39818" x="1539875" y="2552700"/>
          <p14:tracePt t="39834" x="1539875" y="2667000"/>
          <p14:tracePt t="39850" x="1539875" y="2735263"/>
          <p14:tracePt t="39867" x="1531938" y="2803525"/>
          <p14:tracePt t="39885" x="1516063" y="2803525"/>
          <p14:tracePt t="39901" x="1485900" y="2803525"/>
          <p14:tracePt t="39917" x="1455738" y="2773363"/>
          <p14:tracePt t="39934" x="1431925" y="2682875"/>
          <p14:tracePt t="39952" x="1417638" y="2667000"/>
          <p14:tracePt t="39967" x="1417638" y="2651125"/>
          <p14:tracePt t="40012" x="1417638" y="2644775"/>
          <p14:tracePt t="40164" x="1425575" y="2651125"/>
          <p14:tracePt t="40172" x="1431925" y="2651125"/>
          <p14:tracePt t="40184" x="1447800" y="2667000"/>
          <p14:tracePt t="40200" x="1508125" y="2667000"/>
          <p14:tracePt t="40217" x="1570038" y="2667000"/>
          <p14:tracePt t="40235" x="1622425" y="2667000"/>
          <p14:tracePt t="40250" x="1630363" y="2667000"/>
          <p14:tracePt t="40276" x="1638300" y="2667000"/>
          <p14:tracePt t="40316" x="1638300" y="2651125"/>
          <p14:tracePt t="40348" x="1638300" y="2644775"/>
          <p14:tracePt t="40356" x="1630363" y="2644775"/>
          <p14:tracePt t="40373" x="1608138" y="2644775"/>
          <p14:tracePt t="40388" x="1600200" y="2644775"/>
          <p14:tracePt t="40404" x="1584325" y="2644775"/>
          <p14:tracePt t="40492" x="1592263" y="2644775"/>
          <p14:tracePt t="40500" x="1608138" y="2651125"/>
          <p14:tracePt t="40509" x="1616075" y="2651125"/>
          <p14:tracePt t="40517" x="1622425" y="2651125"/>
          <p14:tracePt t="40588" x="1622425" y="2644775"/>
          <p14:tracePt t="40596" x="1608138" y="2636838"/>
          <p14:tracePt t="40604" x="1600200" y="2636838"/>
          <p14:tracePt t="40617" x="1584325" y="2628900"/>
          <p14:tracePt t="40634" x="1577975" y="2628900"/>
          <p14:tracePt t="40925" x="1592263" y="2628900"/>
          <p14:tracePt t="40932" x="1608138" y="2628900"/>
          <p14:tracePt t="40940" x="1638300" y="2620963"/>
          <p14:tracePt t="40950" x="1654175" y="2606675"/>
          <p14:tracePt t="40967" x="1684338" y="2598738"/>
          <p14:tracePt t="40984" x="1692275" y="2598738"/>
          <p14:tracePt t="41002" x="1698625" y="2598738"/>
          <p14:tracePt t="41220" x="1752600" y="2598738"/>
          <p14:tracePt t="41228" x="1820863" y="2568575"/>
          <p14:tracePt t="41236" x="1905000" y="2530475"/>
          <p14:tracePt t="41251" x="2003425" y="2460625"/>
          <p14:tracePt t="41267" x="2141538" y="2370138"/>
          <p14:tracePt t="41284" x="2187575" y="2308225"/>
          <p14:tracePt t="41301" x="2193925" y="2270125"/>
          <p14:tracePt t="41317" x="2193925" y="2209800"/>
          <p14:tracePt t="41334" x="2193925" y="2155825"/>
          <p14:tracePt t="41351" x="2187575" y="2117725"/>
          <p14:tracePt t="41369" x="2163763" y="2079625"/>
          <p14:tracePt t="41384" x="2155825" y="2065338"/>
          <p14:tracePt t="41401" x="2155825" y="2041525"/>
          <p14:tracePt t="41417" x="2155825" y="2003425"/>
          <p14:tracePt t="41435" x="2155825" y="1965325"/>
          <p14:tracePt t="41451" x="2155825" y="1943100"/>
          <p14:tracePt t="41467" x="2155825" y="1927225"/>
          <p14:tracePt t="41468" x="2171700" y="1912938"/>
          <p14:tracePt t="41484" x="2201863" y="1897063"/>
          <p14:tracePt t="41502" x="2232025" y="1874838"/>
          <p14:tracePt t="41518" x="2278063" y="1851025"/>
          <p14:tracePt t="41534" x="2308225" y="1844675"/>
          <p14:tracePt t="41551" x="2354263" y="1812925"/>
          <p14:tracePt t="41569" x="2438400" y="1806575"/>
          <p14:tracePt t="41584" x="2598738" y="1782763"/>
          <p14:tracePt t="41601" x="2773363" y="1768475"/>
          <p14:tracePt t="41617" x="2911475" y="1736725"/>
          <p14:tracePt t="41635" x="3032125" y="1714500"/>
          <p14:tracePt t="41651" x="3140075" y="1684338"/>
          <p14:tracePt t="41668" x="3230563" y="1654175"/>
          <p14:tracePt t="41668" x="3284538" y="1646238"/>
          <p14:tracePt t="41684" x="3398838" y="1616075"/>
          <p14:tracePt t="41702" x="3497263" y="1600200"/>
          <p14:tracePt t="41718" x="3573463" y="1584325"/>
          <p14:tracePt t="41734" x="3611563" y="1584325"/>
          <p14:tracePt t="41751" x="3641725" y="1570038"/>
          <p14:tracePt t="41769" x="3679825" y="1539875"/>
          <p14:tracePt t="41784" x="3703638" y="1508125"/>
          <p14:tracePt t="41801" x="3741738" y="1485900"/>
          <p14:tracePt t="41818" x="3787775" y="1470025"/>
          <p14:tracePt t="41836" x="3832225" y="1455738"/>
          <p14:tracePt t="41851" x="3924300" y="1425575"/>
          <p14:tracePt t="41868" x="3962400" y="1417638"/>
          <p14:tracePt t="41884" x="3978275" y="1393825"/>
          <p14:tracePt t="41908" x="3978275" y="1387475"/>
          <p14:tracePt t="41940" x="3978275" y="1379538"/>
          <p14:tracePt t="41980" x="3970338" y="1363663"/>
          <p14:tracePt t="41997" x="3954463" y="1355725"/>
          <p14:tracePt t="42004" x="3946525" y="1341438"/>
          <p14:tracePt t="42018" x="3932238" y="1341438"/>
          <p14:tracePt t="42034" x="3916363" y="1317625"/>
          <p14:tracePt t="42052" x="3863975" y="1287463"/>
          <p14:tracePt t="42068" x="3832225" y="1249363"/>
          <p14:tracePt t="42084" x="3733800" y="1112838"/>
          <p14:tracePt t="42101" x="3679825" y="1058863"/>
          <p14:tracePt t="42119" x="3657600" y="1044575"/>
          <p14:tracePt t="42134" x="3641725" y="1028700"/>
          <p14:tracePt t="42151" x="3619500" y="1028700"/>
          <p14:tracePt t="42168" x="3603625" y="1028700"/>
          <p14:tracePt t="42186" x="3589338" y="1112838"/>
          <p14:tracePt t="42201" x="3589338" y="1235075"/>
          <p14:tracePt t="42218" x="3603625" y="1355725"/>
          <p14:tracePt t="42234" x="3679825" y="1455738"/>
          <p14:tracePt t="42252" x="3756025" y="1539875"/>
          <p14:tracePt t="42268" x="3787775" y="1554163"/>
          <p14:tracePt t="42285" x="3878263" y="1577975"/>
          <p14:tracePt t="42301" x="3940175" y="1577975"/>
          <p14:tracePt t="42319" x="3954463" y="1546225"/>
          <p14:tracePt t="42334" x="3962400" y="1477963"/>
          <p14:tracePt t="42351" x="3924300" y="1379538"/>
          <p14:tracePt t="42368" x="3886200" y="1317625"/>
          <p14:tracePt t="42386" x="3817938" y="1287463"/>
          <p14:tracePt t="42401" x="3711575" y="1287463"/>
          <p14:tracePt t="42418" x="3611563" y="1287463"/>
          <p14:tracePt t="42434" x="3551238" y="1363663"/>
          <p14:tracePt t="42452" x="3543300" y="1524000"/>
          <p14:tracePt t="42468" x="3559175" y="1570038"/>
          <p14:tracePt t="42485" x="3679825" y="1698625"/>
          <p14:tracePt t="42501" x="3779838" y="1768475"/>
          <p14:tracePt t="42519" x="3886200" y="1812925"/>
          <p14:tracePt t="42534" x="3984625" y="1844675"/>
          <p14:tracePt t="42551" x="4068763" y="1858963"/>
          <p14:tracePt t="42568" x="4168775" y="1882775"/>
          <p14:tracePt t="42586" x="4251325" y="1905000"/>
          <p14:tracePt t="42601" x="4283075" y="1912938"/>
          <p14:tracePt t="42661" x="4283075" y="1905000"/>
          <p14:tracePt t="42669" x="4267200" y="1889125"/>
          <p14:tracePt t="42677" x="4251325" y="1882775"/>
          <p14:tracePt t="42684" x="4244975" y="1866900"/>
          <p14:tracePt t="42701" x="4221163" y="1851025"/>
          <p14:tracePt t="42718" x="4183063" y="1851025"/>
          <p14:tracePt t="42736" x="4152900" y="1851025"/>
          <p14:tracePt t="42751" x="4122738" y="1866900"/>
          <p14:tracePt t="42768" x="4098925" y="1866900"/>
          <p14:tracePt t="42784" x="4084638" y="1882775"/>
          <p14:tracePt t="42869" x="4084638" y="1889125"/>
          <p14:tracePt t="42885" x="4092575" y="1889125"/>
          <p14:tracePt t="42893" x="4106863" y="1889125"/>
          <p14:tracePt t="42901" x="4114800" y="1889125"/>
          <p14:tracePt t="42918" x="4130675" y="1874838"/>
          <p14:tracePt t="42934" x="4144963" y="1844675"/>
          <p14:tracePt t="42953" x="4144963" y="1812925"/>
          <p14:tracePt t="42968" x="4137025" y="1798638"/>
          <p14:tracePt t="42984" x="4130675" y="1782763"/>
          <p14:tracePt t="43001" x="4106863" y="1774825"/>
          <p14:tracePt t="43019" x="4060825" y="1768475"/>
          <p14:tracePt t="43034" x="4000500" y="1760538"/>
          <p14:tracePt t="43051" x="3940175" y="1760538"/>
          <p14:tracePt t="43068" x="3916363" y="1760538"/>
          <p14:tracePt t="43086" x="3916363" y="1782763"/>
          <p14:tracePt t="43101" x="3932238" y="1790700"/>
          <p14:tracePt t="43118" x="3962400" y="1806575"/>
          <p14:tracePt t="43134" x="3984625" y="1812925"/>
          <p14:tracePt t="43152" x="4022725" y="1820863"/>
          <p14:tracePt t="43168" x="4068763" y="1836738"/>
          <p14:tracePt t="43184" x="4122738" y="1836738"/>
          <p14:tracePt t="43201" x="4152900" y="1836738"/>
          <p14:tracePt t="43245" x="4160838" y="1836738"/>
          <p14:tracePt t="43261" x="4160838" y="1828800"/>
          <p14:tracePt t="43269" x="4144963" y="1820863"/>
          <p14:tracePt t="43277" x="4144963" y="1812925"/>
          <p14:tracePt t="43286" x="4130675" y="1812925"/>
          <p14:tracePt t="43301" x="4122738" y="1812925"/>
          <p14:tracePt t="43318" x="4114800" y="1806575"/>
          <p14:tracePt t="44037" x="4122738" y="1806575"/>
          <p14:tracePt t="45645" x="4130675" y="1806575"/>
          <p14:tracePt t="45653" x="4152900" y="1806575"/>
          <p14:tracePt t="45668" x="4168775" y="1790700"/>
          <p14:tracePt t="45685" x="4175125" y="1782763"/>
          <p14:tracePt t="45709" x="4183063" y="1782763"/>
          <p14:tracePt t="45720" x="4191000" y="1782763"/>
          <p14:tracePt t="45735" x="4198938" y="1782763"/>
          <p14:tracePt t="45752" x="4206875" y="1782763"/>
          <p14:tracePt t="45781" x="4206875" y="1768475"/>
          <p14:tracePt t="45901" x="4206875" y="1760538"/>
          <p14:tracePt t="45918" x="4206875" y="1744663"/>
          <p14:tracePt t="45926" x="4198938" y="1730375"/>
          <p14:tracePt t="45935" x="4191000" y="1730375"/>
          <p14:tracePt t="51727" x="4213225" y="1730375"/>
          <p14:tracePt t="51735" x="4259263" y="1730375"/>
          <p14:tracePt t="51743" x="4313238" y="1730375"/>
          <p14:tracePt t="51753" x="4335463" y="1730375"/>
          <p14:tracePt t="51770" x="4381500" y="1730375"/>
          <p14:tracePt t="51786" x="4381500" y="1744663"/>
          <p14:tracePt t="51804" x="4313238" y="1851025"/>
          <p14:tracePt t="51820" x="4221163" y="1935163"/>
          <p14:tracePt t="51836" x="4060825" y="2079625"/>
          <p14:tracePt t="51853" x="3940175" y="2217738"/>
          <p14:tracePt t="51871" x="3810000" y="2438400"/>
          <p14:tracePt t="51886" x="3763963" y="2536825"/>
          <p14:tracePt t="51888" x="3717925" y="2606675"/>
          <p14:tracePt t="51903" x="3649663" y="2727325"/>
          <p14:tracePt t="51920" x="3573463" y="2835275"/>
          <p14:tracePt t="51938" x="3527425" y="2903538"/>
          <p14:tracePt t="51953" x="3505200" y="2949575"/>
          <p14:tracePt t="51970" x="3482975" y="2971800"/>
          <p14:tracePt t="51986" x="3475038" y="2979738"/>
          <p14:tracePt t="52004" x="3467100" y="2987675"/>
          <p14:tracePt t="52020" x="3451225" y="2987675"/>
          <p14:tracePt t="52055" x="3444875" y="2987675"/>
          <p14:tracePt t="52063" x="3436938" y="2987675"/>
          <p14:tracePt t="52071" x="3429000" y="2987675"/>
          <p14:tracePt t="52087" x="3398838" y="2987675"/>
          <p14:tracePt t="52103" x="3368675" y="2979738"/>
          <p14:tracePt t="52120" x="3314700" y="2949575"/>
          <p14:tracePt t="52138" x="3276600" y="2903538"/>
          <p14:tracePt t="52153" x="3222625" y="2827338"/>
          <p14:tracePt t="52170" x="3178175" y="2781300"/>
          <p14:tracePt t="52187" x="3170238" y="2751138"/>
          <p14:tracePt t="52205" x="3154363" y="2735263"/>
          <p14:tracePt t="52220" x="3140075" y="2713038"/>
          <p14:tracePt t="52237" x="3124200" y="2697163"/>
          <p14:tracePt t="52253" x="3101975" y="2689225"/>
          <p14:tracePt t="52272" x="3048000" y="2667000"/>
          <p14:tracePt t="52286" x="3025775" y="2667000"/>
          <p14:tracePt t="52303" x="2917825" y="2636838"/>
          <p14:tracePt t="52320" x="2879725" y="2620963"/>
          <p14:tracePt t="52336" x="2803525" y="2606675"/>
          <p14:tracePt t="52354" x="2765425" y="2606675"/>
          <p14:tracePt t="52370" x="2751138" y="2606675"/>
          <p14:tracePt t="52387" x="2735263" y="2606675"/>
          <p14:tracePt t="52403" x="2727325" y="2613025"/>
          <p14:tracePt t="52421" x="2720975" y="2651125"/>
          <p14:tracePt t="52437" x="2720975" y="2682875"/>
          <p14:tracePt t="52453" x="2720975" y="2713038"/>
          <p14:tracePt t="52470" x="2727325" y="2751138"/>
          <p14:tracePt t="52488" x="2811463" y="2789238"/>
          <p14:tracePt t="52503" x="2865438" y="2803525"/>
          <p14:tracePt t="52520" x="2933700" y="2803525"/>
          <p14:tracePt t="52537" x="2955925" y="2803525"/>
          <p14:tracePt t="52555" x="2963863" y="2803525"/>
          <p14:tracePt t="52570" x="2963863" y="2789238"/>
          <p14:tracePt t="52587" x="2963863" y="2735263"/>
          <p14:tracePt t="52603" x="2949575" y="2667000"/>
          <p14:tracePt t="52621" x="2917825" y="2613025"/>
          <p14:tracePt t="52637" x="2873375" y="2552700"/>
          <p14:tracePt t="52653" x="2827338" y="2506663"/>
          <p14:tracePt t="52670" x="2811463" y="2484438"/>
          <p14:tracePt t="52688" x="2797175" y="2484438"/>
          <p14:tracePt t="52712" x="2797175" y="2514600"/>
          <p14:tracePt t="52720" x="2797175" y="2582863"/>
          <p14:tracePt t="52737" x="2797175" y="2689225"/>
          <p14:tracePt t="52755" x="2797175" y="2765425"/>
          <p14:tracePt t="52770" x="2819400" y="2803525"/>
          <p14:tracePt t="52787" x="2841625" y="2819400"/>
          <p14:tracePt t="52803" x="2849563" y="2827338"/>
          <p14:tracePt t="52821" x="2865438" y="2827338"/>
          <p14:tracePt t="52837" x="2873375" y="2827338"/>
          <p14:tracePt t="52853" x="2879725" y="2811463"/>
          <p14:tracePt t="52870" x="2879725" y="2789238"/>
          <p14:tracePt t="52888" x="2879725" y="2781300"/>
          <p14:tracePt t="52904" x="2873375" y="2781300"/>
          <p14:tracePt t="52920" x="2857500" y="2781300"/>
          <p14:tracePt t="52937" x="2819400" y="2789238"/>
          <p14:tracePt t="52955" x="2751138" y="2827338"/>
          <p14:tracePt t="52970" x="2628900" y="2865438"/>
          <p14:tracePt t="52987" x="2468563" y="2917825"/>
          <p14:tracePt t="53003" x="2286000" y="2971800"/>
          <p14:tracePt t="53021" x="2171700" y="2994025"/>
          <p14:tracePt t="53037" x="2065338" y="3001963"/>
          <p14:tracePt t="53053" x="2011363" y="3001963"/>
          <p14:tracePt t="53070" x="1989138" y="3001963"/>
          <p14:tracePt t="53088" x="1965325" y="3001963"/>
          <p14:tracePt t="53103" x="1951038" y="3001963"/>
          <p14:tracePt t="53120" x="1943100" y="3001963"/>
          <p14:tracePt t="53137" x="1927225" y="3017838"/>
          <p14:tracePt t="53155" x="1889125" y="3032125"/>
          <p14:tracePt t="53170" x="1851025" y="3055938"/>
          <p14:tracePt t="53187" x="1774825" y="3094038"/>
          <p14:tracePt t="53203" x="1676400" y="3132138"/>
          <p14:tracePt t="53221" x="1584325" y="3170238"/>
          <p14:tracePt t="53237" x="1554163" y="3192463"/>
          <p14:tracePt t="53253" x="1539875" y="3200400"/>
          <p14:tracePt t="53270" x="1531938" y="3200400"/>
          <p14:tracePt t="53352" x="1562100" y="3200400"/>
          <p14:tracePt t="53359" x="1592263" y="3192463"/>
          <p14:tracePt t="53371" x="1638300" y="3178175"/>
          <p14:tracePt t="53387" x="1760538" y="3132138"/>
          <p14:tracePt t="53403" x="1905000" y="3078163"/>
          <p14:tracePt t="53420" x="2065338" y="3025775"/>
          <p14:tracePt t="53438" x="2179638" y="3001963"/>
          <p14:tracePt t="53453" x="2278063" y="2971800"/>
          <p14:tracePt t="53470" x="2316163" y="2949575"/>
          <p14:tracePt t="53487" x="2339975" y="2941638"/>
          <p14:tracePt t="53511" x="2346325" y="2941638"/>
          <p14:tracePt t="53520" x="2362200" y="2941638"/>
          <p14:tracePt t="53537" x="2392363" y="2941638"/>
          <p14:tracePt t="53554" x="2430463" y="2941638"/>
          <p14:tracePt t="53572" x="2492375" y="2917825"/>
          <p14:tracePt t="53587" x="2544763" y="2917825"/>
          <p14:tracePt t="53604" x="2651125" y="2911475"/>
          <p14:tracePt t="53620" x="2759075" y="2873375"/>
          <p14:tracePt t="53638" x="2903538" y="2835275"/>
          <p14:tracePt t="53654" x="3070225" y="2789238"/>
          <p14:tracePt t="53670" x="3200400" y="2751138"/>
          <p14:tracePt t="53687" x="3467100" y="2689225"/>
          <p14:tracePt t="53705" x="3627438" y="2659063"/>
          <p14:tracePt t="53720" x="3794125" y="2628900"/>
          <p14:tracePt t="53737" x="4000500" y="2606675"/>
          <p14:tracePt t="53754" x="4213225" y="2568575"/>
          <p14:tracePt t="53772" x="4343400" y="2536825"/>
          <p14:tracePt t="53787" x="4365625" y="2530475"/>
          <p14:tracePt t="53808" x="4351338" y="2514600"/>
          <p14:tracePt t="53820" x="4321175" y="2514600"/>
          <p14:tracePt t="53838" x="4259263" y="2514600"/>
          <p14:tracePt t="53854" x="4198938" y="2514600"/>
          <p14:tracePt t="53870" x="4152900" y="2514600"/>
          <p14:tracePt t="53887" x="4054475" y="2514600"/>
          <p14:tracePt t="53905" x="3970338" y="2514600"/>
          <p14:tracePt t="53920" x="3878263" y="2514600"/>
          <p14:tracePt t="53937" x="3787775" y="2530475"/>
          <p14:tracePt t="53954" x="3703638" y="2544763"/>
          <p14:tracePt t="53972" x="3627438" y="2552700"/>
          <p14:tracePt t="53987" x="3489325" y="2568575"/>
          <p14:tracePt t="54004" x="3390900" y="2598738"/>
          <p14:tracePt t="54020" x="3260725" y="2644775"/>
          <p14:tracePt t="54038" x="3154363" y="2689225"/>
          <p14:tracePt t="54054" x="3070225" y="2743200"/>
          <p14:tracePt t="54070" x="3001963" y="2781300"/>
          <p14:tracePt t="54087" x="2917825" y="2819400"/>
          <p14:tracePt t="54087" x="2865438" y="2835275"/>
          <p14:tracePt t="54105" x="2751138" y="2879725"/>
          <p14:tracePt t="54120" x="2659063" y="2917825"/>
          <p14:tracePt t="54137" x="2598738" y="2949575"/>
          <p14:tracePt t="54154" x="2560638" y="2963863"/>
          <p14:tracePt t="54172" x="2498725" y="2979738"/>
          <p14:tracePt t="54187" x="2392363" y="2987675"/>
          <p14:tracePt t="54204" x="2255838" y="3009900"/>
          <p14:tracePt t="54221" x="2111375" y="3040063"/>
          <p14:tracePt t="54238" x="2049463" y="3048000"/>
          <p14:tracePt t="54254" x="2041525" y="3055938"/>
          <p14:tracePt t="54272" x="2035175" y="3055938"/>
          <p14:tracePt t="54312" x="2027238" y="3055938"/>
          <p14:tracePt t="54320" x="2019300" y="3055938"/>
          <p14:tracePt t="54328" x="1997075" y="3070225"/>
          <p14:tracePt t="54448" x="1989138" y="3070225"/>
          <p14:tracePt t="54512" x="1973263" y="3070225"/>
          <p14:tracePt t="54520" x="1965325" y="3070225"/>
          <p14:tracePt t="54528" x="1951038" y="3070225"/>
          <p14:tracePt t="54537" x="1927225" y="3070225"/>
          <p14:tracePt t="54554" x="1905000" y="3070225"/>
          <p14:tracePt t="54571" x="1866900" y="3070225"/>
          <p14:tracePt t="54587" x="1851025" y="3078163"/>
          <p14:tracePt t="54605" x="1812925" y="3101975"/>
          <p14:tracePt t="54621" x="1790700" y="3116263"/>
          <p14:tracePt t="54637" x="1760538" y="3132138"/>
          <p14:tracePt t="54654" x="1744663" y="3132138"/>
          <p14:tracePt t="54672" x="1736725" y="3140075"/>
          <p14:tracePt t="54768" x="1736725" y="3132138"/>
          <p14:tracePt t="54776" x="1744663" y="3124200"/>
          <p14:tracePt t="54787" x="1752600" y="3124200"/>
          <p14:tracePt t="54804" x="1798638" y="3094038"/>
          <p14:tracePt t="54821" x="1858963" y="3078163"/>
          <p14:tracePt t="54839" x="1935163" y="3040063"/>
          <p14:tracePt t="54854" x="1981200" y="3017838"/>
          <p14:tracePt t="54871" x="2011363" y="2994025"/>
          <p14:tracePt t="54887" x="2041525" y="2979738"/>
          <p14:tracePt t="54905" x="2057400" y="2971800"/>
          <p14:tracePt t="54921" x="2087563" y="2963863"/>
          <p14:tracePt t="54937" x="2171700" y="2933700"/>
          <p14:tracePt t="54954" x="2270125" y="2903538"/>
          <p14:tracePt t="54972" x="2324100" y="2895600"/>
          <p14:tracePt t="54987" x="2354263" y="2873375"/>
          <p14:tracePt t="55004" x="2384425" y="2865438"/>
          <p14:tracePt t="55021" x="2416175" y="2865438"/>
          <p14:tracePt t="55039" x="2454275" y="2849563"/>
          <p14:tracePt t="55054" x="2506663" y="2849563"/>
          <p14:tracePt t="55071" x="2590800" y="2849563"/>
          <p14:tracePt t="55087" x="2697163" y="2857500"/>
          <p14:tracePt t="55088" x="2743200" y="2865438"/>
          <p14:tracePt t="55105" x="2811463" y="2865438"/>
          <p14:tracePt t="55121" x="2841625" y="2865438"/>
          <p14:tracePt t="55152" x="2849563" y="2865438"/>
          <p14:tracePt t="55160" x="2865438" y="2879725"/>
          <p14:tracePt t="55172" x="2895600" y="2887663"/>
          <p14:tracePt t="55187" x="3040063" y="2895600"/>
          <p14:tracePt t="55204" x="3192463" y="2895600"/>
          <p14:tracePt t="55221" x="3298825" y="2895600"/>
          <p14:tracePt t="55239" x="3314700" y="2895600"/>
          <p14:tracePt t="55254" x="3330575" y="2895600"/>
          <p14:tracePt t="55271" x="3330575" y="2879725"/>
          <p14:tracePt t="55287" x="3330575" y="2865438"/>
          <p14:tracePt t="55288" x="3322638" y="2857500"/>
          <p14:tracePt t="55305" x="3292475" y="2835275"/>
          <p14:tracePt t="55321" x="3276600" y="2827338"/>
          <p14:tracePt t="55337" x="3268663" y="2819400"/>
          <p14:tracePt t="55354" x="3260725" y="2811463"/>
          <p14:tracePt t="55372" x="3246438" y="2803525"/>
          <p14:tracePt t="55387" x="3246438" y="2797175"/>
          <p14:tracePt t="55404" x="3246438" y="2789238"/>
          <p14:tracePt t="55421" x="3260725" y="2759075"/>
          <p14:tracePt t="55439" x="3375025" y="2713038"/>
          <p14:tracePt t="55454" x="3475038" y="2667000"/>
          <p14:tracePt t="55471" x="3641725" y="2590800"/>
          <p14:tracePt t="55487" x="3733800" y="2544763"/>
          <p14:tracePt t="55488" x="3763963" y="2530475"/>
          <p14:tracePt t="55505" x="3817938" y="2506663"/>
          <p14:tracePt t="55521" x="3870325" y="2506663"/>
          <p14:tracePt t="55537" x="3932238" y="2506663"/>
          <p14:tracePt t="55554" x="3978275" y="2506663"/>
          <p14:tracePt t="55572" x="3992563" y="2506663"/>
          <p14:tracePt t="55624" x="3984625" y="2506663"/>
          <p14:tracePt t="55632" x="3940175" y="2506663"/>
          <p14:tracePt t="55640" x="3902075" y="2506663"/>
          <p14:tracePt t="55654" x="3825875" y="2506663"/>
          <p14:tracePt t="55671" x="3679825" y="2552700"/>
          <p14:tracePt t="55688" x="3451225" y="2651125"/>
          <p14:tracePt t="55705" x="3322638" y="2697163"/>
          <p14:tracePt t="55721" x="3246438" y="2713038"/>
          <p14:tracePt t="55737" x="3230563" y="2727325"/>
          <p14:tracePt t="55754" x="3222625" y="2735263"/>
          <p14:tracePt t="55840" x="3222625" y="2743200"/>
          <p14:tracePt t="55848" x="3222625" y="2751138"/>
          <p14:tracePt t="55896" x="3230563" y="2759075"/>
          <p14:tracePt t="55904" x="3238500" y="2759075"/>
          <p14:tracePt t="60929" x="3132138" y="2727325"/>
          <p14:tracePt t="60938" x="2835275" y="2628900"/>
          <p14:tracePt t="60946" x="2484438" y="2568575"/>
          <p14:tracePt t="60955" x="2217738" y="2530475"/>
          <p14:tracePt t="60972" x="1912938" y="2484438"/>
          <p14:tracePt t="60989" x="1706563" y="2476500"/>
          <p14:tracePt t="61007" x="1622425" y="2476500"/>
          <p14:tracePt t="61022" x="1600200" y="2476500"/>
          <p14:tracePt t="61039" x="1592263" y="2484438"/>
          <p14:tracePt t="61055" x="1592263" y="2492375"/>
          <p14:tracePt t="61153" x="1592263" y="2506663"/>
          <p14:tracePt t="61161" x="1608138" y="2514600"/>
          <p14:tracePt t="61172" x="1646238" y="2514600"/>
          <p14:tracePt t="61189" x="1744663" y="2544763"/>
          <p14:tracePt t="61205" x="1882775" y="2590800"/>
          <p14:tracePt t="61223" x="2035175" y="2628900"/>
          <p14:tracePt t="61239" x="2111375" y="2644775"/>
          <p14:tracePt t="61255" x="2179638" y="2667000"/>
          <p14:tracePt t="61272" x="2239963" y="2674938"/>
          <p14:tracePt t="61290" x="2332038" y="2713038"/>
          <p14:tracePt t="61305" x="2400300" y="2727325"/>
          <p14:tracePt t="61322" x="2454275" y="2727325"/>
          <p14:tracePt t="61339" x="2506663" y="2727325"/>
          <p14:tracePt t="61357" x="2574925" y="2697163"/>
          <p14:tracePt t="61372" x="2636838" y="2659063"/>
          <p14:tracePt t="61388" x="2644775" y="2636838"/>
          <p14:tracePt t="61405" x="2644775" y="2606675"/>
          <p14:tracePt t="61424" x="2628900" y="2544763"/>
          <p14:tracePt t="61439" x="2613025" y="2514600"/>
          <p14:tracePt t="61455" x="2590800" y="2484438"/>
          <p14:tracePt t="61530" x="2606675" y="2522538"/>
          <p14:tracePt t="61538" x="2636838" y="2568575"/>
          <p14:tracePt t="61546" x="2674938" y="2651125"/>
          <p14:tracePt t="61555" x="2697163" y="2751138"/>
          <p14:tracePt t="61572" x="2713038" y="2917825"/>
          <p14:tracePt t="61589" x="2751138" y="3063875"/>
          <p14:tracePt t="61607" x="2759075" y="3124200"/>
          <p14:tracePt t="61622" x="2765425" y="3140075"/>
          <p14:tracePt t="61639" x="2773363" y="3140075"/>
          <p14:tracePt t="61655" x="2797175" y="3124200"/>
          <p14:tracePt t="61673" x="2849563" y="2971800"/>
          <p14:tracePt t="61689" x="2865438" y="2887663"/>
          <p14:tracePt t="61706" x="2873375" y="2765425"/>
          <p14:tracePt t="61722" x="2849563" y="2689225"/>
          <p14:tracePt t="61740" x="2727325" y="2606675"/>
          <p14:tracePt t="61755" x="2568575" y="2544763"/>
          <p14:tracePt t="61772" x="2416175" y="2536825"/>
          <p14:tracePt t="61789" x="2346325" y="2536825"/>
          <p14:tracePt t="61807" x="2339975" y="2613025"/>
          <p14:tracePt t="61822" x="2346325" y="2727325"/>
          <p14:tracePt t="61839" x="2446338" y="2895600"/>
          <p14:tracePt t="61855" x="2560638" y="3009900"/>
          <p14:tracePt t="61874" x="2781300" y="3132138"/>
          <p14:tracePt t="61889" x="2865438" y="3146425"/>
          <p14:tracePt t="61906" x="3025775" y="3162300"/>
          <p14:tracePt t="61922" x="3055938" y="3146425"/>
          <p14:tracePt t="61940" x="3070225" y="3078163"/>
          <p14:tracePt t="61955" x="3063875" y="2987675"/>
          <p14:tracePt t="61972" x="2949575" y="2879725"/>
          <p14:tracePt t="61989" x="2865438" y="2819400"/>
          <p14:tracePt t="62007" x="2835275" y="2811463"/>
          <p14:tracePt t="62022" x="2827338" y="2811463"/>
          <p14:tracePt t="62066" x="2819400" y="2811463"/>
          <p14:tracePt t="62082" x="2819400" y="2819400"/>
          <p14:tracePt t="67019" x="2789238" y="2819400"/>
          <p14:tracePt t="67027" x="2582863" y="2819400"/>
          <p14:tracePt t="67040" x="2193925" y="2797175"/>
          <p14:tracePt t="67057" x="1439863" y="2582863"/>
          <p14:tracePt t="67074" x="822325" y="2492375"/>
          <p14:tracePt t="67092" x="228600" y="2255838"/>
          <p14:tracePt t="67107" x="0" y="2187575"/>
          <p14:tracePt t="67155" x="0" y="2201863"/>
          <p14:tracePt t="67163" x="30163" y="2232025"/>
          <p14:tracePt t="67174" x="92075" y="2255838"/>
          <p14:tracePt t="67190" x="212725" y="2286000"/>
          <p14:tracePt t="67207" x="320675" y="2286000"/>
          <p14:tracePt t="67223" x="373063" y="2286000"/>
          <p14:tracePt t="67241" x="427038" y="2286000"/>
          <p14:tracePt t="67257" x="563563" y="2239963"/>
          <p14:tracePt t="67273" x="822325" y="2149475"/>
          <p14:tracePt t="67290" x="1104900" y="2011363"/>
          <p14:tracePt t="67291" x="1181100" y="1951038"/>
          <p14:tracePt t="67308" x="1341438" y="1858963"/>
          <p14:tracePt t="67323" x="1508125" y="1768475"/>
          <p14:tracePt t="67340" x="1698625" y="1692275"/>
          <p14:tracePt t="67357" x="2087563" y="1638300"/>
          <p14:tracePt t="67399" x="3306763" y="1470025"/>
          <p14:tracePt t="67403" x="3527425" y="1455738"/>
          <p14:tracePt t="67411" x="3619500" y="1439863"/>
          <p14:tracePt t="67423" x="3695700" y="1439863"/>
          <p14:tracePt t="67441" x="3756025" y="1417638"/>
          <p14:tracePt t="67483" x="3763963" y="1417638"/>
          <p14:tracePt t="67491" x="3771900" y="1417638"/>
          <p14:tracePt t="67499" x="3787775" y="1431925"/>
          <p14:tracePt t="67508" x="3794125" y="1447800"/>
          <p14:tracePt t="67524" x="3810000" y="1463675"/>
          <p14:tracePt t="67540" x="3825875" y="1477963"/>
          <p14:tracePt t="67557" x="3848100" y="1501775"/>
          <p14:tracePt t="67575" x="3902075" y="1539875"/>
          <p14:tracePt t="67590" x="3984625" y="1577975"/>
          <p14:tracePt t="67607" x="4092575" y="1600200"/>
          <p14:tracePt t="67623" x="4152900" y="1600200"/>
          <p14:tracePt t="67659" x="4160838" y="1600200"/>
          <p14:tracePt t="67691" x="4144963" y="1600200"/>
          <p14:tracePt t="67699" x="4130675" y="1600200"/>
          <p14:tracePt t="67708" x="4122738" y="1608138"/>
          <p14:tracePt t="67724" x="4098925" y="1654175"/>
          <p14:tracePt t="67740" x="4068763" y="1706563"/>
          <p14:tracePt t="67757" x="4038600" y="1774825"/>
          <p14:tracePt t="67775" x="4022725" y="1820863"/>
          <p14:tracePt t="67790" x="4008438" y="1858963"/>
          <p14:tracePt t="67807" x="4008438" y="1920875"/>
          <p14:tracePt t="67824" x="4008438" y="1989138"/>
          <p14:tracePt t="67842" x="4022725" y="2057400"/>
          <p14:tracePt t="67857" x="4046538" y="2111375"/>
          <p14:tracePt t="67874" x="4046538" y="2125663"/>
          <p14:tracePt t="68043" x="4046538" y="2133600"/>
          <p14:tracePt t="68051" x="4046538" y="2149475"/>
          <p14:tracePt t="68059" x="4046538" y="2171700"/>
          <p14:tracePt t="68074" x="4046538" y="2179638"/>
          <p14:tracePt t="68090" x="3984625" y="2225675"/>
          <p14:tracePt t="68091" x="3962400" y="2239963"/>
          <p14:tracePt t="68107" x="3870325" y="2293938"/>
          <p14:tracePt t="68125" x="3771900" y="2346325"/>
          <p14:tracePt t="68140" x="3665538" y="2408238"/>
          <p14:tracePt t="68157" x="3573463" y="2468563"/>
          <p14:tracePt t="68174" x="3521075" y="2506663"/>
          <p14:tracePt t="68191" x="3497263" y="2522538"/>
          <p14:tracePt t="68207" x="3489325" y="2530475"/>
          <p14:tracePt t="68224" x="3475038" y="2530475"/>
          <p14:tracePt t="68240" x="3429000" y="2506663"/>
          <p14:tracePt t="68258" x="3352800" y="2430463"/>
          <p14:tracePt t="68259" x="3298825" y="2408238"/>
          <p14:tracePt t="68274" x="3238500" y="2370138"/>
          <p14:tracePt t="68290" x="3146425" y="2293938"/>
          <p14:tracePt t="68307" x="3048000" y="2247900"/>
          <p14:tracePt t="68325" x="3009900" y="2225675"/>
          <p14:tracePt t="68340" x="2987675" y="2217738"/>
          <p14:tracePt t="68357" x="2941638" y="2217738"/>
          <p14:tracePt t="68374" x="2933700" y="2217738"/>
          <p14:tracePt t="68391" x="2879725" y="2286000"/>
          <p14:tracePt t="68407" x="2835275" y="2430463"/>
          <p14:tracePt t="68424" x="2811463" y="2574925"/>
          <p14:tracePt t="68440" x="2781300" y="2689225"/>
          <p14:tracePt t="68459" x="2751138" y="2781300"/>
          <p14:tracePt t="68459" x="2743200" y="2789238"/>
          <p14:tracePt t="68474" x="2743200" y="2797175"/>
          <p14:tracePt t="68490" x="2743200" y="2811463"/>
          <p14:tracePt t="68531" x="2735263" y="2811463"/>
          <p14:tracePt t="68643" x="2727325" y="2811463"/>
          <p14:tracePt t="68660" x="2727325" y="2797175"/>
          <p14:tracePt t="68676" x="2727325" y="2789238"/>
          <p14:tracePt t="68683" x="2727325" y="2773363"/>
          <p14:tracePt t="68715" x="2727325" y="2765425"/>
          <p14:tracePt t="68763" x="2727325" y="2751138"/>
          <p14:tracePt t="68788" x="2727325" y="2743200"/>
          <p14:tracePt t="68803" x="2727325" y="2727325"/>
          <p14:tracePt t="68819" x="2713038" y="2720975"/>
          <p14:tracePt t="68828" x="2689225" y="2720975"/>
          <p14:tracePt t="68841" x="2644775" y="2720975"/>
          <p14:tracePt t="68858" x="2522538" y="2720975"/>
          <p14:tracePt t="68874" x="2346325" y="2781300"/>
          <p14:tracePt t="68891" x="2171700" y="2917825"/>
          <p14:tracePt t="68892" x="2095500" y="3009900"/>
          <p14:tracePt t="68907" x="2035175" y="3170238"/>
          <p14:tracePt t="68925" x="2027238" y="3230563"/>
          <p14:tracePt t="68940" x="2087563" y="3268663"/>
          <p14:tracePt t="68957" x="2217738" y="3276600"/>
          <p14:tracePt t="68974" x="2332038" y="3254375"/>
          <p14:tracePt t="68991" x="2544763" y="3108325"/>
          <p14:tracePt t="69007" x="2720975" y="2941638"/>
          <p14:tracePt t="69024" x="2873375" y="2811463"/>
          <p14:tracePt t="69041" x="3025775" y="2705100"/>
          <p14:tracePt t="69059" x="3222625" y="2613025"/>
          <p14:tracePt t="69059" x="3330575" y="2582863"/>
          <p14:tracePt t="69074" x="3436938" y="2552700"/>
          <p14:tracePt t="69090" x="3635375" y="2498725"/>
          <p14:tracePt t="69107" x="3840163" y="2476500"/>
          <p14:tracePt t="69125" x="3902075" y="2476500"/>
          <p14:tracePt t="69140" x="3946525" y="2484438"/>
          <p14:tracePt t="69157" x="3970338" y="2514600"/>
          <p14:tracePt t="69174" x="3978275" y="2536825"/>
          <p14:tracePt t="69191" x="4000500" y="2568575"/>
          <p14:tracePt t="69207" x="4008438" y="2574925"/>
          <p14:tracePt t="69224" x="4016375" y="2582863"/>
          <p14:tracePt t="69251" x="4022725" y="2582863"/>
          <p14:tracePt t="69299" x="4030663" y="2582863"/>
          <p14:tracePt t="69308" x="4016375" y="2574925"/>
          <p14:tracePt t="69315" x="3970338" y="2568575"/>
          <p14:tracePt t="69325" x="3908425" y="2568575"/>
          <p14:tracePt t="69341" x="3665538" y="2568575"/>
          <p14:tracePt t="69357" x="3184525" y="2590800"/>
          <p14:tracePt t="69374" x="2743200" y="2727325"/>
          <p14:tracePt t="69391" x="2530475" y="2857500"/>
          <p14:tracePt t="69407" x="2430463" y="2941638"/>
          <p14:tracePt t="69424" x="2416175" y="2963863"/>
          <p14:tracePt t="69441" x="2416175" y="2971800"/>
          <p14:tracePt t="69459" x="2446338" y="2979738"/>
          <p14:tracePt t="69459" x="2522538" y="2979738"/>
          <p14:tracePt t="69474" x="2628900" y="2979738"/>
          <p14:tracePt t="69491" x="2835275" y="2979738"/>
          <p14:tracePt t="69491" x="2941638" y="2933700"/>
          <p14:tracePt t="69507" x="3170238" y="2803525"/>
          <p14:tracePt t="69526" x="3268663" y="2743200"/>
          <p14:tracePt t="69541" x="3268663" y="2735263"/>
          <p14:tracePt t="69557" x="3268663" y="2705100"/>
          <p14:tracePt t="69574" x="3208338" y="2705100"/>
          <p14:tracePt t="69591" x="3124200" y="2727325"/>
          <p14:tracePt t="69607" x="3040063" y="2819400"/>
          <p14:tracePt t="69624" x="2994025" y="2895600"/>
          <p14:tracePt t="69641" x="2987675" y="2933700"/>
          <p14:tracePt t="69659" x="2987675" y="2949575"/>
          <p14:tracePt t="69675" x="2987675" y="2955925"/>
          <p14:tracePt t="69716" x="2979738" y="2955925"/>
          <p14:tracePt t="69731" x="2971800" y="2955925"/>
          <p14:tracePt t="69740" x="2963863" y="2955925"/>
          <p14:tracePt t="69748" x="2949575" y="2941638"/>
          <p14:tracePt t="69757" x="2933700" y="2911475"/>
          <p14:tracePt t="69774" x="2895600" y="2849563"/>
          <p14:tracePt t="69791" x="2857500" y="2759075"/>
          <p14:tracePt t="69809" x="2797175" y="2659063"/>
          <p14:tracePt t="69824" x="2743200" y="2582863"/>
          <p14:tracePt t="69841" x="2682875" y="2522538"/>
          <p14:tracePt t="69857" x="2659063" y="2514600"/>
          <p14:tracePt t="69884" x="2644775" y="2514600"/>
          <p14:tracePt t="69892" x="2636838" y="2530475"/>
          <p14:tracePt t="69908" x="2590800" y="2674938"/>
          <p14:tracePt t="69924" x="2574925" y="2841625"/>
          <p14:tracePt t="69942" x="2574925" y="2987675"/>
          <p14:tracePt t="69957" x="2667000" y="3108325"/>
          <p14:tracePt t="69975" x="2781300" y="3178175"/>
          <p14:tracePt t="69991" x="2979738" y="3192463"/>
          <p14:tracePt t="70009" x="3170238" y="3192463"/>
          <p14:tracePt t="70024" x="3276600" y="3078163"/>
          <p14:tracePt t="70041" x="3284538" y="2811463"/>
          <p14:tracePt t="70057" x="3070225" y="2476500"/>
          <p14:tracePt t="70075" x="2506663" y="1889125"/>
          <p14:tracePt t="70091" x="2301875" y="1790700"/>
          <p14:tracePt t="70108" x="2073275" y="1760538"/>
          <p14:tracePt t="70124" x="2049463" y="1782763"/>
          <p14:tracePt t="70142" x="2095500" y="1912938"/>
          <p14:tracePt t="70157" x="2263775" y="2041525"/>
          <p14:tracePt t="70174" x="2422525" y="2103438"/>
          <p14:tracePt t="70191" x="2536825" y="2103438"/>
          <p14:tracePt t="70209" x="2552700" y="2103438"/>
          <p14:tracePt t="73381" x="2498725" y="2133600"/>
          <p14:tracePt t="73388" x="2362200" y="2263775"/>
          <p14:tracePt t="73396" x="2201863" y="2430463"/>
          <p14:tracePt t="73410" x="2117725" y="2536825"/>
          <p14:tracePt t="73425" x="2019300" y="2759075"/>
          <p14:tracePt t="73441" x="1912938" y="2917825"/>
          <p14:tracePt t="73458" x="1806575" y="3086100"/>
          <p14:tracePt t="73476" x="1736725" y="3260725"/>
          <p14:tracePt t="73476" x="1654175" y="3390900"/>
          <p14:tracePt t="73491" x="1616075" y="3467100"/>
          <p14:tracePt t="73508" x="1493838" y="3679825"/>
          <p14:tracePt t="73525" x="1439863" y="3771900"/>
          <p14:tracePt t="73542" x="1401763" y="3856038"/>
          <p14:tracePt t="73558" x="1401763" y="3902075"/>
          <p14:tracePt t="73575" x="1379538" y="3978275"/>
          <p14:tracePt t="73591" x="1349375" y="4060825"/>
          <p14:tracePt t="73610" x="1325563" y="4160838"/>
          <p14:tracePt t="73625" x="1295400" y="4221163"/>
          <p14:tracePt t="73642" x="1273175" y="4297363"/>
          <p14:tracePt t="73658" x="1273175" y="4359275"/>
          <p14:tracePt t="73676" x="1287463" y="4465638"/>
          <p14:tracePt t="73676" x="1317625" y="4518025"/>
          <p14:tracePt t="73692" x="1333500" y="4572000"/>
          <p14:tracePt t="73708" x="1379538" y="4640263"/>
          <p14:tracePt t="73726" x="1379538" y="4648200"/>
          <p14:tracePt t="73743" x="1387475" y="4656138"/>
          <p14:tracePt t="73758" x="1417638" y="4694238"/>
          <p14:tracePt t="73775" x="1539875" y="4762500"/>
          <p14:tracePt t="73791" x="1654175" y="4822825"/>
          <p14:tracePt t="73810" x="1730375" y="4860925"/>
          <p14:tracePt t="73825" x="1744663" y="4868863"/>
          <p14:tracePt t="73885" x="1760538" y="4868863"/>
          <p14:tracePt t="73893" x="1768475" y="4868863"/>
          <p14:tracePt t="73901" x="1782763" y="4868863"/>
          <p14:tracePt t="73965" x="1812925" y="4868863"/>
          <p14:tracePt t="73973" x="1882775" y="4868863"/>
          <p14:tracePt t="73981" x="1973263" y="4868863"/>
          <p14:tracePt t="73992" x="2095500" y="4868863"/>
          <p14:tracePt t="74008" x="2354263" y="4868863"/>
          <p14:tracePt t="74025" x="2674938" y="4830763"/>
          <p14:tracePt t="74043" x="2879725" y="4770438"/>
          <p14:tracePt t="74058" x="2987675" y="4724400"/>
          <p14:tracePt t="74075" x="3009900" y="4702175"/>
          <p14:tracePt t="74117" x="3009900" y="4694238"/>
          <p14:tracePt t="74125" x="2987675" y="4702175"/>
          <p14:tracePt t="74133" x="2955925" y="4724400"/>
          <p14:tracePt t="74142" x="2925763" y="4754563"/>
          <p14:tracePt t="74158" x="2835275" y="4816475"/>
          <p14:tracePt t="74175" x="2781300" y="4884738"/>
          <p14:tracePt t="74192" x="2743200" y="4930775"/>
          <p14:tracePt t="74208" x="2705100" y="4953000"/>
          <p14:tracePt t="74225" x="2689225" y="4953000"/>
          <p14:tracePt t="74253" x="2682875" y="4953000"/>
          <p14:tracePt t="74269" x="2689225" y="4945063"/>
          <p14:tracePt t="74277" x="2759075" y="4922838"/>
          <p14:tracePt t="74292" x="2865438" y="4914900"/>
          <p14:tracePt t="74309" x="3146425" y="4868863"/>
          <p14:tracePt t="74326" x="3276600" y="4830763"/>
          <p14:tracePt t="74342" x="3322638" y="4808538"/>
          <p14:tracePt t="74358" x="3330575" y="4808538"/>
          <p14:tracePt t="74375" x="3336925" y="4800600"/>
          <p14:tracePt t="74392" x="3330575" y="4792663"/>
          <p14:tracePt t="74408" x="3314700" y="4792663"/>
          <p14:tracePt t="74425" x="3230563" y="4792663"/>
          <p14:tracePt t="74442" x="3055938" y="4778375"/>
          <p14:tracePt t="74460" x="2682875" y="4724400"/>
          <p14:tracePt t="74475" x="2187575" y="4694238"/>
          <p14:tracePt t="74492" x="1989138" y="4702175"/>
          <p14:tracePt t="74493" x="1943100" y="4724400"/>
          <p14:tracePt t="74509" x="1935163" y="4770438"/>
          <p14:tracePt t="74526" x="1935163" y="4800600"/>
          <p14:tracePt t="74542" x="2027238" y="4876800"/>
          <p14:tracePt t="74558" x="2149475" y="4953000"/>
          <p14:tracePt t="74575" x="2362200" y="5067300"/>
          <p14:tracePt t="74593" x="2544763" y="5113338"/>
          <p14:tracePt t="74608" x="2727325" y="5203825"/>
          <p14:tracePt t="74625" x="2903538" y="5249863"/>
          <p14:tracePt t="74642" x="3055938" y="5287963"/>
          <p14:tracePt t="74660" x="3178175" y="5311775"/>
          <p14:tracePt t="74660" x="3216275" y="5311775"/>
          <p14:tracePt t="74675" x="3238500" y="5311775"/>
          <p14:tracePt t="74692" x="3268663" y="5287963"/>
          <p14:tracePt t="74708" x="3268663" y="5127625"/>
          <p14:tracePt t="74726" x="3208338" y="4945063"/>
          <p14:tracePt t="74742" x="3132138" y="4800600"/>
          <p14:tracePt t="74759" x="2963863" y="4678363"/>
          <p14:tracePt t="74775" x="2743200" y="4594225"/>
          <p14:tracePt t="74792" x="2430463" y="4564063"/>
          <p14:tracePt t="74808" x="2201863" y="4564063"/>
          <p14:tracePt t="74825" x="2057400" y="4618038"/>
          <p14:tracePt t="74842" x="1981200" y="4784725"/>
          <p14:tracePt t="74860" x="1981200" y="5013325"/>
          <p14:tracePt t="74875" x="2065338" y="5303838"/>
          <p14:tracePt t="74892" x="2293938" y="5608638"/>
          <p14:tracePt t="74893" x="2484438" y="5722938"/>
          <p14:tracePt t="74909" x="2759075" y="5851525"/>
          <p14:tracePt t="74926" x="3017838" y="5889625"/>
          <p14:tracePt t="74942" x="3222625" y="5889625"/>
          <p14:tracePt t="74959" x="3368675" y="5829300"/>
          <p14:tracePt t="74975" x="3505200" y="5692775"/>
          <p14:tracePt t="74993" x="3559175" y="5532438"/>
          <p14:tracePt t="75008" x="3559175" y="5394325"/>
          <p14:tracePt t="75025" x="3521075" y="5280025"/>
          <p14:tracePt t="75042" x="3413125" y="5151438"/>
          <p14:tracePt t="75060" x="3260725" y="5045075"/>
          <p14:tracePt t="75076" x="2987675" y="4937125"/>
          <p14:tracePt t="75092" x="2598738" y="4854575"/>
          <p14:tracePt t="75093" x="2438400" y="4830763"/>
          <p14:tracePt t="75109" x="2270125" y="4830763"/>
          <p14:tracePt t="75126" x="2225675" y="4884738"/>
          <p14:tracePt t="75142" x="2209800" y="5013325"/>
          <p14:tracePt t="75159" x="2209800" y="5181600"/>
          <p14:tracePt t="75175" x="2217738" y="5349875"/>
          <p14:tracePt t="75193" x="2332038" y="5470525"/>
          <p14:tracePt t="75209" x="2476500" y="5622925"/>
          <p14:tracePt t="75226" x="2765425" y="5775325"/>
          <p14:tracePt t="75242" x="3132138" y="5845175"/>
          <p14:tracePt t="75260" x="3298825" y="5875338"/>
          <p14:tracePt t="75261" x="3382963" y="5875338"/>
          <p14:tracePt t="75276" x="3436938" y="5875338"/>
          <p14:tracePt t="75292" x="3543300" y="5821363"/>
          <p14:tracePt t="75309" x="3597275" y="5630863"/>
          <p14:tracePt t="75327" x="3597275" y="5440363"/>
          <p14:tracePt t="75342" x="3535363" y="5227638"/>
          <p14:tracePt t="75359" x="3390900" y="5059363"/>
          <p14:tracePt t="75376" x="3162300" y="4914900"/>
          <p14:tracePt t="75393" x="2789238" y="4770438"/>
          <p14:tracePt t="75409" x="2354263" y="4610100"/>
          <p14:tracePt t="75425" x="2049463" y="4549775"/>
          <p14:tracePt t="75442" x="1858963" y="4541838"/>
          <p14:tracePt t="75460" x="1744663" y="4549775"/>
          <p14:tracePt t="75475" x="1668463" y="4618038"/>
          <p14:tracePt t="75492" x="1630363" y="4708525"/>
          <p14:tracePt t="75509" x="1630363" y="4906963"/>
          <p14:tracePt t="75527" x="1646238" y="5013325"/>
          <p14:tracePt t="75542" x="1730375" y="5135563"/>
          <p14:tracePt t="75559" x="1798638" y="5219700"/>
          <p14:tracePt t="75576" x="1844675" y="5257800"/>
          <p14:tracePt t="75593" x="1844675" y="5265738"/>
          <p14:tracePt t="75621" x="1812925" y="5241925"/>
          <p14:tracePt t="75629" x="1744663" y="5165725"/>
          <p14:tracePt t="75642" x="1630363" y="5067300"/>
          <p14:tracePt t="75660" x="1287463" y="4822825"/>
          <p14:tracePt t="75676" x="838200" y="4686300"/>
          <p14:tracePt t="75692" x="533400" y="4618038"/>
          <p14:tracePt t="75709" x="258763" y="4618038"/>
          <p14:tracePt t="75726" x="174625" y="4625975"/>
          <p14:tracePt t="75742" x="168275" y="4632325"/>
          <p14:tracePt t="75765" x="168275" y="4640263"/>
          <p14:tracePt t="75781" x="168275" y="4648200"/>
          <p14:tracePt t="75793" x="168275" y="4656138"/>
          <p14:tracePt t="75809" x="244475" y="4694238"/>
          <p14:tracePt t="75826" x="479425" y="4702175"/>
          <p14:tracePt t="75842" x="930275" y="4702175"/>
          <p14:tracePt t="75860" x="1463675" y="4618038"/>
          <p14:tracePt t="75876" x="1943100" y="4419600"/>
          <p14:tracePt t="75892" x="2232025" y="4198938"/>
          <p14:tracePt t="75909" x="2590800" y="3665538"/>
          <p14:tracePt t="75927" x="2689225" y="3230563"/>
          <p14:tracePt t="75942" x="2689225" y="2759075"/>
          <p14:tracePt t="75959" x="2628900" y="2392363"/>
          <p14:tracePt t="75976" x="2530475" y="1973263"/>
          <p14:tracePt t="75993" x="2339975" y="1638300"/>
          <p14:tracePt t="76009" x="2232025" y="1477963"/>
          <p14:tracePt t="76026" x="2149475" y="1387475"/>
          <p14:tracePt t="76042" x="2133600" y="1371600"/>
          <p14:tracePt t="76077" x="2133600" y="1425575"/>
          <p14:tracePt t="76085" x="2133600" y="1539875"/>
          <p14:tracePt t="76093" x="2155825" y="1638300"/>
          <p14:tracePt t="76109" x="2301875" y="2079625"/>
          <p14:tracePt t="76127" x="2498725" y="2544763"/>
          <p14:tracePt t="76142" x="2751138" y="3094038"/>
          <p14:tracePt t="76159" x="3025775" y="3589338"/>
          <p14:tracePt t="76176" x="3254375" y="4038600"/>
          <p14:tracePt t="76193" x="3482975" y="4435475"/>
          <p14:tracePt t="76209" x="3627438" y="4732338"/>
          <p14:tracePt t="76226" x="3711575" y="4914900"/>
          <p14:tracePt t="76242" x="3779838" y="5067300"/>
          <p14:tracePt t="76260" x="3794125" y="5159375"/>
          <p14:tracePt t="76261" x="3810000" y="5189538"/>
          <p14:tracePt t="76276" x="3817938" y="5227638"/>
          <p14:tracePt t="76292" x="3817938" y="5280025"/>
          <p14:tracePt t="76293" x="3817938" y="5311775"/>
          <p14:tracePt t="76309" x="3779838" y="5372100"/>
          <p14:tracePt t="76327" x="3733800" y="5478463"/>
          <p14:tracePt t="76342" x="3695700" y="5570538"/>
          <p14:tracePt t="76359" x="3657600" y="5638800"/>
          <p14:tracePt t="76376" x="3627438" y="5699125"/>
          <p14:tracePt t="76393" x="3597275" y="5745163"/>
          <p14:tracePt t="76409" x="3551238" y="5799138"/>
          <p14:tracePt t="76426" x="3505200" y="5851525"/>
          <p14:tracePt t="76442" x="3467100" y="5897563"/>
          <p14:tracePt t="76460" x="3451225" y="5935663"/>
          <p14:tracePt t="76476" x="3436938" y="5959475"/>
          <p14:tracePt t="76492" x="3429000" y="5973763"/>
          <p14:tracePt t="76509" x="3421063" y="5973763"/>
          <p14:tracePt t="76527" x="3413125" y="5973763"/>
          <p14:tracePt t="76613" x="3413125" y="5951538"/>
          <p14:tracePt t="76622" x="3413125" y="5913438"/>
          <p14:tracePt t="76629" x="3421063" y="5875338"/>
          <p14:tracePt t="76642" x="3421063" y="5837238"/>
          <p14:tracePt t="76659" x="3429000" y="5799138"/>
          <p14:tracePt t="76676" x="3451225" y="5768975"/>
          <p14:tracePt t="76694" x="3489325" y="5692775"/>
          <p14:tracePt t="76709" x="3521075" y="5661025"/>
          <p14:tracePt t="76726" x="3565525" y="5622925"/>
          <p14:tracePt t="76742" x="3589338" y="5616575"/>
          <p14:tracePt t="76760" x="3611563" y="5616575"/>
          <p14:tracePt t="76776" x="3635375" y="5616575"/>
          <p14:tracePt t="76792" x="3673475" y="5616575"/>
          <p14:tracePt t="76809" x="3725863" y="5646738"/>
          <p14:tracePt t="76827" x="3756025" y="5654675"/>
          <p14:tracePt t="76842" x="3771900" y="5654675"/>
          <p14:tracePt t="76894" x="3787775" y="5654675"/>
          <p14:tracePt t="76910" x="3817938" y="5654675"/>
          <p14:tracePt t="76917" x="3832225" y="5654675"/>
          <p14:tracePt t="76926" x="3848100" y="5654675"/>
          <p14:tracePt t="76942" x="3856038" y="5646738"/>
          <p14:tracePt t="76965" x="3863975" y="5646738"/>
          <p14:tracePt t="77037" x="3870325" y="5646738"/>
          <p14:tracePt t="77062" x="3840163" y="5630863"/>
          <p14:tracePt t="77070" x="3763963" y="5622925"/>
          <p14:tracePt t="77077" x="3695700" y="5622925"/>
          <p14:tracePt t="77092" x="3619500" y="5622925"/>
          <p14:tracePt t="77109" x="3497263" y="5638800"/>
          <p14:tracePt t="77158" x="3489325" y="5646738"/>
          <p14:tracePt t="77182" x="3505200" y="5654675"/>
          <p14:tracePt t="77189" x="3565525" y="5654675"/>
          <p14:tracePt t="77198" x="3619500" y="5654675"/>
          <p14:tracePt t="77209" x="3679825" y="5654675"/>
          <p14:tracePt t="77227" x="3779838" y="5654675"/>
          <p14:tracePt t="77242" x="3832225" y="5654675"/>
          <p14:tracePt t="77259" x="3894138" y="5646738"/>
          <p14:tracePt t="77276" x="3916363" y="5638800"/>
          <p14:tracePt t="77294" x="3932238" y="5630863"/>
          <p14:tracePt t="77341" x="3932238" y="5622925"/>
          <p14:tracePt t="77349" x="3924300" y="5616575"/>
          <p14:tracePt t="77361" x="3908425" y="5616575"/>
          <p14:tracePt t="77376" x="3878263" y="5600700"/>
          <p14:tracePt t="77393" x="3832225" y="5600700"/>
          <p14:tracePt t="77409" x="3810000" y="5600700"/>
          <p14:tracePt t="77437" x="3810000" y="5616575"/>
          <p14:tracePt t="77445" x="3832225" y="5616575"/>
          <p14:tracePt t="77459" x="3894138" y="5630863"/>
          <p14:tracePt t="77476" x="4016375" y="5630863"/>
          <p14:tracePt t="77494" x="4160838" y="5630863"/>
          <p14:tracePt t="77509" x="4191000" y="5630863"/>
          <p14:tracePt t="77542" x="4191000" y="5622925"/>
          <p14:tracePt t="77549" x="4168775" y="5622925"/>
          <p14:tracePt t="77561" x="4114800" y="5608638"/>
          <p14:tracePt t="77576" x="3978275" y="5592763"/>
          <p14:tracePt t="77593" x="3870325" y="5592763"/>
          <p14:tracePt t="77609" x="3848100" y="5592763"/>
          <p14:tracePt t="77627" x="3848100" y="5600700"/>
          <p14:tracePt t="77643" x="3840163" y="5616575"/>
          <p14:tracePt t="77659" x="3902075" y="5630863"/>
          <p14:tracePt t="77676" x="3946525" y="5630863"/>
          <p14:tracePt t="77694" x="3984625" y="5630863"/>
          <p14:tracePt t="77790" x="3984625" y="5616575"/>
          <p14:tracePt t="77798" x="3992563" y="5616575"/>
          <p14:tracePt t="77809" x="4016375" y="5592763"/>
          <p14:tracePt t="77826" x="4016375" y="5570538"/>
          <p14:tracePt t="77843" x="4016375" y="5562600"/>
          <p14:tracePt t="77861" x="4016375" y="5570538"/>
          <p14:tracePt t="77876" x="4008438" y="5608638"/>
          <p14:tracePt t="77893" x="4000500" y="5630863"/>
          <p14:tracePt t="77909" x="4000500" y="5638800"/>
          <p14:tracePt t="77927" x="4016375" y="5654675"/>
          <p14:tracePt t="77966" x="3992563" y="5654675"/>
          <p14:tracePt t="77974" x="3984625" y="5654675"/>
          <p14:tracePt t="77982" x="3978275" y="5654675"/>
          <p14:tracePt t="77993" x="3970338" y="5654675"/>
          <p14:tracePt t="78014" x="3962400" y="5654675"/>
          <p14:tracePt t="78046" x="3954463" y="5654675"/>
          <p14:tracePt t="78062" x="3946525" y="5654675"/>
          <p14:tracePt t="78078" x="3940175" y="5654675"/>
          <p14:tracePt t="78086" x="3932238" y="5654675"/>
          <p14:tracePt t="78094" x="3916363" y="5654675"/>
          <p14:tracePt t="78109" x="3894138" y="5646738"/>
          <p14:tracePt t="78126" x="3863975" y="5638800"/>
          <p14:tracePt t="78144" x="3856038" y="5630863"/>
          <p14:tracePt t="78702" x="3848100" y="5622925"/>
          <p14:tracePt t="78710" x="3817938" y="5616575"/>
          <p14:tracePt t="78718" x="3802063" y="5600700"/>
          <p14:tracePt t="78727" x="3794125" y="5600700"/>
          <p14:tracePt t="78958" x="3787775" y="5600700"/>
          <p14:tracePt t="78966" x="3741738" y="5600700"/>
          <p14:tracePt t="78977" x="3665538" y="5622925"/>
          <p14:tracePt t="78993" x="3489325" y="5692775"/>
          <p14:tracePt t="79009" x="3140075" y="5761038"/>
          <p14:tracePt t="79026" x="2689225" y="5768975"/>
          <p14:tracePt t="79044" x="2179638" y="5768975"/>
          <p14:tracePt t="79059" x="1774825" y="5829300"/>
          <p14:tracePt t="79076" x="1638300" y="5921375"/>
          <p14:tracePt t="79093" x="1630363" y="6027738"/>
          <p14:tracePt t="79111" x="1951038" y="6308725"/>
          <p14:tracePt t="79126" x="2522538" y="6545263"/>
          <p14:tracePt t="79143" x="3086100" y="6683375"/>
          <p14:tracePt t="79160" x="3527425" y="6735763"/>
          <p14:tracePt t="79178" x="3749675" y="6735763"/>
          <p14:tracePt t="79193" x="3863975" y="6705600"/>
          <p14:tracePt t="79210" x="3894138" y="6607175"/>
          <p14:tracePt t="79226" x="3848100" y="6408738"/>
          <p14:tracePt t="79244" x="3657600" y="6164263"/>
          <p14:tracePt t="79260" x="3421063" y="5997575"/>
          <p14:tracePt t="79276" x="3268663" y="5921375"/>
          <p14:tracePt t="79293" x="3222625" y="5913438"/>
          <p14:tracePt t="79334" x="3230563" y="5913438"/>
          <p14:tracePt t="79342" x="3260725" y="5921375"/>
          <p14:tracePt t="79350" x="3276600" y="5935663"/>
          <p14:tracePt t="79360" x="3298825" y="5943600"/>
          <p14:tracePt t="79377" x="3306763" y="5951538"/>
          <p14:tracePt t="79398" x="3314700" y="5951538"/>
          <p14:tracePt t="79410" x="3322638" y="5951538"/>
          <p14:tracePt t="79426" x="3344863" y="5951538"/>
          <p14:tracePt t="79902" x="3368675" y="5927725"/>
          <p14:tracePt t="79910" x="3368675" y="5921375"/>
          <p14:tracePt t="79918" x="3390900" y="5921375"/>
          <p14:tracePt t="79927" x="3413125" y="5905500"/>
          <p14:tracePt t="79943" x="3436938" y="5875338"/>
          <p14:tracePt t="79960" x="3436938" y="5775325"/>
          <p14:tracePt t="79977" x="3436938" y="5638800"/>
          <p14:tracePt t="79993" x="3436938" y="5470525"/>
          <p14:tracePt t="80010" x="3451225" y="5364163"/>
          <p14:tracePt t="80027" x="3451225" y="5334000"/>
          <p14:tracePt t="80045" x="3451225" y="5318125"/>
          <p14:tracePt t="87248" x="3436938" y="5303838"/>
          <p14:tracePt t="87256" x="3413125" y="5273675"/>
          <p14:tracePt t="87264" x="3382963" y="5235575"/>
          <p14:tracePt t="87278" x="3352800" y="5203825"/>
          <p14:tracePt t="87295" x="3306763" y="5173663"/>
          <p14:tracePt t="87312" x="3254375" y="5127625"/>
          <p14:tracePt t="87329" x="3208338" y="5097463"/>
          <p14:tracePt t="87345" x="3140075" y="5037138"/>
          <p14:tracePt t="87361" x="3086100" y="4968875"/>
          <p14:tracePt t="87378" x="3001963" y="4899025"/>
          <p14:tracePt t="87396" x="2917825" y="4808538"/>
          <p14:tracePt t="87411" x="2849563" y="4770438"/>
          <p14:tracePt t="87428" x="2811463" y="4746625"/>
          <p14:tracePt t="87445" x="2781300" y="4740275"/>
          <p14:tracePt t="87463" x="2765425" y="4732338"/>
          <p14:tracePt t="87478" x="2743200" y="4716463"/>
          <p14:tracePt t="87495" x="2727325" y="4708525"/>
          <p14:tracePt t="87512" x="2659063" y="4670425"/>
          <p14:tracePt t="87529" x="2590800" y="4640263"/>
          <p14:tracePt t="87545" x="2506663" y="4610100"/>
          <p14:tracePt t="87562" x="2408238" y="4572000"/>
          <p14:tracePt t="87578" x="2324100" y="4533900"/>
          <p14:tracePt t="87620" x="2065338" y="4411663"/>
          <p14:tracePt t="87624" x="2011363" y="4381500"/>
          <p14:tracePt t="87632" x="1943100" y="4335463"/>
          <p14:tracePt t="87645" x="1889125" y="4297363"/>
          <p14:tracePt t="87663" x="1752600" y="4183063"/>
          <p14:tracePt t="87678" x="1660525" y="4098925"/>
          <p14:tracePt t="87695" x="1600200" y="4008438"/>
          <p14:tracePt t="87712" x="1531938" y="3848100"/>
          <p14:tracePt t="87729" x="1477963" y="3695700"/>
          <p14:tracePt t="87745" x="1387475" y="3497263"/>
          <p14:tracePt t="87762" x="1295400" y="3268663"/>
          <p14:tracePt t="87778" x="1203325" y="3078163"/>
          <p14:tracePt t="87796" x="1135063" y="2925763"/>
          <p14:tracePt t="87812" x="1074738" y="2857500"/>
          <p14:tracePt t="87829" x="1020763" y="2789238"/>
          <p14:tracePt t="87845" x="1006475" y="2773363"/>
          <p14:tracePt t="87864" x="1020763" y="2773363"/>
          <p14:tracePt t="87878" x="1143000" y="2773363"/>
          <p14:tracePt t="87895" x="1965325" y="2773363"/>
          <p14:tracePt t="87912" x="3390900" y="2568575"/>
          <p14:tracePt t="87929" x="4054475" y="2354263"/>
          <p14:tracePt t="87945" x="4541838" y="2133600"/>
          <p14:tracePt t="87962" x="4808538" y="1951038"/>
          <p14:tracePt t="87978" x="4999038" y="1812925"/>
          <p14:tracePt t="87996" x="5181600" y="1646238"/>
          <p14:tracePt t="88012" x="5326063" y="1493838"/>
          <p14:tracePt t="88028" x="5432425" y="1349375"/>
          <p14:tracePt t="88045" x="5478463" y="1303338"/>
          <p14:tracePt t="88063" x="5486400" y="1257300"/>
          <p14:tracePt t="88078" x="5494338" y="1249363"/>
          <p14:tracePt t="88095" x="5494338" y="1241425"/>
          <p14:tracePt t="88112" x="5600700" y="1219200"/>
          <p14:tracePt t="88129" x="5737225" y="1203325"/>
          <p14:tracePt t="88145" x="5959475" y="1135063"/>
          <p14:tracePt t="88162" x="6080125" y="1058863"/>
          <p14:tracePt t="88178" x="6118225" y="998538"/>
          <p14:tracePt t="88196" x="6118225" y="960438"/>
          <p14:tracePt t="88212" x="6118225" y="952500"/>
          <p14:tracePt t="88256" x="6126163" y="952500"/>
          <p14:tracePt t="88264" x="6149975" y="960438"/>
          <p14:tracePt t="88272" x="6164263" y="968375"/>
          <p14:tracePt t="88280" x="6172200" y="968375"/>
          <p14:tracePt t="88304" x="6188075" y="968375"/>
          <p14:tracePt t="88312" x="6202363" y="990600"/>
          <p14:tracePt t="88329" x="6248400" y="1036638"/>
          <p14:tracePt t="88347" x="6316663" y="1074738"/>
          <p14:tracePt t="88362" x="6346825" y="1074738"/>
          <p14:tracePt t="88425" x="6354763" y="1089025"/>
          <p14:tracePt t="88432" x="6362700" y="1135063"/>
          <p14:tracePt t="88445" x="6384925" y="1165225"/>
          <p14:tracePt t="88462" x="6392863" y="1196975"/>
          <p14:tracePt t="88479" x="6400800" y="1211263"/>
          <p14:tracePt t="88656" x="6400800" y="1203325"/>
          <p14:tracePt t="88672" x="6400800" y="1196975"/>
          <p14:tracePt t="88688" x="6392863" y="1181100"/>
          <p14:tracePt t="88697" x="6384925" y="1181100"/>
          <p14:tracePt t="88712" x="6362700" y="1165225"/>
          <p14:tracePt t="88730" x="6332538" y="1165225"/>
          <p14:tracePt t="88745" x="6316663" y="1165225"/>
          <p14:tracePt t="88762" x="6302375" y="1189038"/>
          <p14:tracePt t="88779" x="6302375" y="1219200"/>
          <p14:tracePt t="88796" x="6302375" y="1249363"/>
          <p14:tracePt t="88812" x="6324600" y="1287463"/>
          <p14:tracePt t="88829" x="6362700" y="1311275"/>
          <p14:tracePt t="88846" x="6423025" y="1317625"/>
          <p14:tracePt t="88863" x="6477000" y="1317625"/>
          <p14:tracePt t="88879" x="6523038" y="1317625"/>
          <p14:tracePt t="88895" x="6537325" y="1287463"/>
          <p14:tracePt t="88912" x="6537325" y="1219200"/>
          <p14:tracePt t="88930" x="6523038" y="1165225"/>
          <p14:tracePt t="88945" x="6492875" y="1112838"/>
          <p14:tracePt t="88962" x="6454775" y="1096963"/>
          <p14:tracePt t="88979" x="6408738" y="1089025"/>
          <p14:tracePt t="88996" x="6370638" y="1089025"/>
          <p14:tracePt t="89012" x="6340475" y="1096963"/>
          <p14:tracePt t="89029" x="6340475" y="1127125"/>
          <p14:tracePt t="89045" x="6340475" y="1150938"/>
          <p14:tracePt t="89063" x="6340475" y="1173163"/>
          <p14:tracePt t="89079" x="6362700" y="1196975"/>
          <p14:tracePt t="89095" x="6392863" y="1203325"/>
          <p14:tracePt t="89112" x="6400800" y="1203325"/>
          <p14:tracePt t="89721" x="6392863" y="1203325"/>
          <p14:tracePt t="89753" x="6384925" y="1203325"/>
          <p14:tracePt t="89777" x="6370638" y="1211263"/>
          <p14:tracePt t="89793" x="6370638" y="1219200"/>
          <p14:tracePt t="89800" x="6362700" y="1227138"/>
          <p14:tracePt t="89817" x="6362700" y="1235075"/>
          <p14:tracePt t="89829" x="6362700" y="1249363"/>
          <p14:tracePt t="89846" x="6354763" y="1279525"/>
          <p14:tracePt t="89863" x="6354763" y="1303338"/>
          <p14:tracePt t="89879" x="6354763" y="1325563"/>
          <p14:tracePt t="89895" x="6354763" y="1355725"/>
          <p14:tracePt t="89912" x="6384925" y="1401763"/>
          <p14:tracePt t="89930" x="6416675" y="1425575"/>
          <p14:tracePt t="89945" x="6446838" y="1431925"/>
          <p14:tracePt t="89962" x="6484938" y="1431925"/>
          <p14:tracePt t="89979" x="6499225" y="1431925"/>
          <p14:tracePt t="89996" x="6515100" y="1393825"/>
          <p14:tracePt t="90012" x="6515100" y="1325563"/>
          <p14:tracePt t="90029" x="6515100" y="1257300"/>
          <p14:tracePt t="90046" x="6499225" y="1158875"/>
          <p14:tracePt t="90064" x="6461125" y="1089025"/>
          <p14:tracePt t="90079" x="6384925" y="1044575"/>
          <p14:tracePt t="90095" x="6308725" y="1028700"/>
          <p14:tracePt t="90112" x="6286500" y="1028700"/>
          <p14:tracePt t="90130" x="6270625" y="1028700"/>
          <p14:tracePt t="90145" x="6270625" y="1036638"/>
          <p14:tracePt t="90162" x="6270625" y="1058863"/>
          <p14:tracePt t="90179" x="6270625" y="1089025"/>
          <p14:tracePt t="90196" x="6270625" y="1112838"/>
          <p14:tracePt t="90212" x="6294438" y="1150938"/>
          <p14:tracePt t="90229" x="6346825" y="1181100"/>
          <p14:tracePt t="90245" x="6384925" y="1196975"/>
          <p14:tracePt t="90264" x="6423025" y="1196975"/>
          <p14:tracePt t="90279" x="6430963" y="1203325"/>
          <p14:tracePt t="90297" x="6446838" y="1203325"/>
          <p14:tracePt t="90312" x="6454775" y="1196975"/>
          <p14:tracePt t="90330" x="6454775" y="1165225"/>
          <p14:tracePt t="90346" x="6454775" y="1150938"/>
          <p14:tracePt t="90362" x="6454775" y="1135063"/>
          <p14:tracePt t="90379" x="6454775" y="1127125"/>
          <p14:tracePt t="90441" x="6454775" y="1120775"/>
          <p14:tracePt t="90769" x="6446838" y="1127125"/>
          <p14:tracePt t="90785" x="6438900" y="1127125"/>
          <p14:tracePt t="90793" x="6438900" y="1135063"/>
          <p14:tracePt t="90841" x="6438900" y="1143000"/>
          <p14:tracePt t="90945" x="6430963" y="1150938"/>
          <p14:tracePt t="90961" x="6423025" y="1150938"/>
          <p14:tracePt t="90969" x="6416675" y="1150938"/>
          <p14:tracePt t="91025" x="6408738" y="1150938"/>
          <p14:tracePt t="91057" x="6400800" y="1150938"/>
          <p14:tracePt t="91073" x="6400800" y="1158875"/>
          <p14:tracePt t="91081" x="6400800" y="1165225"/>
          <p14:tracePt t="91089" x="6400800" y="1173163"/>
          <p14:tracePt t="91105" x="6408738" y="1181100"/>
          <p14:tracePt t="91121" x="6416675" y="1181100"/>
          <p14:tracePt t="91169" x="6423025" y="1189038"/>
          <p14:tracePt t="91193" x="6430963" y="1189038"/>
          <p14:tracePt t="91265" x="6423025" y="1189038"/>
          <p14:tracePt t="91305" x="6423025" y="1196975"/>
          <p14:tracePt t="91321" x="6423025" y="1211263"/>
          <p14:tracePt t="91337" x="6423025" y="1219200"/>
          <p14:tracePt t="91361" x="6423025" y="1235075"/>
          <p14:tracePt t="91529" x="6423025" y="1227138"/>
          <p14:tracePt t="91537" x="6430963" y="1211263"/>
          <p14:tracePt t="91546" x="6469063" y="1211263"/>
          <p14:tracePt t="91563" x="6561138" y="1181100"/>
          <p14:tracePt t="91579" x="6675438" y="1143000"/>
          <p14:tracePt t="91596" x="6819900" y="1127125"/>
          <p14:tracePt t="91614" x="7192963" y="1120775"/>
          <p14:tracePt t="91629" x="7788275" y="1020763"/>
          <p14:tracePt t="91646" x="8115300" y="968375"/>
          <p14:tracePt t="91663" x="8366125" y="944563"/>
          <p14:tracePt t="91680" x="8572500" y="922338"/>
          <p14:tracePt t="91696" x="8816975" y="914400"/>
          <p14:tracePt t="91713" x="9083675" y="914400"/>
          <p14:tracePt t="91729" x="9228138" y="914400"/>
          <p14:tracePt t="91747" x="9312275" y="914400"/>
          <p14:tracePt t="91763" x="9364663" y="914400"/>
          <p14:tracePt t="91779" x="9372600" y="922338"/>
          <p14:tracePt t="91796" x="9380538" y="922338"/>
          <p14:tracePt t="91814" x="9410700" y="936625"/>
          <p14:tracePt t="91830" x="9464675" y="960438"/>
          <p14:tracePt t="91846" x="9571038" y="998538"/>
          <p14:tracePt t="91863" x="9723438" y="1036638"/>
          <p14:tracePt t="91880" x="9859963" y="1066800"/>
          <p14:tracePt t="91881" x="9890125" y="1066800"/>
          <p14:tracePt t="91896" x="9913938" y="1074738"/>
          <p14:tracePt t="91913" x="9921875" y="1074738"/>
          <p14:tracePt t="91930" x="9944100" y="1074738"/>
          <p14:tracePt t="91947" x="9990138" y="1089025"/>
          <p14:tracePt t="91963" x="10066338" y="1096963"/>
          <p14:tracePt t="91979" x="10096500" y="1104900"/>
          <p14:tracePt t="92033" x="10104438" y="1104900"/>
          <p14:tracePt t="92041" x="10126663" y="1127125"/>
          <p14:tracePt t="92049" x="10134600" y="1135063"/>
          <p14:tracePt t="92063" x="10156825" y="1150938"/>
          <p14:tracePt t="92080" x="10188575" y="1165225"/>
          <p14:tracePt t="92096" x="10194925" y="1173163"/>
          <p14:tracePt t="92145" x="10188575" y="1173163"/>
          <p14:tracePt t="92153" x="10150475" y="1173163"/>
          <p14:tracePt t="92163" x="10126663" y="1173163"/>
          <p14:tracePt t="92181" x="10058400" y="1173163"/>
          <p14:tracePt t="92196" x="9998075" y="1173163"/>
          <p14:tracePt t="92213" x="9921875" y="1173163"/>
          <p14:tracePt t="92230" x="9883775" y="1173163"/>
          <p14:tracePt t="92617" x="9890125" y="1173163"/>
          <p14:tracePt t="92626" x="9898063" y="1173163"/>
          <p14:tracePt t="92641" x="9906000" y="1173163"/>
          <p14:tracePt t="92665" x="9913938" y="1173163"/>
          <p14:tracePt t="92826" x="9921875" y="1181100"/>
          <p14:tracePt t="92857" x="9921875" y="1196975"/>
          <p14:tracePt t="92889" x="9921875" y="1203325"/>
          <p14:tracePt t="92898" x="9921875" y="1227138"/>
          <p14:tracePt t="92906" x="9928225" y="1227138"/>
          <p14:tracePt t="92913" x="9944100" y="1241425"/>
          <p14:tracePt t="92930" x="9982200" y="1265238"/>
          <p14:tracePt t="92946" x="10012363" y="1279525"/>
          <p14:tracePt t="92963" x="10058400" y="1279525"/>
          <p14:tracePt t="92986" x="10066338" y="1279525"/>
          <p14:tracePt t="93017" x="10074275" y="1265238"/>
          <p14:tracePt t="93026" x="10074275" y="1257300"/>
          <p14:tracePt t="93033" x="10050463" y="1227138"/>
          <p14:tracePt t="93048" x="9998075" y="1196975"/>
          <p14:tracePt t="93063" x="9807575" y="1135063"/>
          <p14:tracePt t="93080" x="9456738" y="1006475"/>
          <p14:tracePt t="93096" x="9067800" y="936625"/>
          <p14:tracePt t="93114" x="8793163" y="898525"/>
          <p14:tracePt t="93130" x="8755063" y="884238"/>
          <p14:tracePt t="93146" x="8724900" y="876300"/>
          <p14:tracePt t="93163" x="8678863" y="868363"/>
          <p14:tracePt t="93181" x="8640763" y="868363"/>
          <p14:tracePt t="93196" x="8588375" y="868363"/>
          <p14:tracePt t="93213" x="8542338" y="884238"/>
          <p14:tracePt t="93230" x="8488363" y="892175"/>
          <p14:tracePt t="93248" x="8428038" y="892175"/>
          <p14:tracePt t="93263" x="8305800" y="892175"/>
          <p14:tracePt t="93280" x="8183563" y="860425"/>
          <p14:tracePt t="93296" x="8115300" y="838200"/>
          <p14:tracePt t="93314" x="8093075" y="830263"/>
          <p14:tracePt t="93362" x="8085138" y="830263"/>
          <p14:tracePt t="93378" x="8061325" y="838200"/>
          <p14:tracePt t="93386" x="8054975" y="846138"/>
          <p14:tracePt t="93396" x="8047038" y="868363"/>
          <p14:tracePt t="93413" x="8047038" y="914400"/>
          <p14:tracePt t="93430" x="8047038" y="968375"/>
          <p14:tracePt t="93448" x="8107363" y="1044575"/>
          <p14:tracePt t="93463" x="8175625" y="1082675"/>
          <p14:tracePt t="93480" x="8259763" y="1120775"/>
          <p14:tracePt t="93496" x="8374063" y="1158875"/>
          <p14:tracePt t="93514" x="8512175" y="1158875"/>
          <p14:tracePt t="93530" x="8564563" y="1150938"/>
          <p14:tracePt t="93546" x="8594725" y="1082675"/>
          <p14:tracePt t="93563" x="8594725" y="968375"/>
          <p14:tracePt t="93581" x="8572500" y="838200"/>
          <p14:tracePt t="93596" x="8474075" y="731838"/>
          <p14:tracePt t="93613" x="8382000" y="693738"/>
          <p14:tracePt t="93630" x="8359775" y="693738"/>
          <p14:tracePt t="93648" x="8328025" y="693738"/>
          <p14:tracePt t="93663" x="8275638" y="715963"/>
          <p14:tracePt t="93680" x="8259763" y="731838"/>
          <p14:tracePt t="93696" x="8259763" y="762000"/>
          <p14:tracePt t="93714" x="8259763" y="822325"/>
          <p14:tracePt t="93730" x="8283575" y="868363"/>
          <p14:tracePt t="93747" x="8313738" y="884238"/>
          <p14:tracePt t="93763" x="8321675" y="884238"/>
          <p14:tracePt t="93781" x="8335963" y="884238"/>
          <p14:tracePt t="93796" x="8343900" y="884238"/>
          <p14:tracePt t="93813" x="8359775" y="892175"/>
          <p14:tracePt t="93830" x="8374063" y="898525"/>
          <p14:tracePt t="93848" x="8389938" y="914400"/>
          <p14:tracePt t="93863" x="8397875" y="914400"/>
          <p14:tracePt t="93880" x="8412163" y="922338"/>
          <p14:tracePt t="96426" x="8404225" y="930275"/>
          <p14:tracePt t="96435" x="8321675" y="906463"/>
          <p14:tracePt t="96447" x="8245475" y="868363"/>
          <p14:tracePt t="96464" x="8183563" y="784225"/>
          <p14:tracePt t="96480" x="8099425" y="769938"/>
          <p14:tracePt t="96498" x="7802563" y="868363"/>
          <p14:tracePt t="96514" x="7642225" y="930275"/>
          <p14:tracePt t="96532" x="6918325" y="1241425"/>
          <p14:tracePt t="96547" x="6408738" y="1485900"/>
          <p14:tracePt t="96565" x="5821363" y="1744663"/>
          <p14:tracePt t="96581" x="5165725" y="2027238"/>
          <p14:tracePt t="96597" x="4594225" y="2286000"/>
          <p14:tracePt t="96614" x="4137025" y="2536825"/>
          <p14:tracePt t="96631" x="3924300" y="2705100"/>
          <p14:tracePt t="96647" x="3810000" y="2773363"/>
          <p14:tracePt t="96664" x="3611563" y="2819400"/>
          <p14:tracePt t="96681" x="3314700" y="2827338"/>
          <p14:tracePt t="96699" x="2971800" y="2865438"/>
          <p14:tracePt t="96714" x="2720975" y="2903538"/>
          <p14:tracePt t="96731" x="2484438" y="2941638"/>
          <p14:tracePt t="96747" x="2232025" y="2971800"/>
          <p14:tracePt t="96765" x="2019300" y="3001963"/>
          <p14:tracePt t="96781" x="1858963" y="3032125"/>
          <p14:tracePt t="96797" x="1752600" y="3055938"/>
          <p14:tracePt t="96814" x="1660525" y="3086100"/>
          <p14:tracePt t="96831" x="1584325" y="3116263"/>
          <p14:tracePt t="96847" x="1531938" y="3132138"/>
          <p14:tracePt t="96864" x="1516063" y="3146425"/>
          <p14:tracePt t="96881" x="1508125" y="3162300"/>
          <p14:tracePt t="96898" x="1501775" y="3162300"/>
          <p14:tracePt t="96970" x="1554163" y="3146425"/>
          <p14:tracePt t="96978" x="1676400" y="3108325"/>
          <p14:tracePt t="96986" x="1889125" y="3048000"/>
          <p14:tracePt t="96997" x="2225675" y="2941638"/>
          <p14:tracePt t="97014" x="2811463" y="2697163"/>
          <p14:tracePt t="97031" x="3444875" y="2438400"/>
          <p14:tracePt t="97049" x="3932238" y="2209800"/>
          <p14:tracePt t="97064" x="4237038" y="2041525"/>
          <p14:tracePt t="97081" x="4373563" y="1989138"/>
          <p14:tracePt t="97097" x="4473575" y="1927225"/>
          <p14:tracePt t="97115" x="4479925" y="1912938"/>
          <p14:tracePt t="97131" x="4479925" y="1905000"/>
          <p14:tracePt t="97147" x="4449763" y="1905000"/>
          <p14:tracePt t="97164" x="4229100" y="1905000"/>
          <p14:tracePt t="97182" x="3924300" y="2049463"/>
          <p14:tracePt t="97197" x="3559175" y="2232025"/>
          <p14:tracePt t="97214" x="3292475" y="2392363"/>
          <p14:tracePt t="97231" x="3132138" y="2514600"/>
          <p14:tracePt t="97249" x="3032125" y="2606675"/>
          <p14:tracePt t="97264" x="2979738" y="2667000"/>
          <p14:tracePt t="97281" x="2941638" y="2727325"/>
          <p14:tracePt t="97297" x="2917825" y="2759075"/>
          <p14:tracePt t="97315" x="2865438" y="2827338"/>
          <p14:tracePt t="97331" x="2811463" y="2887663"/>
          <p14:tracePt t="97347" x="2727325" y="2987675"/>
          <p14:tracePt t="97364" x="2628900" y="3146425"/>
          <p14:tracePt t="97382" x="2530475" y="3276600"/>
          <p14:tracePt t="97397" x="2378075" y="3505200"/>
          <p14:tracePt t="97414" x="2286000" y="3649663"/>
          <p14:tracePt t="97431" x="2217738" y="3802063"/>
          <p14:tracePt t="97449" x="2163763" y="3940175"/>
          <p14:tracePt t="97464" x="2133600" y="4046538"/>
          <p14:tracePt t="97481" x="2133600" y="4144963"/>
          <p14:tracePt t="97497" x="2141538" y="4221163"/>
          <p14:tracePt t="97515" x="2179638" y="4373563"/>
          <p14:tracePt t="97531" x="2179638" y="4457700"/>
          <p14:tracePt t="97547" x="2187575" y="4549775"/>
          <p14:tracePt t="97564" x="2201863" y="4594225"/>
          <p14:tracePt t="97582" x="2217738" y="4618038"/>
          <p14:tracePt t="97597" x="2232025" y="4640263"/>
          <p14:tracePt t="97614" x="2239963" y="4648200"/>
          <p14:tracePt t="97631" x="2247900" y="4656138"/>
          <p14:tracePt t="97649" x="2247900" y="4664075"/>
          <p14:tracePt t="97664" x="2247900" y="4686300"/>
          <p14:tracePt t="97681" x="2247900" y="4716463"/>
          <p14:tracePt t="97697" x="2225675" y="4740275"/>
          <p14:tracePt t="97715" x="2065338" y="4746625"/>
          <p14:tracePt t="97731" x="1782763" y="4800600"/>
          <p14:tracePt t="97747" x="1341438" y="4937125"/>
          <p14:tracePt t="97764" x="1066800" y="5143500"/>
          <p14:tracePt t="97782" x="830263" y="5524500"/>
          <p14:tracePt t="97797" x="754063" y="5859463"/>
          <p14:tracePt t="97814" x="739775" y="6080125"/>
          <p14:tracePt t="97831" x="762000" y="6240463"/>
          <p14:tracePt t="97849" x="906463" y="6362700"/>
          <p14:tracePt t="97864" x="1074738" y="6446838"/>
          <p14:tracePt t="97881" x="1295400" y="6507163"/>
          <p14:tracePt t="97897" x="1508125" y="6553200"/>
          <p14:tracePt t="97997" x="1782763" y="6591300"/>
          <p14:tracePt t="98014" x="1828800" y="6583363"/>
          <p14:tracePt t="98031" x="1874838" y="6575425"/>
          <p14:tracePt t="98049" x="1905000" y="6561138"/>
          <p14:tracePt t="98064" x="1935163" y="6523038"/>
          <p14:tracePt t="98081" x="1951038" y="6484938"/>
          <p14:tracePt t="98097" x="1981200" y="6430963"/>
          <p14:tracePt t="98116" x="2079625" y="6362700"/>
          <p14:tracePt t="98131" x="2209800" y="6354763"/>
          <p14:tracePt t="98147" x="2408238" y="6354763"/>
          <p14:tracePt t="98164" x="2620963" y="6354763"/>
          <p14:tracePt t="98182" x="2819400" y="6354763"/>
          <p14:tracePt t="98197" x="2903538" y="6346825"/>
          <p14:tracePt t="98214" x="2971800" y="6308725"/>
          <p14:tracePt t="98231" x="3009900" y="6286500"/>
          <p14:tracePt t="98249" x="3025775" y="6270625"/>
          <p14:tracePt t="98264" x="3025775" y="6240463"/>
          <p14:tracePt t="98281" x="3025775" y="6232525"/>
          <p14:tracePt t="98297" x="3017838" y="6210300"/>
          <p14:tracePt t="98316" x="2949575" y="6164263"/>
          <p14:tracePt t="98331" x="2903538" y="6142038"/>
          <p14:tracePt t="98347" x="2841625" y="6118225"/>
          <p14:tracePt t="98364" x="2835275" y="6118225"/>
          <p14:tracePt t="98443" x="2841625" y="6118225"/>
          <p14:tracePt t="98451" x="2857500" y="6118225"/>
          <p14:tracePt t="98459" x="2865438" y="6118225"/>
          <p14:tracePt t="98475" x="2873375" y="6118225"/>
          <p14:tracePt t="98491" x="2887663" y="6118225"/>
          <p14:tracePt t="98499" x="2895600" y="6118225"/>
          <p14:tracePt t="98514" x="2917825" y="6118225"/>
          <p14:tracePt t="98532" x="3009900" y="6118225"/>
          <p14:tracePt t="98548" x="3116263" y="6126163"/>
          <p14:tracePt t="98564" x="3216275" y="6134100"/>
          <p14:tracePt t="98581" x="3292475" y="6149975"/>
          <p14:tracePt t="98598" x="3330575" y="6156325"/>
          <p14:tracePt t="98614" x="3344863" y="6164263"/>
          <p14:tracePt t="98631" x="3352800" y="6172200"/>
          <p14:tracePt t="98683" x="3336925" y="6172200"/>
          <p14:tracePt t="98691" x="3276600" y="6172200"/>
          <p14:tracePt t="98699" x="3184525" y="6149975"/>
          <p14:tracePt t="98714" x="3101975" y="6126163"/>
          <p14:tracePt t="98731" x="2865438" y="6065838"/>
          <p14:tracePt t="98748" x="2789238" y="6057900"/>
          <p14:tracePt t="98766" x="2759075" y="6049963"/>
          <p14:tracePt t="98803" x="2841625" y="6049963"/>
          <p14:tracePt t="98811" x="2971800" y="6049963"/>
          <p14:tracePt t="98819" x="3162300" y="6049963"/>
          <p14:tracePt t="98832" x="3375025" y="6049963"/>
          <p14:tracePt t="98848" x="3916363" y="5927725"/>
          <p14:tracePt t="98864" x="4397375" y="5745163"/>
          <p14:tracePt t="98881" x="4740275" y="5494338"/>
          <p14:tracePt t="98899" x="5037138" y="5051425"/>
          <p14:tracePt t="98914" x="5135563" y="4822825"/>
          <p14:tracePt t="98915" x="5249863" y="4541838"/>
          <p14:tracePt t="98931" x="5478463" y="3978275"/>
          <p14:tracePt t="98948" x="5768975" y="3382963"/>
          <p14:tracePt t="98965" x="6080125" y="2865438"/>
          <p14:tracePt t="98981" x="6316663" y="2536825"/>
          <p14:tracePt t="98997" x="6507163" y="2308225"/>
          <p14:tracePt t="99014" x="6637338" y="2171700"/>
          <p14:tracePt t="99032" x="6789738" y="2103438"/>
          <p14:tracePt t="99048" x="6918325" y="2041525"/>
          <p14:tracePt t="99064" x="7018338" y="1997075"/>
          <p14:tracePt t="99081" x="7056438" y="1989138"/>
          <p14:tracePt t="99211" x="7064375" y="1989138"/>
          <p14:tracePt t="99219" x="7086600" y="1989138"/>
          <p14:tracePt t="99231" x="7094538" y="1989138"/>
          <p14:tracePt t="99248" x="7102475" y="1997075"/>
          <p14:tracePt t="99283" x="7102475" y="2003425"/>
          <p14:tracePt t="99291" x="7102475" y="2027238"/>
          <p14:tracePt t="99299" x="7086600" y="2057400"/>
          <p14:tracePt t="99314" x="7056438" y="2095500"/>
          <p14:tracePt t="99331" x="7032625" y="2193925"/>
          <p14:tracePt t="99348" x="7026275" y="2217738"/>
          <p14:tracePt t="99366" x="7026275" y="2225675"/>
          <p14:tracePt t="99403" x="7018338" y="2225675"/>
          <p14:tracePt t="99411" x="7010400" y="2225675"/>
          <p14:tracePt t="99419" x="6994525" y="2225675"/>
          <p14:tracePt t="99432" x="6980238" y="2217738"/>
          <p14:tracePt t="99448" x="6934200" y="2155825"/>
          <p14:tracePt t="99464" x="6873875" y="2041525"/>
          <p14:tracePt t="99481" x="6819900" y="1958975"/>
          <p14:tracePt t="99500" x="6765925" y="1858963"/>
          <p14:tracePt t="99547" x="6781800" y="1905000"/>
          <p14:tracePt t="99555" x="6811963" y="1958975"/>
          <p14:tracePt t="99565" x="6835775" y="2027238"/>
          <p14:tracePt t="99581" x="6873875" y="2125663"/>
          <p14:tracePt t="99598" x="6911975" y="2255838"/>
          <p14:tracePt t="99614" x="6934200" y="2339975"/>
          <p14:tracePt t="99632" x="6972300" y="2384425"/>
          <p14:tracePt t="99648" x="6988175" y="2400300"/>
          <p14:tracePt t="99664" x="6994525" y="2408238"/>
          <p14:tracePt t="99681" x="7018338" y="2400300"/>
          <p14:tracePt t="99699" x="7064375" y="2232025"/>
          <p14:tracePt t="99714" x="7086600" y="2163763"/>
          <p14:tracePt t="99731" x="7124700" y="2011363"/>
          <p14:tracePt t="99748" x="7132638" y="1981200"/>
          <p14:tracePt t="99766" x="7132638" y="1965325"/>
          <p14:tracePt t="99795" x="7146925" y="1965325"/>
          <p14:tracePt t="99803" x="7146925" y="1997075"/>
          <p14:tracePt t="99814" x="7146925" y="2057400"/>
          <p14:tracePt t="99832" x="7162800" y="2201863"/>
          <p14:tracePt t="99848" x="7162800" y="2316163"/>
          <p14:tracePt t="99864" x="7170738" y="2408238"/>
          <p14:tracePt t="99881" x="7185025" y="2446338"/>
          <p14:tracePt t="99900" x="7208838" y="2454275"/>
          <p14:tracePt t="99915" x="7216775" y="2454275"/>
          <p14:tracePt t="99915" x="7239000" y="2430463"/>
          <p14:tracePt t="99931" x="7292975" y="2339975"/>
          <p14:tracePt t="99948" x="7331075" y="2217738"/>
          <p14:tracePt t="99966" x="7353300" y="2133600"/>
          <p14:tracePt t="99981" x="7361238" y="2103438"/>
          <p14:tracePt t="100027" x="7361238" y="2117725"/>
          <p14:tracePt t="100036" x="7361238" y="2187575"/>
          <p14:tracePt t="100049" x="7361238" y="2247900"/>
          <p14:tracePt t="100065" x="7369175" y="2384425"/>
          <p14:tracePt t="100082" x="7413625" y="2468563"/>
          <p14:tracePt t="100098" x="7497763" y="2530475"/>
          <p14:tracePt t="100116" x="7604125" y="2544763"/>
          <p14:tracePt t="100131" x="7635875" y="2484438"/>
          <p14:tracePt t="100148" x="7650163" y="2370138"/>
          <p14:tracePt t="100165" x="7650163" y="2324100"/>
          <p14:tracePt t="100182" x="7650163" y="2301875"/>
          <p14:tracePt t="100220" x="7650163" y="2324100"/>
          <p14:tracePt t="100227" x="7680325" y="2384425"/>
          <p14:tracePt t="100235" x="7680325" y="2430463"/>
          <p14:tracePt t="100249" x="7688263" y="2460625"/>
          <p14:tracePt t="100265" x="7718425" y="2506663"/>
          <p14:tracePt t="100281" x="7734300" y="2506663"/>
          <p14:tracePt t="100298" x="7742238" y="2506663"/>
          <p14:tracePt t="100316" x="7772400" y="2446338"/>
          <p14:tracePt t="100332" x="7772400" y="2354263"/>
          <p14:tracePt t="100348" x="7780338" y="2346325"/>
          <p14:tracePt t="100379" x="7788275" y="2339975"/>
          <p14:tracePt t="100388" x="7794625" y="2346325"/>
          <p14:tracePt t="100398" x="7810500" y="2400300"/>
          <p14:tracePt t="100415" x="7848600" y="2506663"/>
          <p14:tracePt t="100431" x="7947025" y="2598738"/>
          <p14:tracePt t="100449" x="8137525" y="2644775"/>
          <p14:tracePt t="100465" x="8305800" y="2613025"/>
          <p14:tracePt t="100482" x="8420100" y="2476500"/>
          <p14:tracePt t="100498" x="8480425" y="2255838"/>
          <p14:tracePt t="100516" x="8504238" y="2065338"/>
          <p14:tracePt t="100531" x="8504238" y="2041525"/>
          <p14:tracePt t="100556" x="8504238" y="2049463"/>
          <p14:tracePt t="100565" x="8518525" y="2117725"/>
          <p14:tracePt t="100582" x="8550275" y="2316163"/>
          <p14:tracePt t="100598" x="8594725" y="2498725"/>
          <p14:tracePt t="100615" x="8670925" y="2613025"/>
          <p14:tracePt t="100632" x="8724900" y="2628900"/>
          <p14:tracePt t="100649" x="8801100" y="2628900"/>
          <p14:tracePt t="100665" x="8885238" y="2498725"/>
          <p14:tracePt t="100682" x="8945563" y="2316163"/>
          <p14:tracePt t="100698" x="8999538" y="2187575"/>
          <p14:tracePt t="100700" x="9007475" y="2141538"/>
          <p14:tracePt t="100723" x="9013825" y="2141538"/>
          <p14:tracePt t="100739" x="9029700" y="2179638"/>
          <p14:tracePt t="100748" x="9059863" y="2278063"/>
          <p14:tracePt t="100765" x="9166225" y="2492375"/>
          <p14:tracePt t="100782" x="9486900" y="2720975"/>
          <p14:tracePt t="100798" x="9952038" y="2849563"/>
          <p14:tracePt t="100815" x="10180638" y="2819400"/>
          <p14:tracePt t="100831" x="10340975" y="2644775"/>
          <p14:tracePt t="100849" x="10393363" y="2454275"/>
          <p14:tracePt t="100865" x="10417175" y="2270125"/>
          <p14:tracePt t="100882" x="10417175" y="2149475"/>
          <p14:tracePt t="100915" x="10423525" y="2179638"/>
          <p14:tracePt t="100923" x="10431463" y="2263775"/>
          <p14:tracePt t="100932" x="10447338" y="2370138"/>
          <p14:tracePt t="100948" x="10477500" y="2568575"/>
          <p14:tracePt t="100965" x="10537825" y="2674938"/>
          <p14:tracePt t="100981" x="10607675" y="2720975"/>
          <p14:tracePt t="100999" x="10675938" y="2720975"/>
          <p14:tracePt t="101015" x="10728325" y="2606675"/>
          <p14:tracePt t="101032" x="10744200" y="2476500"/>
          <p14:tracePt t="101048" x="10728325" y="2392363"/>
          <p14:tracePt t="101066" x="10698163" y="2332038"/>
          <p14:tracePt t="101082" x="10683875" y="2324100"/>
          <p14:tracePt t="101108" x="10675938" y="2324100"/>
          <p14:tracePt t="101115" x="10675938" y="2332038"/>
          <p14:tracePt t="101133" x="10675938" y="2346325"/>
          <p14:tracePt t="101155" x="10668000" y="2346325"/>
          <p14:tracePt t="101180" x="10660063" y="2346325"/>
          <p14:tracePt t="101188" x="10645775" y="2346325"/>
          <p14:tracePt t="101199" x="10614025" y="2346325"/>
          <p14:tracePt t="101215" x="10485438" y="2308225"/>
          <p14:tracePt t="101232" x="10309225" y="2263775"/>
          <p14:tracePt t="101248" x="10088563" y="2232025"/>
          <p14:tracePt t="101266" x="9883775" y="2232025"/>
          <p14:tracePt t="101282" x="9769475" y="2239963"/>
          <p14:tracePt t="101298" x="9685338" y="2278063"/>
          <p14:tracePt t="101315" x="9655175" y="2293938"/>
          <p14:tracePt t="101315" x="9623425" y="2308225"/>
          <p14:tracePt t="101333" x="9593263" y="2308225"/>
          <p14:tracePt t="101348" x="9486900" y="2324100"/>
          <p14:tracePt t="101365" x="9318625" y="2324100"/>
          <p14:tracePt t="101382" x="9174163" y="2324100"/>
          <p14:tracePt t="101399" x="9037638" y="2339975"/>
          <p14:tracePt t="101415" x="8931275" y="2378075"/>
          <p14:tracePt t="101432" x="8877300" y="2416175"/>
          <p14:tracePt t="101448" x="8816975" y="2484438"/>
          <p14:tracePt t="101466" x="8801100" y="2574925"/>
          <p14:tracePt t="101482" x="8847138" y="2620963"/>
          <p14:tracePt t="101498" x="8969375" y="2659063"/>
          <p14:tracePt t="101515" x="9097963" y="2659063"/>
          <p14:tracePt t="101515" x="9159875" y="2628900"/>
          <p14:tracePt t="101533" x="9274175" y="2506663"/>
          <p14:tracePt t="101548" x="9350375" y="2316163"/>
          <p14:tracePt t="101565" x="9394825" y="2141538"/>
          <p14:tracePt t="101582" x="9394825" y="2035175"/>
          <p14:tracePt t="101599" x="9394825" y="1997075"/>
          <p14:tracePt t="101628" x="9394825" y="2003425"/>
          <p14:tracePt t="101636" x="9432925" y="2073275"/>
          <p14:tracePt t="101648" x="9502775" y="2171700"/>
          <p14:tracePt t="101666" x="9571038" y="2324100"/>
          <p14:tracePt t="101682" x="9647238" y="2430463"/>
          <p14:tracePt t="101698" x="9699625" y="2468563"/>
          <p14:tracePt t="101715" x="9723438" y="2484438"/>
          <p14:tracePt t="101715" x="9731375" y="2484438"/>
          <p14:tracePt t="101757" x="9875838" y="2278063"/>
          <p14:tracePt t="101764" x="9890125" y="2247900"/>
          <p14:tracePt t="101773" x="9921875" y="2209800"/>
          <p14:tracePt t="101783" x="9952038" y="2171700"/>
          <p14:tracePt t="101799" x="10020300" y="2149475"/>
          <p14:tracePt t="101815" x="10142538" y="2149475"/>
          <p14:tracePt t="101833" x="10248900" y="2187575"/>
          <p14:tracePt t="101848" x="10325100" y="2225675"/>
          <p14:tracePt t="101865" x="10385425" y="2263775"/>
          <p14:tracePt t="101882" x="10431463" y="2286000"/>
          <p14:tracePt t="101898" x="10447338" y="2293938"/>
          <p14:tracePt t="101964" x="10455275" y="2293938"/>
          <p14:tracePt t="101972" x="10485438" y="2301875"/>
          <p14:tracePt t="101982" x="10515600" y="2324100"/>
          <p14:tracePt t="101999" x="10607675" y="2392363"/>
          <p14:tracePt t="102015" x="10760075" y="2492375"/>
          <p14:tracePt t="102032" x="11002963" y="2606675"/>
          <p14:tracePt t="102048" x="11391900" y="2727325"/>
          <p14:tracePt t="102065" x="11612563" y="2803525"/>
          <p14:tracePt t="102082" x="11674475" y="2811463"/>
          <p14:tracePt t="102107" x="11674475" y="2797175"/>
          <p14:tracePt t="102115" x="11674475" y="2789238"/>
          <p14:tracePt t="102131" x="11650663" y="2773363"/>
          <p14:tracePt t="102148" x="11650663" y="2765425"/>
          <p14:tracePt t="102172" x="11658600" y="2765425"/>
          <p14:tracePt t="102182" x="11680825" y="2765425"/>
          <p14:tracePt t="105684" x="11688763" y="2759075"/>
          <p14:tracePt t="105820" x="11688763" y="2765425"/>
          <p14:tracePt t="105828" x="11680825" y="2765425"/>
          <p14:tracePt t="105844" x="11674475" y="2773363"/>
          <p14:tracePt t="105852" x="11666538" y="2781300"/>
          <p14:tracePt t="105866" x="11650663" y="2797175"/>
          <p14:tracePt t="105883" x="11566525" y="2803525"/>
          <p14:tracePt t="105899" x="11422063" y="2803525"/>
          <p14:tracePt t="105916" x="11201400" y="2803525"/>
          <p14:tracePt t="105916" x="11087100" y="2803525"/>
          <p14:tracePt t="105932" x="10850563" y="2841625"/>
          <p14:tracePt t="105949" x="10668000" y="2865438"/>
          <p14:tracePt t="105966" x="10507663" y="2865438"/>
          <p14:tracePt t="105983" x="10309225" y="2865438"/>
          <p14:tracePt t="105999" x="10088563" y="2827338"/>
          <p14:tracePt t="106016" x="9761538" y="2773363"/>
          <p14:tracePt t="106033" x="9380538" y="2727325"/>
          <p14:tracePt t="106049" x="9113838" y="2705100"/>
          <p14:tracePt t="106066" x="8953500" y="2705100"/>
          <p14:tracePt t="106083" x="8893175" y="2705100"/>
          <p14:tracePt t="106099" x="8847138" y="2720975"/>
          <p14:tracePt t="106116" x="8831263" y="2727325"/>
          <p14:tracePt t="106132" x="8740775" y="2781300"/>
          <p14:tracePt t="106149" x="8580438" y="2797175"/>
          <p14:tracePt t="106166" x="8191500" y="2797175"/>
          <p14:tracePt t="106182" x="7916863" y="2797175"/>
          <p14:tracePt t="106199" x="7832725" y="2803525"/>
          <p14:tracePt t="106216" x="7818438" y="2803525"/>
          <p14:tracePt t="106233" x="7794625" y="2811463"/>
          <p14:tracePt t="106249" x="7756525" y="2803525"/>
          <p14:tracePt t="106266" x="7589838" y="2735263"/>
          <p14:tracePt t="106282" x="7413625" y="2651125"/>
          <p14:tracePt t="106299" x="7216775" y="2606675"/>
          <p14:tracePt t="106316" x="7064375" y="2590800"/>
          <p14:tracePt t="106332" x="6904038" y="2568575"/>
          <p14:tracePt t="106349" x="6827838" y="2560638"/>
          <p14:tracePt t="106366" x="6735763" y="2560638"/>
          <p14:tracePt t="106383" x="6613525" y="2530475"/>
          <p14:tracePt t="106399" x="6469063" y="2514600"/>
          <p14:tracePt t="106416" x="6340475" y="2492375"/>
          <p14:tracePt t="106433" x="6218238" y="2484438"/>
          <p14:tracePt t="106449" x="6149975" y="2468563"/>
          <p14:tracePt t="106466" x="6118225" y="2468563"/>
          <p14:tracePt t="106483" x="6096000" y="2460625"/>
          <p14:tracePt t="106597" x="6088063" y="2454275"/>
          <p14:tracePt t="106621" x="6088063" y="2438400"/>
          <p14:tracePt t="106629" x="6096000" y="2430463"/>
          <p14:tracePt t="106636" x="6103938" y="2430463"/>
          <p14:tracePt t="106649" x="6118225" y="2422525"/>
          <p14:tracePt t="106666" x="6194425" y="2400300"/>
          <p14:tracePt t="106683" x="6278563" y="2384425"/>
          <p14:tracePt t="106699" x="6384925" y="2354263"/>
          <p14:tracePt t="106716" x="6523038" y="2301875"/>
          <p14:tracePt t="106716" x="6583363" y="2270125"/>
          <p14:tracePt t="106733" x="6713538" y="2232025"/>
          <p14:tracePt t="106749" x="6827838" y="2201863"/>
          <p14:tracePt t="106766" x="6880225" y="2201863"/>
          <p14:tracePt t="106783" x="6888163" y="2201863"/>
          <p14:tracePt t="106853" x="6904038" y="2201863"/>
          <p14:tracePt t="106861" x="6911975" y="2201863"/>
          <p14:tracePt t="106869" x="6934200" y="2201863"/>
          <p14:tracePt t="106882" x="6972300" y="2201863"/>
          <p14:tracePt t="106899" x="7086600" y="2201863"/>
          <p14:tracePt t="106916" x="7192963" y="2209800"/>
          <p14:tracePt t="106933" x="7383463" y="2239963"/>
          <p14:tracePt t="106949" x="7589838" y="2263775"/>
          <p14:tracePt t="106966" x="7985125" y="2346325"/>
          <p14:tracePt t="106983" x="8632825" y="2416175"/>
          <p14:tracePt t="107000" x="9182100" y="2484438"/>
          <p14:tracePt t="107016" x="9494838" y="2514600"/>
          <p14:tracePt t="107033" x="9571038" y="2530475"/>
          <p14:tracePt t="107050" x="9593263" y="2530475"/>
          <p14:tracePt t="107067" x="9631363" y="2530475"/>
          <p14:tracePt t="107083" x="9685338" y="2530475"/>
          <p14:tracePt t="107099" x="9769475" y="2514600"/>
          <p14:tracePt t="107116" x="9837738" y="2498725"/>
          <p14:tracePt t="107134" x="9883775" y="2484438"/>
          <p14:tracePt t="107157" x="9875838" y="2468563"/>
          <p14:tracePt t="107166" x="9859963" y="2460625"/>
          <p14:tracePt t="107183" x="9807575" y="2454275"/>
          <p14:tracePt t="107200" x="9693275" y="2422525"/>
          <p14:tracePt t="107216" x="9532938" y="2378075"/>
          <p14:tracePt t="107233" x="9220200" y="2332038"/>
          <p14:tracePt t="107250" x="8770938" y="2324100"/>
          <p14:tracePt t="107267" x="8474075" y="2324100"/>
          <p14:tracePt t="107283" x="8283575" y="2332038"/>
          <p14:tracePt t="107300" x="8237538" y="2339975"/>
          <p14:tracePt t="107317" x="8229600" y="2339975"/>
          <p14:tracePt t="107341" x="8251825" y="2339975"/>
          <p14:tracePt t="107350" x="8297863" y="2339975"/>
          <p14:tracePt t="107366" x="8420100" y="2339975"/>
          <p14:tracePt t="107383" x="8534400" y="2339975"/>
          <p14:tracePt t="107400" x="8594725" y="2339975"/>
          <p14:tracePt t="107416" x="8610600" y="2332038"/>
          <p14:tracePt t="107433" x="8610600" y="2293938"/>
          <p14:tracePt t="107450" x="8610600" y="2239963"/>
          <p14:tracePt t="107467" x="8556625" y="2171700"/>
          <p14:tracePt t="107483" x="8518525" y="2133600"/>
          <p14:tracePt t="107500" x="8496300" y="2095500"/>
          <p14:tracePt t="107516" x="8480425" y="2073275"/>
          <p14:tracePt t="107534" x="8442325" y="2019300"/>
          <p14:tracePt t="107549" x="8389938" y="1951038"/>
          <p14:tracePt t="107566" x="8359775" y="1905000"/>
          <p14:tracePt t="107583" x="8328025" y="1851025"/>
          <p14:tracePt t="107600" x="8313738" y="1828800"/>
          <p14:tracePt t="107616" x="8297863" y="1806575"/>
          <p14:tracePt t="107633" x="8275638" y="1790700"/>
          <p14:tracePt t="107650" x="8275638" y="1774825"/>
          <p14:tracePt t="107668" x="8245475" y="1752600"/>
          <p14:tracePt t="107683" x="8221663" y="1744663"/>
          <p14:tracePt t="107700" x="8199438" y="1744663"/>
          <p14:tracePt t="107716" x="8175625" y="1744663"/>
          <p14:tracePt t="107717" x="8169275" y="1744663"/>
          <p14:tracePt t="107734" x="8153400" y="1744663"/>
          <p14:tracePt t="107750" x="8145463" y="1744663"/>
          <p14:tracePt t="107766" x="8131175" y="1782763"/>
          <p14:tracePt t="107783" x="8131175" y="1882775"/>
          <p14:tracePt t="107800" x="8145463" y="2003425"/>
          <p14:tracePt t="107816" x="8207375" y="2125663"/>
          <p14:tracePt t="107833" x="8267700" y="2247900"/>
          <p14:tracePt t="107850" x="8343900" y="2339975"/>
          <p14:tracePt t="107868" x="8450263" y="2400300"/>
          <p14:tracePt t="107883" x="8518525" y="2416175"/>
          <p14:tracePt t="107900" x="8572500" y="2416175"/>
          <p14:tracePt t="107916" x="8610600" y="2392363"/>
          <p14:tracePt t="107917" x="8610600" y="2324100"/>
          <p14:tracePt t="107934" x="8610600" y="2133600"/>
          <p14:tracePt t="107950" x="8480425" y="1912938"/>
          <p14:tracePt t="107966" x="8321675" y="1730375"/>
          <p14:tracePt t="107983" x="8199438" y="1622425"/>
          <p14:tracePt t="108001" x="8115300" y="1592263"/>
          <p14:tracePt t="108017" x="8085138" y="1577975"/>
          <p14:tracePt t="108033" x="8069263" y="1577975"/>
          <p14:tracePt t="108050" x="8061325" y="1577975"/>
          <p14:tracePt t="108067" x="8054975" y="1638300"/>
          <p14:tracePt t="108083" x="8039100" y="1782763"/>
          <p14:tracePt t="108100" x="8023225" y="1920875"/>
          <p14:tracePt t="108117" x="8023225" y="2057400"/>
          <p14:tracePt t="108117" x="8023225" y="2103438"/>
          <p14:tracePt t="108135" x="8031163" y="2171700"/>
          <p14:tracePt t="108150" x="8031163" y="2193925"/>
          <p14:tracePt t="109358" x="8069263" y="2232025"/>
          <p14:tracePt t="109366" x="8169275" y="2247900"/>
          <p14:tracePt t="109375" x="8297863" y="2278063"/>
          <p14:tracePt t="109384" x="8474075" y="2286000"/>
          <p14:tracePt t="109400" x="8763000" y="2301875"/>
          <p14:tracePt t="109417" x="8961438" y="2301875"/>
          <p14:tracePt t="109434" x="9013825" y="2301875"/>
          <p14:tracePt t="109450" x="9045575" y="2293938"/>
          <p14:tracePt t="109467" x="9059863" y="2270125"/>
          <p14:tracePt t="109484" x="9090025" y="2232025"/>
          <p14:tracePt t="109501" x="9121775" y="2209800"/>
          <p14:tracePt t="109518" x="9121775" y="2201863"/>
          <p14:tracePt t="109534" x="9128125" y="2193925"/>
          <p14:tracePt t="109550" x="9136063" y="2187575"/>
          <p14:tracePt t="109568" x="9144000" y="2179638"/>
          <p14:tracePt t="109584" x="9144000" y="2171700"/>
          <p14:tracePt t="109600" x="9151938" y="2171700"/>
          <p14:tracePt t="109686" x="9151938" y="2163763"/>
          <p14:tracePt t="109694" x="9159875" y="2163763"/>
          <p14:tracePt t="109702" x="9182100" y="2163763"/>
          <p14:tracePt t="109717" x="9212263" y="2163763"/>
          <p14:tracePt t="109734" x="9288463" y="2163763"/>
          <p14:tracePt t="109750" x="9342438" y="2163763"/>
          <p14:tracePt t="109768" x="9418638" y="2163763"/>
          <p14:tracePt t="109784" x="9464675" y="2163763"/>
          <p14:tracePt t="109800" x="9509125" y="2155825"/>
          <p14:tracePt t="109817" x="9525000" y="2149475"/>
          <p14:tracePt t="109834" x="9540875" y="2141538"/>
          <p14:tracePt t="109854" x="9547225" y="2141538"/>
          <p14:tracePt t="109870" x="9555163" y="2141538"/>
          <p14:tracePt t="109934" x="9555163" y="2133600"/>
          <p14:tracePt t="110766" x="9547225" y="2133600"/>
          <p14:tracePt t="115303" x="9601200" y="2149475"/>
          <p14:tracePt t="115311" x="9715500" y="2155825"/>
          <p14:tracePt t="115319" x="9813925" y="2155825"/>
          <p14:tracePt t="115335" x="10036175" y="2155825"/>
          <p14:tracePt t="115351" x="10202863" y="2155825"/>
          <p14:tracePt t="115368" x="10240963" y="2155825"/>
          <p14:tracePt t="115399" x="10256838" y="2155825"/>
          <p14:tracePt t="115407" x="10287000" y="2171700"/>
          <p14:tracePt t="115418" x="10317163" y="2201863"/>
          <p14:tracePt t="115435" x="10417175" y="2301875"/>
          <p14:tracePt t="115453" x="10485438" y="2378075"/>
          <p14:tracePt t="115468" x="10493375" y="2384425"/>
          <p14:tracePt t="115485" x="10439400" y="2378075"/>
          <p14:tracePt t="115502" x="10294938" y="2362200"/>
          <p14:tracePt t="115519" x="9966325" y="2354263"/>
          <p14:tracePt t="115535" x="9693275" y="2408238"/>
          <p14:tracePt t="115551" x="9318625" y="2552700"/>
          <p14:tracePt t="115568" x="9174163" y="2659063"/>
          <p14:tracePt t="115586" x="9037638" y="2789238"/>
          <p14:tracePt t="115601" x="8931275" y="2895600"/>
          <p14:tracePt t="115618" x="8839200" y="2987675"/>
          <p14:tracePt t="115635" x="8724900" y="3055938"/>
          <p14:tracePt t="115653" x="8648700" y="3101975"/>
          <p14:tracePt t="115668" x="8580438" y="3124200"/>
          <p14:tracePt t="115685" x="8412163" y="3124200"/>
          <p14:tracePt t="115701" x="8115300" y="3124200"/>
          <p14:tracePt t="115720" x="7353300" y="3184525"/>
          <p14:tracePt t="115735" x="7102475" y="3276600"/>
          <p14:tracePt t="115752" x="6956425" y="3336925"/>
          <p14:tracePt t="115768" x="6896100" y="3368675"/>
          <p14:tracePt t="115786" x="6842125" y="3375025"/>
          <p14:tracePt t="115801" x="6804025" y="3382963"/>
          <p14:tracePt t="115818" x="6751638" y="3382963"/>
          <p14:tracePt t="115835" x="6713538" y="3382963"/>
          <p14:tracePt t="115853" x="6689725" y="3382963"/>
          <p14:tracePt t="115868" x="6667500" y="3382963"/>
          <p14:tracePt t="115885" x="6645275" y="3390900"/>
          <p14:tracePt t="115902" x="6583363" y="3406775"/>
          <p14:tracePt t="115920" x="6461125" y="3429000"/>
          <p14:tracePt t="115935" x="6378575" y="3436938"/>
          <p14:tracePt t="115952" x="6316663" y="3467100"/>
          <p14:tracePt t="115968" x="6302375" y="3475038"/>
          <p14:tracePt t="115986" x="6294438" y="3482975"/>
          <p14:tracePt t="116002" x="6286500" y="3482975"/>
          <p14:tracePt t="116031" x="6278563" y="3482975"/>
          <p14:tracePt t="116040" x="6278563" y="3489325"/>
          <p14:tracePt t="116055" x="6286500" y="3505200"/>
          <p14:tracePt t="116068" x="6308725" y="3513138"/>
          <p14:tracePt t="116085" x="6346825" y="3521075"/>
          <p14:tracePt t="116102" x="6438900" y="3527425"/>
          <p14:tracePt t="116120" x="6575425" y="3551238"/>
          <p14:tracePt t="116135" x="6667500" y="3551238"/>
          <p14:tracePt t="116152" x="6735763" y="3551238"/>
          <p14:tracePt t="116168" x="6811963" y="3551238"/>
          <p14:tracePt t="116186" x="6880225" y="3551238"/>
          <p14:tracePt t="116202" x="6934200" y="3543300"/>
          <p14:tracePt t="116218" x="6988175" y="3527425"/>
          <p14:tracePt t="116235" x="7026275" y="3513138"/>
          <p14:tracePt t="116253" x="7132638" y="3513138"/>
          <p14:tracePt t="116268" x="7299325" y="3513138"/>
          <p14:tracePt t="116285" x="7451725" y="3513138"/>
          <p14:tracePt t="116302" x="7559675" y="3489325"/>
          <p14:tracePt t="116320" x="7666038" y="3475038"/>
          <p14:tracePt t="116335" x="7704138" y="3451225"/>
          <p14:tracePt t="116352" x="7742238" y="3451225"/>
          <p14:tracePt t="116368" x="7764463" y="3451225"/>
          <p14:tracePt t="116386" x="7780338" y="3451225"/>
          <p14:tracePt t="116402" x="7794625" y="3451225"/>
          <p14:tracePt t="116418" x="7832725" y="3451225"/>
          <p14:tracePt t="116435" x="7870825" y="3451225"/>
          <p14:tracePt t="116453" x="7902575" y="3451225"/>
          <p14:tracePt t="116468" x="7954963" y="3451225"/>
          <p14:tracePt t="116485" x="7993063" y="3451225"/>
          <p14:tracePt t="116502" x="8031163" y="3451225"/>
          <p14:tracePt t="116520" x="8093075" y="3451225"/>
          <p14:tracePt t="116535" x="8099425" y="3451225"/>
          <p14:tracePt t="116552" x="8115300" y="3451225"/>
          <p14:tracePt t="116568" x="8131175" y="3451225"/>
          <p14:tracePt t="116586" x="8137525" y="3451225"/>
          <p14:tracePt t="116602" x="8161338" y="3451225"/>
          <p14:tracePt t="116618" x="8199438" y="3451225"/>
          <p14:tracePt t="116635" x="8229600" y="3451225"/>
          <p14:tracePt t="116653" x="8283575" y="3451225"/>
          <p14:tracePt t="116668" x="8359775" y="3451225"/>
          <p14:tracePt t="116685" x="8412163" y="3451225"/>
          <p14:tracePt t="116702" x="8466138" y="3451225"/>
          <p14:tracePt t="116720" x="8640763" y="3451225"/>
          <p14:tracePt t="116735" x="8785225" y="3451225"/>
          <p14:tracePt t="116752" x="8923338" y="3451225"/>
          <p14:tracePt t="116769" x="9029700" y="3451225"/>
          <p14:tracePt t="116786" x="9151938" y="3451225"/>
          <p14:tracePt t="116802" x="9318625" y="3451225"/>
          <p14:tracePt t="116818" x="9486900" y="3451225"/>
          <p14:tracePt t="116835" x="9639300" y="3451225"/>
          <p14:tracePt t="116853" x="9737725" y="3444875"/>
          <p14:tracePt t="116868" x="9783763" y="3429000"/>
          <p14:tracePt t="116885" x="9799638" y="3421063"/>
          <p14:tracePt t="116968" x="9775825" y="3421063"/>
          <p14:tracePt t="116975" x="9707563" y="3421063"/>
          <p14:tracePt t="116985" x="9617075" y="3421063"/>
          <p14:tracePt t="117002" x="9394825" y="3421063"/>
          <p14:tracePt t="117019" x="9144000" y="3421063"/>
          <p14:tracePt t="117036" x="9029700" y="3421063"/>
          <p14:tracePt t="117052" x="8945563" y="3421063"/>
          <p14:tracePt t="117069" x="8877300" y="3406775"/>
          <p14:tracePt t="117086" x="8816975" y="3382963"/>
          <p14:tracePt t="117103" x="8702675" y="3336925"/>
          <p14:tracePt t="117119" x="8664575" y="3314700"/>
          <p14:tracePt t="117136" x="8542338" y="3260725"/>
          <p14:tracePt t="117152" x="8504238" y="3246438"/>
          <p14:tracePt t="117170" x="8474075" y="3238500"/>
          <p14:tracePt t="117185" x="8466138" y="3230563"/>
          <p14:tracePt t="117202" x="8442325" y="3230563"/>
          <p14:tracePt t="117219" x="8435975" y="3222625"/>
          <p14:tracePt t="117236" x="8420100" y="3216275"/>
          <p14:tracePt t="117252" x="8389938" y="3216275"/>
          <p14:tracePt t="117269" x="8374063" y="3208338"/>
          <p14:tracePt t="117285" x="8366125" y="3200400"/>
          <p14:tracePt t="117303" x="8359775" y="3184525"/>
          <p14:tracePt t="117319" x="8335963" y="3170238"/>
          <p14:tracePt t="117336" x="8289925" y="3108325"/>
          <p14:tracePt t="117352" x="8267700" y="3070225"/>
          <p14:tracePt t="117370" x="8237538" y="3048000"/>
          <p14:tracePt t="117385" x="8199438" y="3017838"/>
          <p14:tracePt t="117402" x="8175625" y="3001963"/>
          <p14:tracePt t="117419" x="8161338" y="2987675"/>
          <p14:tracePt t="117436" x="8123238" y="2971800"/>
          <p14:tracePt t="117452" x="8099425" y="2963863"/>
          <p14:tracePt t="117469" x="8085138" y="2963863"/>
          <p14:tracePt t="117485" x="8069263" y="2963863"/>
          <p14:tracePt t="117503" x="8047038" y="2963863"/>
          <p14:tracePt t="117519" x="8039100" y="2963863"/>
          <p14:tracePt t="117536" x="7993063" y="2963863"/>
          <p14:tracePt t="117552" x="7985125" y="2963863"/>
          <p14:tracePt t="117570" x="7978775" y="2963863"/>
          <p14:tracePt t="117585" x="7954963" y="2979738"/>
          <p14:tracePt t="117602" x="7940675" y="3009900"/>
          <p14:tracePt t="117619" x="7932738" y="3025775"/>
          <p14:tracePt t="117636" x="7932738" y="3048000"/>
          <p14:tracePt t="117652" x="7932738" y="3070225"/>
          <p14:tracePt t="117669" x="7932738" y="3094038"/>
          <p14:tracePt t="117685" x="7932738" y="3116263"/>
          <p14:tracePt t="117704" x="7970838" y="3170238"/>
          <p14:tracePt t="117719" x="8001000" y="3200400"/>
          <p14:tracePt t="117736" x="8077200" y="3246438"/>
          <p14:tracePt t="117752" x="8131175" y="3284538"/>
          <p14:tracePt t="117770" x="8175625" y="3314700"/>
          <p14:tracePt t="117786" x="8267700" y="3336925"/>
          <p14:tracePt t="117803" x="8335963" y="3352800"/>
          <p14:tracePt t="117819" x="8404225" y="3352800"/>
          <p14:tracePt t="117836" x="8442325" y="3352800"/>
          <p14:tracePt t="117852" x="8480425" y="3352800"/>
          <p14:tracePt t="117869" x="8526463" y="3330575"/>
          <p14:tracePt t="117886" x="8550275" y="3292475"/>
          <p14:tracePt t="117904" x="8556625" y="3238500"/>
          <p14:tracePt t="117919" x="8556625" y="3230563"/>
          <p14:tracePt t="117936" x="8556625" y="3192463"/>
          <p14:tracePt t="117952" x="8556625" y="3162300"/>
          <p14:tracePt t="117970" x="8526463" y="3124200"/>
          <p14:tracePt t="117986" x="8518525" y="3078163"/>
          <p14:tracePt t="118002" x="8480425" y="3017838"/>
          <p14:tracePt t="118019" x="8428038" y="2955925"/>
          <p14:tracePt t="118037" x="8389938" y="2917825"/>
          <p14:tracePt t="118052" x="8351838" y="2887663"/>
          <p14:tracePt t="118069" x="8297863" y="2865438"/>
          <p14:tracePt t="118086" x="8251825" y="2857500"/>
          <p14:tracePt t="118104" x="8183563" y="2849563"/>
          <p14:tracePt t="118119" x="8161338" y="2849563"/>
          <p14:tracePt t="118136" x="8085138" y="2849563"/>
          <p14:tracePt t="118152" x="7993063" y="2849563"/>
          <p14:tracePt t="118170" x="7916863" y="2849563"/>
          <p14:tracePt t="118186" x="7840663" y="2865438"/>
          <p14:tracePt t="118202" x="7788275" y="2879725"/>
          <p14:tracePt t="118219" x="7750175" y="2903538"/>
          <p14:tracePt t="118236" x="7734300" y="2925763"/>
          <p14:tracePt t="118252" x="7718425" y="2971800"/>
          <p14:tracePt t="118269" x="7718425" y="3025775"/>
          <p14:tracePt t="118286" x="7718425" y="3063875"/>
          <p14:tracePt t="118304" x="7726363" y="3116263"/>
          <p14:tracePt t="118319" x="7750175" y="3140075"/>
          <p14:tracePt t="118336" x="7780338" y="3200400"/>
          <p14:tracePt t="118352" x="7818438" y="3268663"/>
          <p14:tracePt t="118370" x="7848600" y="3298825"/>
          <p14:tracePt t="118385" x="7908925" y="3344863"/>
          <p14:tracePt t="118402" x="7993063" y="3406775"/>
          <p14:tracePt t="118419" x="8085138" y="3444875"/>
          <p14:tracePt t="118436" x="8175625" y="3467100"/>
          <p14:tracePt t="118452" x="8207375" y="3475038"/>
          <p14:tracePt t="118469" x="8259763" y="3475038"/>
          <p14:tracePt t="118486" x="8297863" y="3475038"/>
          <p14:tracePt t="118504" x="8328025" y="3475038"/>
          <p14:tracePt t="118519" x="8343900" y="3475038"/>
          <p14:tracePt t="118536" x="8374063" y="3451225"/>
          <p14:tracePt t="118552" x="8382000" y="3421063"/>
          <p14:tracePt t="118570" x="8397875" y="3375025"/>
          <p14:tracePt t="118586" x="8412163" y="3330575"/>
          <p14:tracePt t="118602" x="8435975" y="3268663"/>
          <p14:tracePt t="118619" x="8442325" y="3230563"/>
          <p14:tracePt t="118637" x="8442325" y="3200400"/>
          <p14:tracePt t="118652" x="8420100" y="3132138"/>
          <p14:tracePt t="118669" x="8351838" y="3055938"/>
          <p14:tracePt t="118686" x="8229600" y="2971800"/>
          <p14:tracePt t="118704" x="8107363" y="2917825"/>
          <p14:tracePt t="118719" x="8093075" y="2917825"/>
          <p14:tracePt t="118784" x="8085138" y="2911475"/>
          <p14:tracePt t="153153" x="8085138" y="2895600"/>
          <p14:tracePt t="153160" x="8008938" y="2835275"/>
          <p14:tracePt t="153177" x="7483475" y="2765425"/>
          <p14:tracePt t="153201" x="7108825" y="2759075"/>
          <p14:tracePt t="153210" x="7040563" y="2759075"/>
          <p14:tracePt t="153242" x="6988175" y="2759075"/>
          <p14:tracePt t="153249" x="6988175" y="2751138"/>
          <p14:tracePt t="153265" x="6972300" y="2735263"/>
          <p14:tracePt t="153277" x="6972300" y="2727325"/>
          <p14:tracePt t="153294" x="6950075" y="2720975"/>
          <p14:tracePt t="153322" x="6904038" y="2720975"/>
          <p14:tracePt t="153337" x="6888163" y="2720975"/>
          <p14:tracePt t="153345" x="6880225" y="2720975"/>
          <p14:tracePt t="153361" x="6865938" y="2713038"/>
          <p14:tracePt t="153377" x="6835775" y="2697163"/>
          <p14:tracePt t="153395" x="6827838" y="2697163"/>
          <p14:tracePt t="153417" x="6827838" y="2705100"/>
          <p14:tracePt t="153427" x="6842125" y="2735263"/>
          <p14:tracePt t="153444" x="6934200" y="2849563"/>
          <p14:tracePt t="153462" x="7070725" y="2955925"/>
          <p14:tracePt t="153491" x="7375525" y="3192463"/>
          <p14:tracePt t="153497" x="7445375" y="3276600"/>
          <p14:tracePt t="153521" x="7620000" y="3535363"/>
          <p14:tracePt t="153529" x="7658100" y="3611563"/>
          <p14:tracePt t="153544" x="7688263" y="3687763"/>
          <p14:tracePt t="153561" x="7704138" y="3817938"/>
          <p14:tracePt t="153577" x="7704138" y="3840163"/>
          <p14:tracePt t="153595" x="7688263" y="3856038"/>
          <p14:tracePt t="153610" x="7620000" y="3856038"/>
          <p14:tracePt t="153627" x="7566025" y="3856038"/>
          <p14:tracePt t="153644" x="7527925" y="3848100"/>
          <p14:tracePt t="153662" x="7505700" y="3840163"/>
          <p14:tracePt t="153691" x="7451725" y="3817938"/>
          <p14:tracePt t="153697" x="7437438" y="3817938"/>
          <p14:tracePt t="153721" x="7383463" y="3787775"/>
          <p14:tracePt t="153745" x="7369175" y="3787775"/>
          <p14:tracePt t="153761" x="7345363" y="3787775"/>
          <p14:tracePt t="153791" x="7337425" y="3787775"/>
          <p14:tracePt t="153873" x="7331075" y="3787775"/>
          <p14:tracePt t="153881" x="7323138" y="3794125"/>
          <p14:tracePt t="153894" x="7307263" y="3840163"/>
          <p14:tracePt t="153921" x="7254875" y="4060825"/>
          <p14:tracePt t="153929" x="7223125" y="4114800"/>
          <p14:tracePt t="153953" x="7154863" y="4251325"/>
          <p14:tracePt t="153961" x="7140575" y="4305300"/>
          <p14:tracePt t="153991" x="7124700" y="4487863"/>
          <p14:tracePt t="153994" x="7124700" y="4549775"/>
          <p14:tracePt t="154022" x="7140575" y="4702175"/>
          <p14:tracePt t="154027" x="7162800" y="4746625"/>
          <p14:tracePt t="154051" x="7178675" y="4816475"/>
          <p14:tracePt t="154061" x="7178675" y="4830763"/>
          <p14:tracePt t="154092" x="7162800" y="4999038"/>
          <p14:tracePt t="154097" x="7154863" y="5051425"/>
          <p14:tracePt t="154121" x="7154863" y="5203825"/>
          <p14:tracePt t="154129" x="7154863" y="5241925"/>
          <p14:tracePt t="154151" x="7154863" y="5341938"/>
          <p14:tracePt t="154162" x="7140575" y="5418138"/>
          <p14:tracePt t="154191" x="7140575" y="5578475"/>
          <p14:tracePt t="154194" x="7140575" y="5646738"/>
          <p14:tracePt t="154221" x="7140575" y="5813425"/>
          <p14:tracePt t="154229" x="7140575" y="5867400"/>
          <p14:tracePt t="154251" x="7170738" y="5943600"/>
          <p14:tracePt t="154261" x="7185025" y="5973763"/>
          <p14:tracePt t="154291" x="7200900" y="6027738"/>
          <p14:tracePt t="154305" x="7216775" y="6042025"/>
          <p14:tracePt t="154327" x="7223125" y="6057900"/>
          <p14:tracePt t="154351" x="7254875" y="6057900"/>
          <p14:tracePt t="154362" x="7269163" y="6073775"/>
          <p14:tracePt t="154391" x="7292975" y="6073775"/>
          <p14:tracePt t="154401" x="7307263" y="6073775"/>
          <p14:tracePt t="154429" x="7353300" y="6096000"/>
          <p14:tracePt t="154451" x="7451725" y="6142038"/>
          <p14:tracePt t="154461" x="7505700" y="6149975"/>
          <p14:tracePt t="154491" x="7696200" y="6180138"/>
          <p14:tracePt t="154497" x="7726363" y="6188075"/>
          <p14:tracePt t="154521" x="7826375" y="6188075"/>
          <p14:tracePt t="154529" x="7848600" y="6188075"/>
          <p14:tracePt t="154551" x="7908925" y="6188075"/>
          <p14:tracePt t="154562" x="7978775" y="6188075"/>
          <p14:tracePt t="154591" x="8047038" y="6188075"/>
          <p14:tracePt t="154594" x="8054975" y="6188075"/>
          <p14:tracePt t="154621" x="8115300" y="6188075"/>
          <p14:tracePt t="154629" x="8131175" y="6188075"/>
          <p14:tracePt t="154651" x="8221663" y="6172200"/>
          <p14:tracePt t="154661" x="8237538" y="6164263"/>
          <p14:tracePt t="154691" x="8321675" y="6134100"/>
          <p14:tracePt t="154697" x="8335963" y="6118225"/>
          <p14:tracePt t="154721" x="8366125" y="6111875"/>
          <p14:tracePt t="154729" x="8382000" y="6103938"/>
          <p14:tracePt t="154751" x="8404225" y="6096000"/>
          <p14:tracePt t="154790" x="8458200" y="6065838"/>
          <p14:tracePt t="154801" x="8474075" y="6057900"/>
          <p14:tracePt t="154829" x="8550275" y="6057900"/>
          <p14:tracePt t="154861" x="8709025" y="6057900"/>
          <p14:tracePt t="154891" x="8770938" y="6057900"/>
          <p14:tracePt t="154897" x="8793163" y="6057900"/>
          <p14:tracePt t="154921" x="8847138" y="6035675"/>
          <p14:tracePt t="154929" x="8861425" y="6035675"/>
          <p14:tracePt t="154951" x="8885238" y="6019800"/>
          <p14:tracePt t="154962" x="8899525" y="6003925"/>
          <p14:tracePt t="154991" x="8899525" y="5981700"/>
          <p14:tracePt t="154994" x="8899525" y="5973763"/>
          <p14:tracePt t="155021" x="8915400" y="5965825"/>
          <p14:tracePt t="155029" x="8915400" y="5951538"/>
          <p14:tracePt t="155052" x="8937625" y="5935663"/>
          <p14:tracePt t="155073" x="8945563" y="5927725"/>
          <p14:tracePt t="155096" x="8961438" y="5927725"/>
          <p14:tracePt t="155121" x="8961438" y="5889625"/>
          <p14:tracePt t="155129" x="8961438" y="5867400"/>
          <p14:tracePt t="155151" x="8961438" y="5829300"/>
          <p14:tracePt t="155162" x="8961438" y="5768975"/>
          <p14:tracePt t="155191" x="8961438" y="5699125"/>
          <p14:tracePt t="155194" x="8961438" y="5661025"/>
          <p14:tracePt t="155221" x="8961438" y="5578475"/>
          <p14:tracePt t="155229" x="8961438" y="5540375"/>
          <p14:tracePt t="155251" x="8953500" y="5410200"/>
          <p14:tracePt t="155261" x="8945563" y="5356225"/>
          <p14:tracePt t="155291" x="8923338" y="5181600"/>
          <p14:tracePt t="155297" x="8923338" y="5151438"/>
          <p14:tracePt t="155321" x="8931275" y="5067300"/>
          <p14:tracePt t="155329" x="8931275" y="5059363"/>
          <p14:tracePt t="155351" x="8931275" y="5021263"/>
          <p14:tracePt t="155362" x="8931275" y="4960938"/>
          <p14:tracePt t="155391" x="8961438" y="4868863"/>
          <p14:tracePt t="155394" x="8969375" y="4830763"/>
          <p14:tracePt t="155421" x="9021763" y="4762500"/>
          <p14:tracePt t="155429" x="9037638" y="4746625"/>
          <p14:tracePt t="155451" x="9059863" y="4694238"/>
          <p14:tracePt t="155461" x="9075738" y="4664075"/>
          <p14:tracePt t="155491" x="9128125" y="4541838"/>
          <p14:tracePt t="155498" x="9159875" y="4495800"/>
          <p14:tracePt t="155521" x="9228138" y="4327525"/>
          <p14:tracePt t="155529" x="9250363" y="4259263"/>
          <p14:tracePt t="155551" x="9326563" y="4160838"/>
          <p14:tracePt t="155562" x="9356725" y="4106863"/>
          <p14:tracePt t="155591" x="9388475" y="4068763"/>
          <p14:tracePt t="155594" x="9402763" y="4046538"/>
          <p14:tracePt t="155621" x="9402763" y="4038600"/>
          <p14:tracePt t="155634" x="9402763" y="4030663"/>
          <p14:tracePt t="155661" x="9402763" y="4022725"/>
          <p14:tracePt t="155691" x="9380538" y="4000500"/>
          <p14:tracePt t="155705" x="9364663" y="3992563"/>
          <p14:tracePt t="155728" x="9334500" y="3978275"/>
          <p14:tracePt t="155751" x="9266238" y="3946525"/>
          <p14:tracePt t="155763" x="9228138" y="3940175"/>
          <p14:tracePt t="155791" x="9136063" y="3908425"/>
          <p14:tracePt t="155794" x="9090025" y="3902075"/>
          <p14:tracePt t="155821" x="8945563" y="3878263"/>
          <p14:tracePt t="155829" x="8899525" y="3870325"/>
          <p14:tracePt t="155852" x="8793163" y="3863975"/>
          <p14:tracePt t="155861" x="8755063" y="3848100"/>
          <p14:tracePt t="155891" x="8670925" y="3832225"/>
          <p14:tracePt t="155898" x="8656638" y="3832225"/>
          <p14:tracePt t="155921" x="8594725" y="3825875"/>
          <p14:tracePt t="155930" x="8564563" y="3817938"/>
          <p14:tracePt t="155951" x="8512175" y="3817938"/>
          <p14:tracePt t="155962" x="8474075" y="3817938"/>
          <p14:tracePt t="155991" x="8428038" y="3817938"/>
          <p14:tracePt t="155994" x="8412163" y="3817938"/>
          <p14:tracePt t="156021" x="8366125" y="3817938"/>
          <p14:tracePt t="156029" x="8335963" y="3817938"/>
          <p14:tracePt t="156051" x="8229600" y="3817938"/>
          <p14:tracePt t="156061" x="8191500" y="3817938"/>
          <p14:tracePt t="156091" x="8047038" y="3817938"/>
          <p14:tracePt t="156097" x="8031163" y="3817938"/>
          <p14:tracePt t="156121" x="7993063" y="3817938"/>
          <p14:tracePt t="156130" x="7970838" y="3817938"/>
          <p14:tracePt t="156151" x="7932738" y="3817938"/>
          <p14:tracePt t="156163" x="7902575" y="3817938"/>
          <p14:tracePt t="156191" x="7856538" y="3817938"/>
          <p14:tracePt t="156194" x="7826375" y="3817938"/>
          <p14:tracePt t="156221" x="7712075" y="3856038"/>
          <p14:tracePt t="156229" x="7666038" y="3863975"/>
          <p14:tracePt t="156252" x="7513638" y="3886200"/>
          <p14:tracePt t="156261" x="7483475" y="3894138"/>
          <p14:tracePt t="156291" x="7399338" y="3894138"/>
          <p14:tracePt t="156297" x="7383463" y="3894138"/>
          <p14:tracePt t="156321" x="7345363" y="3916363"/>
          <p14:tracePt t="156329" x="7337425" y="3916363"/>
          <p14:tracePt t="156362" x="7315200" y="3924300"/>
          <p14:tracePt t="156378" x="7307263" y="3940175"/>
          <p14:tracePt t="156395" x="7285038" y="3940175"/>
          <p14:tracePt t="156421" x="7246938" y="3946525"/>
          <p14:tracePt t="156428" x="7231063" y="3954463"/>
          <p14:tracePt t="156453" x="7208838" y="3970338"/>
          <p14:tracePt t="156465" x="7200900" y="3978275"/>
          <p14:tracePt t="156492" x="7192963" y="4016375"/>
          <p14:tracePt t="156498" x="7178675" y="4030663"/>
          <p14:tracePt t="156523" x="7170738" y="4084638"/>
          <p14:tracePt t="156530" x="7170738" y="4106863"/>
          <p14:tracePt t="156551" x="7170738" y="4144963"/>
          <p14:tracePt t="156561" x="7170738" y="4191000"/>
          <p14:tracePt t="156593" x="7185025" y="4251325"/>
          <p14:tracePt t="156601" x="7185025" y="4275138"/>
          <p14:tracePt t="156628" x="7200900" y="4313238"/>
          <p14:tracePt t="156652" x="7200900" y="4359275"/>
          <p14:tracePt t="156665" x="7200900" y="4365625"/>
          <p14:tracePt t="156692" x="7200900" y="4403725"/>
          <p14:tracePt t="156698" x="7200900" y="4419600"/>
          <p14:tracePt t="156722" x="7192963" y="4495800"/>
          <p14:tracePt t="156729" x="7185025" y="4525963"/>
          <p14:tracePt t="156751" x="7170738" y="4610100"/>
          <p14:tracePt t="156761" x="7170738" y="4670425"/>
          <p14:tracePt t="156792" x="7170738" y="4778375"/>
          <p14:tracePt t="156796" x="7170738" y="4800600"/>
          <p14:tracePt t="156822" x="7178675" y="4892675"/>
          <p14:tracePt t="156828" x="7178675" y="4930775"/>
          <p14:tracePt t="156852" x="7185025" y="5051425"/>
          <p14:tracePt t="156863" x="7200900" y="5097463"/>
          <p14:tracePt t="156892" x="7216775" y="5219700"/>
          <p14:tracePt t="156898" x="7216775" y="5241925"/>
          <p14:tracePt t="156922" x="7239000" y="5349875"/>
          <p14:tracePt t="156929" x="7246938" y="5387975"/>
          <p14:tracePt t="156952" x="7269163" y="5502275"/>
          <p14:tracePt t="156961" x="7292975" y="5600700"/>
          <p14:tracePt t="156992" x="7369175" y="5768975"/>
          <p14:tracePt t="156996" x="7375525" y="5813425"/>
          <p14:tracePt t="157021" x="7429500" y="5965825"/>
          <p14:tracePt t="157028" x="7437438" y="6019800"/>
          <p14:tracePt t="157052" x="7475538" y="6149975"/>
          <p14:tracePt t="157063" x="7497763" y="6194425"/>
          <p14:tracePt t="157092" x="7521575" y="6264275"/>
          <p14:tracePt t="157105" x="7521575" y="6270625"/>
          <p14:tracePt t="157161" x="7535863" y="6278563"/>
          <p14:tracePt t="157170" x="7566025" y="6294438"/>
          <p14:tracePt t="157192" x="7627938" y="6302375"/>
          <p14:tracePt t="157196" x="7673975" y="6302375"/>
          <p14:tracePt t="157222" x="7810500" y="6302375"/>
          <p14:tracePt t="157228" x="7848600" y="6302375"/>
          <p14:tracePt t="157252" x="7970838" y="6302375"/>
          <p14:tracePt t="157263" x="8008938" y="6302375"/>
          <p14:tracePt t="157292" x="8145463" y="6302375"/>
          <p14:tracePt t="157298" x="8191500" y="6302375"/>
          <p14:tracePt t="157322" x="8289925" y="6302375"/>
          <p14:tracePt t="157330" x="8305800" y="6302375"/>
          <p14:tracePt t="157352" x="8366125" y="6302375"/>
          <p14:tracePt t="157362" x="8435975" y="6302375"/>
          <p14:tracePt t="157392" x="8496300" y="6302375"/>
          <p14:tracePt t="157396" x="8526463" y="6302375"/>
          <p14:tracePt t="157422" x="8580438" y="6294438"/>
          <p14:tracePt t="157428" x="8602663" y="6286500"/>
          <p14:tracePt t="157452" x="8648700" y="6270625"/>
          <p14:tracePt t="157463" x="8656638" y="6270625"/>
          <p14:tracePt t="157492" x="8686800" y="6256338"/>
          <p14:tracePt t="157498" x="8702675" y="6248400"/>
          <p14:tracePt t="157522" x="8716963" y="6188075"/>
          <p14:tracePt t="157530" x="8724900" y="6164263"/>
          <p14:tracePt t="157552" x="8732838" y="6126163"/>
          <p14:tracePt t="157562" x="8755063" y="6103938"/>
          <p14:tracePt t="157592" x="8793163" y="6057900"/>
          <p14:tracePt t="157596" x="8816975" y="6035675"/>
          <p14:tracePt t="157622" x="8847138" y="5965825"/>
          <p14:tracePt t="157628" x="8847138" y="5943600"/>
          <p14:tracePt t="157652" x="8869363" y="5837238"/>
          <p14:tracePt t="157663" x="8869363" y="5791200"/>
          <p14:tracePt t="157692" x="8869363" y="5699125"/>
          <p14:tracePt t="157698" x="8869363" y="5684838"/>
          <p14:tracePt t="157722" x="8869363" y="5622925"/>
          <p14:tracePt t="157730" x="8869363" y="5608638"/>
          <p14:tracePt t="157752" x="8869363" y="5546725"/>
          <p14:tracePt t="157762" x="8869363" y="5464175"/>
          <p14:tracePt t="157792" x="8861425" y="5318125"/>
          <p14:tracePt t="157796" x="8861425" y="5287963"/>
          <p14:tracePt t="157822" x="8855075" y="5241925"/>
          <p14:tracePt t="157828" x="8855075" y="5211763"/>
          <p14:tracePt t="157852" x="8831263" y="5151438"/>
          <p14:tracePt t="157863" x="8831263" y="5135563"/>
          <p14:tracePt t="157892" x="8801100" y="5083175"/>
          <p14:tracePt t="157898" x="8801100" y="5059363"/>
          <p14:tracePt t="157922" x="8801100" y="5045075"/>
          <p14:tracePt t="157938" x="8801100" y="5037138"/>
          <p14:tracePt t="157962" x="8801100" y="5029200"/>
          <p14:tracePt t="158354" x="8785225" y="5029200"/>
          <p14:tracePt t="158362" x="8778875" y="5029200"/>
          <p14:tracePt t="158370" x="8763000" y="5029200"/>
          <p14:tracePt t="158392" x="8755063" y="5037138"/>
          <p14:tracePt t="158418" x="8732838" y="5029200"/>
          <p14:tracePt t="158442" x="8732838" y="5013325"/>
          <p14:tracePt t="158462" x="8732838" y="4991100"/>
          <p14:tracePt t="158492" x="8740775" y="4983163"/>
          <p14:tracePt t="158674" x="8747125" y="4975225"/>
          <p14:tracePt t="158682" x="8755063" y="4968875"/>
          <p14:tracePt t="158826" x="8747125" y="4960938"/>
          <p14:tracePt t="158834" x="8724900" y="4945063"/>
          <p14:tracePt t="158862" x="8618538" y="4884738"/>
          <p14:tracePt t="158892" x="8610600" y="4876800"/>
          <p14:tracePt t="158954" x="8588375" y="4876800"/>
          <p14:tracePt t="158962" x="8550275" y="4876800"/>
          <p14:tracePt t="158970" x="8488363" y="4876800"/>
          <p14:tracePt t="158992" x="8412163" y="4876800"/>
          <p14:tracePt t="158995" x="8404225" y="4876800"/>
          <p14:tracePt t="159022" x="8389938" y="4876800"/>
          <p14:tracePt t="159029" x="8382000" y="4876800"/>
          <p14:tracePt t="159066" x="8366125" y="4876800"/>
          <p14:tracePt t="159082" x="8351838" y="4884738"/>
          <p14:tracePt t="159090" x="8328025" y="4899025"/>
          <p14:tracePt t="159098" x="8313738" y="4899025"/>
          <p14:tracePt t="159123" x="8259763" y="4930775"/>
          <p14:tracePt t="159130" x="8251825" y="4930775"/>
          <p14:tracePt t="159152" x="8237538" y="4937125"/>
          <p14:tracePt t="159162" x="8221663" y="4945063"/>
          <p14:tracePt t="159179" x="8213725" y="4945063"/>
          <p14:tracePt t="159197" x="8191500" y="4945063"/>
          <p14:tracePt t="159212" x="8153400" y="4945063"/>
          <p14:tracePt t="159229" x="8099425" y="4953000"/>
          <p14:tracePt t="159245" x="8016875" y="4953000"/>
          <p14:tracePt t="159263" x="7878763" y="4953000"/>
          <p14:tracePt t="159279" x="7704138" y="4945063"/>
          <p14:tracePt t="159295" x="7581900" y="4906963"/>
          <p14:tracePt t="159312" x="7527925" y="4876800"/>
          <p14:tracePt t="159330" x="7497763" y="4854575"/>
          <p14:tracePt t="159410" x="7497763" y="4846638"/>
          <p14:tracePt t="159434" x="7497763" y="4838700"/>
          <p14:tracePt t="159450" x="7497763" y="4830763"/>
          <p14:tracePt t="159466" x="7497763" y="4822825"/>
          <p14:tracePt t="159474" x="7497763" y="4816475"/>
          <p14:tracePt t="159482" x="7497763" y="4808538"/>
          <p14:tracePt t="159506" x="7489825" y="4792663"/>
          <p14:tracePt t="159514" x="7489825" y="4784725"/>
          <p14:tracePt t="159529" x="7483475" y="4778375"/>
          <p14:tracePt t="159578" x="7467600" y="4770438"/>
          <p14:tracePt t="159618" x="7467600" y="4762500"/>
          <p14:tracePt t="159659" x="7459663" y="4754563"/>
          <p14:tracePt t="159682" x="7451725" y="4754563"/>
          <p14:tracePt t="159706" x="7445375" y="4740275"/>
          <p14:tracePt t="159722" x="7437438" y="4740275"/>
          <p14:tracePt t="159730" x="7437438" y="4732338"/>
          <p14:tracePt t="159738" x="7437438" y="4724400"/>
          <p14:tracePt t="159746" x="7429500" y="4716463"/>
          <p14:tracePt t="159762" x="7421563" y="4702175"/>
          <p14:tracePt t="159780" x="7407275" y="4678363"/>
          <p14:tracePt t="159795" x="7391400" y="4656138"/>
          <p14:tracePt t="159812" x="7369175" y="4632325"/>
          <p14:tracePt t="159829" x="7361238" y="4625975"/>
          <p14:tracePt t="159847" x="7353300" y="4610100"/>
          <p14:tracePt t="159862" x="7345363" y="4610100"/>
          <p14:tracePt t="159971" x="7353300" y="4602163"/>
          <p14:tracePt t="159978" x="7353300" y="4594225"/>
          <p14:tracePt t="160003" x="7353300" y="4587875"/>
          <p14:tracePt t="160010" x="7353300" y="4579938"/>
          <p14:tracePt t="160018" x="7353300" y="4572000"/>
          <p14:tracePt t="160029" x="7353300" y="4564063"/>
          <p14:tracePt t="160047" x="7353300" y="4556125"/>
          <p14:tracePt t="160062" x="7353300" y="4549775"/>
          <p14:tracePt t="160258" x="7353300" y="4556125"/>
          <p14:tracePt t="160266" x="7353300" y="4564063"/>
          <p14:tracePt t="160291" x="7353300" y="4572000"/>
          <p14:tracePt t="160298" x="7353300" y="4579938"/>
          <p14:tracePt t="160312" x="7353300" y="4587875"/>
          <p14:tracePt t="160330" x="7353300" y="4602163"/>
          <p14:tracePt t="160345" x="7353300" y="4610100"/>
          <p14:tracePt t="160499" x="7345363" y="4610100"/>
          <p14:tracePt t="160506" x="7337425" y="4610100"/>
          <p14:tracePt t="160514" x="7331075" y="4610100"/>
          <p14:tracePt t="160539" x="7323138" y="4610100"/>
          <p14:tracePt t="160547" x="7315200" y="4610100"/>
          <p14:tracePt t="160562" x="7307263" y="4610100"/>
          <p14:tracePt t="160779" x="7315200" y="4610100"/>
          <p14:tracePt t="160787" x="7323138" y="4610100"/>
          <p14:tracePt t="160796" x="7331075" y="4610100"/>
          <p14:tracePt t="160812" x="7345363" y="4610100"/>
          <p14:tracePt t="160835" x="7353300" y="4610100"/>
          <p14:tracePt t="160846" x="7361238" y="4610100"/>
          <p14:tracePt t="160864" x="7369175" y="4610100"/>
          <p14:tracePt t="160879" x="7375525" y="4610100"/>
          <p14:tracePt t="160896" x="7391400" y="4610100"/>
          <p14:tracePt t="160912" x="7399338" y="4602163"/>
          <p14:tracePt t="160931" x="7399338" y="4549775"/>
          <p14:tracePt t="160946" x="7407275" y="4533900"/>
          <p14:tracePt t="160962" x="7429500" y="4495800"/>
          <p14:tracePt t="160979" x="7451725" y="4465638"/>
          <p14:tracePt t="160997" x="7475538" y="4457700"/>
          <p14:tracePt t="161012" x="7505700" y="4441825"/>
          <p14:tracePt t="161029" x="7543800" y="4435475"/>
          <p14:tracePt t="161046" x="7566025" y="4419600"/>
          <p14:tracePt t="161075" x="7566025" y="4411663"/>
          <p14:tracePt t="161091" x="7566025" y="4403725"/>
          <p14:tracePt t="161115" x="7566025" y="4397375"/>
          <p14:tracePt t="161203" x="7573963" y="4389438"/>
          <p14:tracePt t="161211" x="7581900" y="4381500"/>
          <p14:tracePt t="161219" x="7589838" y="4381500"/>
          <p14:tracePt t="161251" x="7597775" y="4381500"/>
          <p14:tracePt t="161259" x="7597775" y="4373563"/>
          <p14:tracePt t="161283" x="7597775" y="4365625"/>
          <p14:tracePt t="161299" x="7597775" y="4359275"/>
          <p14:tracePt t="161331" x="7597775" y="4351338"/>
          <p14:tracePt t="161371" x="7597775" y="4365625"/>
          <p14:tracePt t="161387" x="7597775" y="4373563"/>
          <p14:tracePt t="161395" x="7597775" y="4389438"/>
          <p14:tracePt t="161403" x="7597775" y="4397375"/>
          <p14:tracePt t="161412" x="7597775" y="4403725"/>
          <p14:tracePt t="161429" x="7597775" y="4419600"/>
          <p14:tracePt t="161447" x="7597775" y="4427538"/>
          <p14:tracePt t="161462" x="7604125" y="4441825"/>
          <p14:tracePt t="161507" x="7604125" y="4449763"/>
          <p14:tracePt t="161571" x="7597775" y="4449763"/>
          <p14:tracePt t="161603" x="7589838" y="4449763"/>
          <p14:tracePt t="161643" x="7581900" y="4449763"/>
          <p14:tracePt t="161659" x="7573963" y="4449763"/>
          <p14:tracePt t="161763" x="7581900" y="4435475"/>
          <p14:tracePt t="161779" x="7589838" y="4435475"/>
          <p14:tracePt t="161787" x="7620000" y="4435475"/>
          <p14:tracePt t="161796" x="7642225" y="4435475"/>
          <p14:tracePt t="161813" x="7688263" y="4419600"/>
          <p14:tracePt t="161829" x="7712075" y="4411663"/>
          <p14:tracePt t="161891" x="7718425" y="4411663"/>
          <p14:tracePt t="161907" x="7726363" y="4411663"/>
          <p14:tracePt t="161923" x="7742238" y="4411663"/>
          <p14:tracePt t="161931" x="7750175" y="4411663"/>
          <p14:tracePt t="161939" x="7772400" y="4411663"/>
          <p14:tracePt t="161947" x="7802563" y="4411663"/>
          <p14:tracePt t="161963" x="7870825" y="4411663"/>
          <p14:tracePt t="161979" x="7970838" y="4381500"/>
          <p14:tracePt t="161997" x="8069263" y="4359275"/>
          <p14:tracePt t="162012" x="8137525" y="4335463"/>
          <p14:tracePt t="162029" x="8199438" y="4321175"/>
          <p14:tracePt t="162046" x="8213725" y="4305300"/>
          <p14:tracePt t="162107" x="8221663" y="4297363"/>
          <p14:tracePt t="162115" x="8229600" y="4297363"/>
          <p14:tracePt t="162123" x="8237538" y="4297363"/>
          <p14:tracePt t="162131" x="8251825" y="4305300"/>
          <p14:tracePt t="162146" x="8259763" y="4305300"/>
          <p14:tracePt t="162163" x="8283575" y="4305300"/>
          <p14:tracePt t="162219" x="8289925" y="4313238"/>
          <p14:tracePt t="162275" x="8289925" y="4327525"/>
          <p14:tracePt t="162307" x="8289925" y="4335463"/>
          <p14:tracePt t="162331" x="8289925" y="4343400"/>
          <p14:tracePt t="162339" x="8289925" y="4351338"/>
          <p14:tracePt t="162355" x="8289925" y="4359275"/>
          <p14:tracePt t="162371" x="8289925" y="4373563"/>
          <p14:tracePt t="162387" x="8289925" y="4381500"/>
          <p14:tracePt t="162403" x="8289925" y="4389438"/>
          <p14:tracePt t="162413" x="8297863" y="4389438"/>
          <p14:tracePt t="162443" x="8297863" y="4397375"/>
          <p14:tracePt t="162491" x="8297863" y="4403725"/>
          <p14:tracePt t="162507" x="8297863" y="4411663"/>
          <p14:tracePt t="162515" x="8297863" y="4419600"/>
          <p14:tracePt t="162667" x="8289925" y="4419600"/>
          <p14:tracePt t="162675" x="8283575" y="4419600"/>
          <p14:tracePt t="162763" x="8289925" y="4419600"/>
          <p14:tracePt t="162771" x="8305800" y="4419600"/>
          <p14:tracePt t="162780" x="8321675" y="4419600"/>
          <p14:tracePt t="162796" x="8351838" y="4419600"/>
          <p14:tracePt t="162813" x="8382000" y="4397375"/>
          <p14:tracePt t="162829" x="8397875" y="4397375"/>
          <p14:tracePt t="162847" x="8412163" y="4389438"/>
          <p14:tracePt t="162863" x="8435975" y="4373563"/>
          <p14:tracePt t="162879" x="8466138" y="4373563"/>
          <p14:tracePt t="162896" x="8480425" y="4373563"/>
          <p14:tracePt t="162914" x="8496300" y="4365625"/>
          <p14:tracePt t="162929" x="8526463" y="4351338"/>
          <p14:tracePt t="162946" x="8542338" y="4343400"/>
          <p14:tracePt t="162963" x="8556625" y="4335463"/>
          <p14:tracePt t="162981" x="8580438" y="4321175"/>
          <p14:tracePt t="162996" x="8594725" y="4313238"/>
          <p14:tracePt t="163019" x="8602663" y="4297363"/>
          <p14:tracePt t="163029" x="8610600" y="4297363"/>
          <p14:tracePt t="163047" x="8618538" y="4289425"/>
          <p14:tracePt t="163076" x="8632825" y="4275138"/>
          <p14:tracePt t="163083" x="8640763" y="4275138"/>
          <p14:tracePt t="163096" x="8656638" y="4259263"/>
          <p14:tracePt t="163114" x="8678863" y="4251325"/>
          <p14:tracePt t="163129" x="8694738" y="4237038"/>
          <p14:tracePt t="163146" x="8694738" y="4229100"/>
          <p14:tracePt t="163163" x="8694738" y="4221163"/>
          <p14:tracePt t="163323" x="8694738" y="4229100"/>
          <p14:tracePt t="163475" x="8694738" y="4237038"/>
          <p14:tracePt t="163507" x="8686800" y="4237038"/>
          <p14:tracePt t="163515" x="8678863" y="4237038"/>
          <p14:tracePt t="163603" x="8686800" y="4229100"/>
          <p14:tracePt t="163611" x="8694738" y="4229100"/>
          <p14:tracePt t="163619" x="8702675" y="4229100"/>
          <p14:tracePt t="163630" x="8716963" y="4221163"/>
          <p14:tracePt t="163646" x="8724900" y="4221163"/>
          <p14:tracePt t="163715" x="8716963" y="4244975"/>
          <p14:tracePt t="163724" x="8686800" y="4267200"/>
          <p14:tracePt t="163731" x="8664575" y="4313238"/>
          <p14:tracePt t="163746" x="8632825" y="4373563"/>
          <p14:tracePt t="163763" x="8588375" y="4587875"/>
          <p14:tracePt t="163779" x="8556625" y="4778375"/>
          <p14:tracePt t="163798" x="8512175" y="4953000"/>
          <p14:tracePt t="163813" x="8466138" y="5097463"/>
          <p14:tracePt t="163830" x="8420100" y="5197475"/>
          <p14:tracePt t="163846" x="8389938" y="5241925"/>
          <p14:tracePt t="163865" x="8366125" y="5265738"/>
          <p14:tracePt t="163880" x="8351838" y="5273675"/>
          <p14:tracePt t="163896" x="8305800" y="5287963"/>
          <p14:tracePt t="163913" x="8259763" y="5295900"/>
          <p14:tracePt t="163931" x="8137525" y="5341938"/>
          <p14:tracePt t="163946" x="8099425" y="5364163"/>
          <p14:tracePt t="163963" x="8031163" y="5380038"/>
          <p14:tracePt t="163980" x="8001000" y="5394325"/>
          <p14:tracePt t="163998" x="7985125" y="5394325"/>
          <p14:tracePt t="164013" x="7962900" y="5394325"/>
          <p14:tracePt t="164030" x="7924800" y="5394325"/>
          <p14:tracePt t="164046" x="7902575" y="5387975"/>
          <p14:tracePt t="164064" x="7870825" y="5387975"/>
          <p14:tracePt t="164080" x="7856538" y="5410200"/>
          <p14:tracePt t="164096" x="7840663" y="5426075"/>
          <p14:tracePt t="164113" x="7826375" y="5440363"/>
          <p14:tracePt t="164131" x="7818438" y="5464175"/>
          <p14:tracePt t="164146" x="7810500" y="5478463"/>
          <p14:tracePt t="164163" x="7810500" y="5502275"/>
          <p14:tracePt t="164180" x="7810500" y="5554663"/>
          <p14:tracePt t="164198" x="7810500" y="5584825"/>
          <p14:tracePt t="164213" x="7810500" y="5608638"/>
          <p14:tracePt t="164243" x="7810500" y="5616575"/>
          <p14:tracePt t="164259" x="7802563" y="5616575"/>
          <p14:tracePt t="164276" x="7788275" y="5616575"/>
          <p14:tracePt t="164283" x="7772400" y="5616575"/>
          <p14:tracePt t="164296" x="7756525" y="5600700"/>
          <p14:tracePt t="164313" x="7718425" y="5578475"/>
          <p14:tracePt t="164331" x="7650163" y="5546725"/>
          <p14:tracePt t="164346" x="7627938" y="5546725"/>
          <p14:tracePt t="164363" x="7620000" y="5546725"/>
          <p14:tracePt t="164444" x="7627938" y="5546725"/>
          <p14:tracePt t="164460" x="7642225" y="5546725"/>
          <p14:tracePt t="164467" x="7650163" y="5546725"/>
          <p14:tracePt t="164483" x="7658100" y="5546725"/>
          <p14:tracePt t="164497" x="7666038" y="5546725"/>
          <p14:tracePt t="164514" x="7673975" y="5546725"/>
          <p14:tracePt t="164532" x="7680325" y="5546725"/>
          <p14:tracePt t="164546" x="7688263" y="5546725"/>
          <p14:tracePt t="164563" x="7696200" y="5554663"/>
          <p14:tracePt t="164581" x="7712075" y="5554663"/>
          <p14:tracePt t="164660" x="7712075" y="5540375"/>
          <p14:tracePt t="164667" x="7712075" y="5516563"/>
          <p14:tracePt t="164676" x="7712075" y="5486400"/>
          <p14:tracePt t="164683" x="7712075" y="5464175"/>
          <p14:tracePt t="164697" x="7712075" y="5432425"/>
          <p14:tracePt t="164713" x="7712075" y="5387975"/>
          <p14:tracePt t="164731" x="7673975" y="5273675"/>
          <p14:tracePt t="164747" x="7650163" y="5227638"/>
          <p14:tracePt t="164763" x="7573963" y="5105400"/>
          <p14:tracePt t="164780" x="7527925" y="4983163"/>
          <p14:tracePt t="164798" x="7505700" y="4906963"/>
          <p14:tracePt t="164813" x="7483475" y="4838700"/>
          <p14:tracePt t="164830" x="7445375" y="4778375"/>
          <p14:tracePt t="164847" x="7399338" y="4716463"/>
          <p14:tracePt t="164865" x="7369175" y="4686300"/>
          <p14:tracePt t="164880" x="7369175" y="4678363"/>
          <p14:tracePt t="164897" x="7369175" y="4670425"/>
          <p14:tracePt t="164916" x="7369175" y="4664075"/>
          <p14:tracePt t="164931" x="7369175" y="4648200"/>
          <p14:tracePt t="164948" x="7369175" y="4640263"/>
          <p14:tracePt t="164964" x="7369175" y="4625975"/>
          <p14:tracePt t="164980" x="7361238" y="4625975"/>
          <p14:tracePt t="164998" x="7361238" y="4610100"/>
          <p14:tracePt t="165013" x="7361238" y="4602163"/>
          <p14:tracePt t="165030" x="7361238" y="4587875"/>
          <p14:tracePt t="165046" x="7361238" y="4579938"/>
          <p14:tracePt t="165065" x="7353300" y="4572000"/>
          <p14:tracePt t="165348" x="7345363" y="4572000"/>
          <p14:tracePt t="165364" x="7345363" y="4579938"/>
          <p14:tracePt t="165380" x="7345363" y="4587875"/>
          <p14:tracePt t="165388" x="7345363" y="4594225"/>
          <p14:tracePt t="165412" x="7345363" y="4602163"/>
          <p14:tracePt t="165436" x="7345363" y="4610100"/>
          <p14:tracePt t="165444" x="7345363" y="4625975"/>
          <p14:tracePt t="165460" x="7345363" y="4640263"/>
          <p14:tracePt t="165468" x="7345363" y="4656138"/>
          <p14:tracePt t="165484" x="7353300" y="4656138"/>
          <p14:tracePt t="165497" x="7361238" y="4670425"/>
          <p14:tracePt t="165515" x="7361238" y="4686300"/>
          <p14:tracePt t="165530" x="7361238" y="4694238"/>
          <p14:tracePt t="165547" x="7369175" y="4708525"/>
          <p14:tracePt t="165563" x="7375525" y="4708525"/>
          <p14:tracePt t="165588" x="7375525" y="4716463"/>
          <p14:tracePt t="165668" x="7375525" y="4708525"/>
          <p14:tracePt t="165676" x="7375525" y="4702175"/>
          <p14:tracePt t="165684" x="7369175" y="4694238"/>
          <p14:tracePt t="165697" x="7361238" y="4686300"/>
          <p14:tracePt t="165713" x="7353300" y="4678363"/>
          <p14:tracePt t="165730" x="7353300" y="4670425"/>
          <p14:tracePt t="165748" x="7345363" y="4670425"/>
          <p14:tracePt t="165804" x="7345363" y="4664075"/>
          <p14:tracePt t="165812" x="7331075" y="4656138"/>
          <p14:tracePt t="165852" x="7331075" y="4648200"/>
          <p14:tracePt t="165868" x="7331075" y="4640263"/>
          <p14:tracePt t="165948" x="7345363" y="4640263"/>
          <p14:tracePt t="165972" x="7353300" y="4640263"/>
          <p14:tracePt t="165988" x="7369175" y="4640263"/>
          <p14:tracePt t="166108" x="7369175" y="4632325"/>
          <p14:tracePt t="166212" x="7369175" y="4625975"/>
          <p14:tracePt t="166228" x="7369175" y="4610100"/>
          <p14:tracePt t="166268" x="7369175" y="4602163"/>
          <p14:tracePt t="166292" x="7361238" y="4602163"/>
          <p14:tracePt t="166308" x="7353300" y="4594225"/>
          <p14:tracePt t="166316" x="7337425" y="4579938"/>
          <p14:tracePt t="166348" x="7331075" y="4579938"/>
          <p14:tracePt t="166388" x="7323138" y="4579938"/>
          <p14:tracePt t="166460" x="7315200" y="4579938"/>
          <p14:tracePt t="166484" x="7315200" y="4587875"/>
          <p14:tracePt t="166492" x="7307263" y="4587875"/>
          <p14:tracePt t="166516" x="7307263" y="4594225"/>
          <p14:tracePt t="166540" x="7307263" y="4602163"/>
          <p14:tracePt t="166556" x="7307263" y="4610100"/>
          <p14:tracePt t="166572" x="7307263" y="4618038"/>
          <p14:tracePt t="166580" x="7307263" y="4625975"/>
          <p14:tracePt t="166596" x="7307263" y="4632325"/>
          <p14:tracePt t="166620" x="7307263" y="4640263"/>
          <p14:tracePt t="166652" x="7307263" y="4648200"/>
          <p14:tracePt t="166708" x="7307263" y="4656138"/>
          <p14:tracePt t="166780" x="7323138" y="4656138"/>
          <p14:tracePt t="166796" x="7331075" y="4656138"/>
          <p14:tracePt t="166812" x="7345363" y="4656138"/>
          <p14:tracePt t="166820" x="7353300" y="4656138"/>
          <p14:tracePt t="166830" x="7353300" y="4664075"/>
          <p14:tracePt t="166847" x="7369175" y="4664075"/>
          <p14:tracePt t="166865" x="7383463" y="4678363"/>
          <p14:tracePt t="166880" x="7391400" y="4678363"/>
          <p14:tracePt t="166897" x="7399338" y="4678363"/>
          <p14:tracePt t="166914" x="7413625" y="4678363"/>
          <p14:tracePt t="166932" x="7429500" y="4678363"/>
          <p14:tracePt t="166956" x="7437438" y="4678363"/>
          <p14:tracePt t="166997" x="7437438" y="4670425"/>
          <p14:tracePt t="167028" x="7437438" y="4664075"/>
          <p14:tracePt t="167044" x="7437438" y="4656138"/>
          <p14:tracePt t="167092" x="7437438" y="4648200"/>
          <p14:tracePt t="167100" x="7437438" y="4640263"/>
          <p14:tracePt t="167108" x="7437438" y="4632325"/>
          <p14:tracePt t="167124" x="7437438" y="4625975"/>
          <p14:tracePt t="167132" x="7429500" y="4610100"/>
          <p14:tracePt t="167148" x="7421563" y="4602163"/>
          <p14:tracePt t="167165" x="7421563" y="4594225"/>
          <p14:tracePt t="167188" x="7407275" y="4594225"/>
          <p14:tracePt t="167197" x="7399338" y="4594225"/>
          <p14:tracePt t="167214" x="7391400" y="4587875"/>
          <p14:tracePt t="167244" x="7391400" y="4579938"/>
          <p14:tracePt t="167252" x="7383463" y="4579938"/>
          <p14:tracePt t="167293" x="7375525" y="4579938"/>
          <p14:tracePt t="167308" x="7361238" y="4579938"/>
          <p14:tracePt t="167324" x="7353300" y="4579938"/>
          <p14:tracePt t="167348" x="7337425" y="4587875"/>
          <p14:tracePt t="167365" x="7331075" y="4587875"/>
          <p14:tracePt t="167372" x="7323138" y="4587875"/>
          <p14:tracePt t="167397" x="7315200" y="4594225"/>
          <p14:tracePt t="167404" x="7315200" y="4602163"/>
          <p14:tracePt t="167421" x="7315200" y="4610100"/>
          <p14:tracePt t="167436" x="7315200" y="4625975"/>
          <p14:tracePt t="167452" x="7315200" y="4632325"/>
          <p14:tracePt t="167516" x="7315200" y="4640263"/>
          <p14:tracePt t="167549" x="7315200" y="4648200"/>
          <p14:tracePt t="167636" x="7323138" y="4648200"/>
          <p14:tracePt t="167692" x="7331075" y="4648200"/>
          <p14:tracePt t="167701" x="7337425" y="4648200"/>
          <p14:tracePt t="167716" x="7337425" y="4632325"/>
          <p14:tracePt t="167741" x="7337425" y="4625975"/>
          <p14:tracePt t="167764" x="7337425" y="4610100"/>
          <p14:tracePt t="167797" x="7337425" y="4602163"/>
          <p14:tracePt t="167820" x="7337425" y="4587875"/>
          <p14:tracePt t="167844" x="7337425" y="4579938"/>
          <p14:tracePt t="167860" x="7337425" y="4564063"/>
          <p14:tracePt t="167877" x="7337425" y="4556125"/>
          <p14:tracePt t="167892" x="7337425" y="4549775"/>
          <p14:tracePt t="167916" x="7337425" y="4541838"/>
          <p14:tracePt t="167973" x="7337425" y="4533900"/>
          <p14:tracePt t="167997" x="7337425" y="4525963"/>
          <p14:tracePt t="168004" x="7337425" y="4518025"/>
          <p14:tracePt t="168020" x="7337425" y="4511675"/>
          <p14:tracePt t="168245" x="7337425" y="4503738"/>
          <p14:tracePt t="168252" x="7337425" y="4495800"/>
          <p14:tracePt t="168264" x="7337425" y="4487863"/>
          <p14:tracePt t="168281" x="7337425" y="4473575"/>
          <p14:tracePt t="168297" x="7353300" y="4449763"/>
          <p14:tracePt t="168315" x="7353300" y="4427538"/>
          <p14:tracePt t="168331" x="7353300" y="4397375"/>
          <p14:tracePt t="168347" x="7353300" y="4373563"/>
          <p14:tracePt t="168364" x="7353300" y="4365625"/>
          <p14:tracePt t="168389" x="7353300" y="4359275"/>
          <p14:tracePt t="168413" x="7337425" y="4359275"/>
          <p14:tracePt t="168428" x="7331075" y="4359275"/>
          <p14:tracePt t="168437" x="7331075" y="4365625"/>
          <p14:tracePt t="168449" x="7323138" y="4381500"/>
          <p14:tracePt t="168464" x="7323138" y="4389438"/>
          <p14:tracePt t="168481" x="7323138" y="4403725"/>
          <p14:tracePt t="168497" x="7323138" y="4419600"/>
          <p14:tracePt t="168516" x="7323138" y="4435475"/>
          <p14:tracePt t="168517" x="7323138" y="4449763"/>
          <p14:tracePt t="168531" x="7323138" y="4457700"/>
          <p14:tracePt t="168547" x="7323138" y="4465638"/>
          <p14:tracePt t="168564" x="7323138" y="4479925"/>
          <p14:tracePt t="168582" x="7323138" y="4487863"/>
          <p14:tracePt t="168668" x="7331075" y="4487863"/>
          <p14:tracePt t="168677" x="7337425" y="4487863"/>
          <p14:tracePt t="168693" x="7337425" y="4479925"/>
          <p14:tracePt t="168709" x="7337425" y="4473575"/>
          <p14:tracePt t="168717" x="7345363" y="4457700"/>
          <p14:tracePt t="168731" x="7353300" y="4457700"/>
          <p14:tracePt t="168757" x="7353300" y="4449763"/>
          <p14:tracePt t="168764" x="7353300" y="4441825"/>
          <p14:tracePt t="168781" x="7345363" y="4441825"/>
          <p14:tracePt t="168798" x="7337425" y="4441825"/>
          <p14:tracePt t="168815" x="7323138" y="4441825"/>
          <p14:tracePt t="168831" x="7285038" y="4441825"/>
          <p14:tracePt t="168847" x="7261225" y="4441825"/>
          <p14:tracePt t="168864" x="7239000" y="4449763"/>
          <p14:tracePt t="168882" x="7231063" y="4457700"/>
          <p14:tracePt t="168898" x="7231063" y="4479925"/>
          <p14:tracePt t="168914" x="7231063" y="4511675"/>
          <p14:tracePt t="168931" x="7239000" y="4541838"/>
          <p14:tracePt t="168949" x="7285038" y="4572000"/>
          <p14:tracePt t="168964" x="7323138" y="4579938"/>
          <p14:tracePt t="168981" x="7337425" y="4579938"/>
          <p14:tracePt t="168998" x="7361238" y="4579938"/>
          <p14:tracePt t="169015" x="7369175" y="4579938"/>
          <p14:tracePt t="169037" x="7383463" y="4579938"/>
          <p14:tracePt t="169061" x="7391400" y="4572000"/>
          <p14:tracePt t="169069" x="7391400" y="4556125"/>
          <p14:tracePt t="169082" x="7391400" y="4549775"/>
          <p14:tracePt t="169098" x="7391400" y="4518025"/>
          <p14:tracePt t="169114" x="7391400" y="4479925"/>
          <p14:tracePt t="169131" x="7391400" y="4465638"/>
          <p14:tracePt t="169149" x="7383463" y="4435475"/>
          <p14:tracePt t="169164" x="7361238" y="4427538"/>
          <p14:tracePt t="169181" x="7337425" y="4419600"/>
          <p14:tracePt t="169198" x="7331075" y="4419600"/>
          <p14:tracePt t="169215" x="7315200" y="4419600"/>
          <p14:tracePt t="169231" x="7299325" y="4419600"/>
          <p14:tracePt t="169248" x="7292975" y="4419600"/>
          <p14:tracePt t="169301" x="7285038" y="4419600"/>
          <p14:tracePt t="169341" x="7285038" y="4427538"/>
          <p14:tracePt t="169357" x="7285038" y="4435475"/>
          <p14:tracePt t="169373" x="7285038" y="4441825"/>
          <p14:tracePt t="169557" x="7285038" y="4449763"/>
          <p14:tracePt t="169653" x="7292975" y="4449763"/>
          <p14:tracePt t="169669" x="7307263" y="4449763"/>
          <p14:tracePt t="169677" x="7315200" y="4449763"/>
          <p14:tracePt t="169685" x="7323138" y="4449763"/>
          <p14:tracePt t="169698" x="7337425" y="4449763"/>
          <p14:tracePt t="169714" x="7361238" y="4435475"/>
          <p14:tracePt t="169758" x="7421563" y="4381500"/>
          <p14:tracePt t="169765" x="7429500" y="4373563"/>
          <p14:tracePt t="169773" x="7445375" y="4359275"/>
          <p14:tracePt t="169781" x="7451725" y="4351338"/>
          <p14:tracePt t="169799" x="7467600" y="4335463"/>
          <p14:tracePt t="169814" x="7505700" y="4335463"/>
          <p14:tracePt t="169831" x="7551738" y="4327525"/>
          <p14:tracePt t="169848" x="7573963" y="4327525"/>
          <p14:tracePt t="169866" x="7589838" y="4327525"/>
          <p14:tracePt t="169917" x="7597775" y="4335463"/>
          <p14:tracePt t="169925" x="7597775" y="4351338"/>
          <p14:tracePt t="169933" x="7604125" y="4359275"/>
          <p14:tracePt t="169949" x="7612063" y="4365625"/>
          <p14:tracePt t="169997" x="7620000" y="4373563"/>
          <p14:tracePt t="170045" x="7620000" y="4389438"/>
          <p14:tracePt t="170069" x="7612063" y="4397375"/>
          <p14:tracePt t="170077" x="7604125" y="4397375"/>
          <p14:tracePt t="170093" x="7604125" y="4403725"/>
          <p14:tracePt t="170109" x="7597775" y="4403725"/>
          <p14:tracePt t="170133" x="7589838" y="4403725"/>
          <p14:tracePt t="170141" x="7589838" y="4411663"/>
          <p14:tracePt t="170269" x="7581900" y="4411663"/>
          <p14:tracePt t="170869" x="7573963" y="4411663"/>
          <p14:tracePt t="170885" x="7573963" y="4403725"/>
          <p14:tracePt t="170893" x="7566025" y="4397375"/>
          <p14:tracePt t="170901" x="7566025" y="4381500"/>
          <p14:tracePt t="170915" x="7566025" y="4373563"/>
          <p14:tracePt t="170931" x="7559675" y="4343400"/>
          <p14:tracePt t="170949" x="7559675" y="4305300"/>
          <p14:tracePt t="170965" x="7535863" y="4275138"/>
          <p14:tracePt t="170982" x="7535863" y="4259263"/>
          <p14:tracePt t="170998" x="7535863" y="4244975"/>
          <p14:tracePt t="171015" x="7527925" y="4244975"/>
          <p14:tracePt t="171031" x="7527925" y="4221163"/>
          <p14:tracePt t="171061" x="7527925" y="4213225"/>
          <p14:tracePt t="171077" x="7527925" y="4206875"/>
          <p14:tracePt t="171101" x="7527925" y="4198938"/>
          <p14:tracePt t="171109" x="7521575" y="4191000"/>
          <p14:tracePt t="171125" x="7513638" y="4191000"/>
          <p14:tracePt t="171149" x="7513638" y="4183063"/>
          <p14:tracePt t="171246" x="7527925" y="4183063"/>
          <p14:tracePt t="171253" x="7535863" y="4183063"/>
          <p14:tracePt t="171269" x="7543800" y="4183063"/>
          <p14:tracePt t="171293" x="7551738" y="4183063"/>
          <p14:tracePt t="171341" x="7551738" y="4198938"/>
          <p14:tracePt t="171357" x="7551738" y="4206875"/>
          <p14:tracePt t="171365" x="7551738" y="4213225"/>
          <p14:tracePt t="171373" x="7551738" y="4221163"/>
          <p14:tracePt t="171389" x="7551738" y="4229100"/>
          <p14:tracePt t="171398" x="7551738" y="4244975"/>
          <p14:tracePt t="171416" x="7551738" y="4251325"/>
          <p14:tracePt t="171431" x="7551738" y="4267200"/>
          <p14:tracePt t="171448" x="7551738" y="4275138"/>
          <p14:tracePt t="171598" x="7559675" y="4275138"/>
          <p14:tracePt t="171605" x="7581900" y="4275138"/>
          <p14:tracePt t="171615" x="7589838" y="4275138"/>
          <p14:tracePt t="171632" x="7612063" y="4275138"/>
          <p14:tracePt t="171648" x="7620000" y="4275138"/>
          <p14:tracePt t="171666" x="7627938" y="4275138"/>
          <p14:tracePt t="171709" x="7627938" y="4267200"/>
          <p14:tracePt t="171717" x="7627938" y="4251325"/>
          <p14:tracePt t="171734" x="7627938" y="4237038"/>
          <p14:tracePt t="171757" x="7612063" y="4229100"/>
          <p14:tracePt t="171765" x="7612063" y="4221163"/>
          <p14:tracePt t="171781" x="7597775" y="4221163"/>
          <p14:tracePt t="171789" x="7589838" y="4221163"/>
          <p14:tracePt t="171805" x="7573963" y="4221163"/>
          <p14:tracePt t="171816" x="7566025" y="4221163"/>
          <p14:tracePt t="171832" x="7559675" y="4213225"/>
          <p14:tracePt t="171848" x="7551738" y="4213225"/>
          <p14:tracePt t="171865" x="7543800" y="4213225"/>
          <p14:tracePt t="171885" x="7535863" y="4213225"/>
          <p14:tracePt t="171917" x="7535863" y="4221163"/>
          <p14:tracePt t="171925" x="7535863" y="4229100"/>
          <p14:tracePt t="171933" x="7535863" y="4237038"/>
          <p14:tracePt t="171950" x="7535863" y="4259263"/>
          <p14:tracePt t="171965" x="7535863" y="4275138"/>
          <p14:tracePt t="171982" x="7551738" y="4283075"/>
          <p14:tracePt t="171998" x="7573963" y="4297363"/>
          <p14:tracePt t="172016" x="7581900" y="4297363"/>
          <p14:tracePt t="172032" x="7589838" y="4297363"/>
          <p14:tracePt t="172048" x="7597775" y="4297363"/>
          <p14:tracePt t="172077" x="7597775" y="4289425"/>
          <p14:tracePt t="172157" x="7612063" y="4289425"/>
          <p14:tracePt t="172166" x="7658100" y="4297363"/>
          <p14:tracePt t="172174" x="7688263" y="4305300"/>
          <p14:tracePt t="172182" x="7712075" y="4305300"/>
          <p14:tracePt t="172198" x="7826375" y="4305300"/>
          <p14:tracePt t="172215" x="8001000" y="4305300"/>
          <p14:tracePt t="172233" x="8123238" y="4297363"/>
          <p14:tracePt t="172248" x="8153400" y="4283075"/>
          <p14:tracePt t="172317" x="8161338" y="4283075"/>
          <p14:tracePt t="172325" x="8169275" y="4289425"/>
          <p14:tracePt t="172341" x="8175625" y="4297363"/>
          <p14:tracePt t="172349" x="8175625" y="4313238"/>
          <p14:tracePt t="172365" x="8175625" y="4327525"/>
          <p14:tracePt t="172382" x="8175625" y="4343400"/>
          <p14:tracePt t="172400" x="8175625" y="4351338"/>
          <p14:tracePt t="172415" x="8175625" y="4365625"/>
          <p14:tracePt t="172437" x="8191500" y="4381500"/>
          <p14:tracePt t="172478" x="8199438" y="4389438"/>
          <p14:tracePt t="172581" x="8213725" y="4411663"/>
          <p14:tracePt t="172589" x="8213725" y="4419600"/>
          <p14:tracePt t="172598" x="8221663" y="4435475"/>
          <p14:tracePt t="172615" x="8229600" y="4465638"/>
          <p14:tracePt t="172632" x="8245475" y="4525963"/>
          <p14:tracePt t="172648" x="8251825" y="4587875"/>
          <p14:tracePt t="172667" x="8259763" y="4678363"/>
          <p14:tracePt t="172682" x="8259763" y="4762500"/>
          <p14:tracePt t="172699" x="8259763" y="4846638"/>
          <p14:tracePt t="172715" x="8259763" y="4937125"/>
          <p14:tracePt t="172733" x="8199438" y="5097463"/>
          <p14:tracePt t="172748" x="8183563" y="5143500"/>
          <p14:tracePt t="172765" x="8115300" y="5318125"/>
          <p14:tracePt t="172782" x="8069263" y="5432425"/>
          <p14:tracePt t="172800" x="8001000" y="5562600"/>
          <p14:tracePt t="172815" x="7947025" y="5638800"/>
          <p14:tracePt t="172832" x="7878763" y="5684838"/>
          <p14:tracePt t="172848" x="7848600" y="5707063"/>
          <p14:tracePt t="172867" x="7840663" y="5707063"/>
          <p14:tracePt t="172886" x="7832725" y="5707063"/>
          <p14:tracePt t="172898" x="7826375" y="5707063"/>
          <p14:tracePt t="172915" x="7794625" y="5699125"/>
          <p14:tracePt t="172933" x="7764463" y="5668963"/>
          <p14:tracePt t="172948" x="7750175" y="5661025"/>
          <p14:tracePt t="172965" x="7718425" y="5646738"/>
          <p14:tracePt t="172982" x="7696200" y="5622925"/>
          <p14:tracePt t="173000" x="7680325" y="5608638"/>
          <p14:tracePt t="173015" x="7673975" y="5600700"/>
          <p14:tracePt t="173032" x="7666038" y="5592763"/>
          <p14:tracePt t="173126" x="7666038" y="5584825"/>
          <p14:tracePt t="173150" x="7673975" y="5584825"/>
          <p14:tracePt t="173214" x="7680325" y="5578475"/>
          <p14:tracePt t="173222" x="7680325" y="5570538"/>
          <p14:tracePt t="173398" x="7680325" y="5562600"/>
          <p14:tracePt t="173414" x="7673975" y="5554663"/>
          <p14:tracePt t="173430" x="7666038" y="5546725"/>
          <p14:tracePt t="173782" x="7666038" y="5554663"/>
          <p14:tracePt t="173878" x="7650163" y="5554663"/>
          <p14:tracePt t="173886" x="7642225" y="5546725"/>
          <p14:tracePt t="173899" x="7635875" y="5546725"/>
          <p14:tracePt t="173915" x="7620000" y="5532438"/>
          <p14:tracePt t="173934" x="7612063" y="5532438"/>
          <p14:tracePt t="174094" x="7627938" y="5540375"/>
          <p14:tracePt t="174102" x="7642225" y="5540375"/>
          <p14:tracePt t="174116" x="7650163" y="5540375"/>
          <p14:tracePt t="174132" x="7666038" y="5540375"/>
          <p14:tracePt t="174270" x="7673975" y="5540375"/>
          <p14:tracePt t="174278" x="7673975" y="5532438"/>
          <p14:tracePt t="174294" x="7673975" y="5524500"/>
          <p14:tracePt t="174302" x="7673975" y="5516563"/>
          <p14:tracePt t="174315" x="7673975" y="5502275"/>
          <p14:tracePt t="174332" x="7666038" y="5478463"/>
          <p14:tracePt t="174350" x="7658100" y="5432425"/>
          <p14:tracePt t="174366" x="7658100" y="5394325"/>
          <p14:tracePt t="174382" x="7650163" y="5364163"/>
          <p14:tracePt t="174399" x="7642225" y="5349875"/>
          <p14:tracePt t="174416" x="7642225" y="5326063"/>
          <p14:tracePt t="174446" x="7635875" y="5318125"/>
          <p14:tracePt t="174542" x="7627938" y="5326063"/>
          <p14:tracePt t="174550" x="7620000" y="5334000"/>
          <p14:tracePt t="174558" x="7620000" y="5372100"/>
          <p14:tracePt t="174566" x="7620000" y="5410200"/>
          <p14:tracePt t="174582" x="7620000" y="5502275"/>
          <p14:tracePt t="174599" x="7620000" y="5540375"/>
          <p14:tracePt t="174616" x="7620000" y="5562600"/>
          <p14:tracePt t="174632" x="7627938" y="5570538"/>
          <p14:tracePt t="175046" x="7635875" y="5578475"/>
          <p14:tracePt t="175070" x="7635875" y="5570538"/>
          <p14:tracePt t="175086" x="7635875" y="5562600"/>
          <p14:tracePt t="175102" x="7635875" y="5540375"/>
          <p14:tracePt t="175110" x="7635875" y="5524500"/>
          <p14:tracePt t="175118" x="7635875" y="5494338"/>
          <p14:tracePt t="175134" x="7635875" y="5426075"/>
          <p14:tracePt t="175149" x="7635875" y="5387975"/>
          <p14:tracePt t="175166" x="7635875" y="5326063"/>
          <p14:tracePt t="175190" x="7635875" y="5318125"/>
          <p14:tracePt t="175262" x="7635875" y="5303838"/>
          <p14:tracePt t="175270" x="7627938" y="5303838"/>
          <p14:tracePt t="175303" x="7620000" y="5303838"/>
          <p14:tracePt t="175319" x="7612063" y="5311775"/>
          <p14:tracePt t="175335" x="7604125" y="5326063"/>
          <p14:tracePt t="175342" x="7604125" y="5341938"/>
          <p14:tracePt t="175351" x="7604125" y="5349875"/>
          <p14:tracePt t="175366" x="7604125" y="5364163"/>
          <p14:tracePt t="175382" x="7604125" y="5372100"/>
          <p14:tracePt t="175406" x="7604125" y="5387975"/>
          <p14:tracePt t="175422" x="7612063" y="5387975"/>
          <p14:tracePt t="175432" x="7612063" y="5394325"/>
          <p14:tracePt t="175449" x="7620000" y="5394325"/>
          <p14:tracePt t="175478" x="7627938" y="5394325"/>
          <p14:tracePt t="175486" x="7627938" y="5380038"/>
          <p14:tracePt t="175503" x="7627938" y="5372100"/>
          <p14:tracePt t="175516" x="7627938" y="5356225"/>
          <p14:tracePt t="175534" x="7620000" y="5349875"/>
          <p14:tracePt t="175550" x="7597775" y="5349875"/>
          <p14:tracePt t="175566" x="7573963" y="5349875"/>
          <p14:tracePt t="175583" x="7566025" y="5349875"/>
          <p14:tracePt t="175606" x="7566025" y="5364163"/>
          <p14:tracePt t="175617" x="7573963" y="5380038"/>
          <p14:tracePt t="175632" x="7620000" y="5402263"/>
          <p14:tracePt t="175649" x="7658100" y="5410200"/>
          <p14:tracePt t="175666" x="7680325" y="5410200"/>
          <p14:tracePt t="175694" x="7688263" y="5410200"/>
          <p14:tracePt t="175703" x="7688263" y="5402263"/>
          <p14:tracePt t="175716" x="7688263" y="5394325"/>
          <p14:tracePt t="175732" x="7688263" y="5387975"/>
          <p14:tracePt t="175750" x="7704138" y="5380038"/>
          <p14:tracePt t="175766" x="7718425" y="5380038"/>
          <p14:tracePt t="175782" x="7734300" y="5380038"/>
          <p14:tracePt t="175799" x="7764463" y="5387975"/>
          <p14:tracePt t="175817" x="7788275" y="5402263"/>
          <p14:tracePt t="175832" x="7818438" y="5432425"/>
          <p14:tracePt t="175849" x="7848600" y="5478463"/>
          <p14:tracePt t="175866" x="7878763" y="5524500"/>
          <p14:tracePt t="175884" x="7908925" y="5546725"/>
          <p14:tracePt t="175899" x="7940675" y="5592763"/>
          <p14:tracePt t="175916" x="7940675" y="5622925"/>
          <p14:tracePt t="175932" x="7947025" y="5630863"/>
          <p14:tracePt t="175951" x="7947025" y="5646738"/>
          <p14:tracePt t="176038" x="7954963" y="5654675"/>
          <p14:tracePt t="176046" x="7962900" y="5668963"/>
          <p14:tracePt t="176063" x="7978775" y="5676900"/>
          <p14:tracePt t="176070" x="7993063" y="5699125"/>
          <p14:tracePt t="176083" x="8008938" y="5722938"/>
          <p14:tracePt t="176099" x="8061325" y="5799138"/>
          <p14:tracePt t="176117" x="8077200" y="5829300"/>
          <p14:tracePt t="176132" x="8131175" y="5897563"/>
          <p14:tracePt t="176149" x="8153400" y="5935663"/>
          <p14:tracePt t="176166" x="8183563" y="5965825"/>
          <p14:tracePt t="176215" x="8183563" y="5973763"/>
          <p14:tracePt t="176239" x="8183563" y="5981700"/>
          <p14:tracePt t="176286" x="8175625" y="5981700"/>
          <p14:tracePt t="176343" x="8169275" y="5965825"/>
          <p14:tracePt t="176351" x="8169275" y="5959475"/>
          <p14:tracePt t="176358" x="8169275" y="5943600"/>
          <p14:tracePt t="176367" x="8153400" y="5921375"/>
          <p14:tracePt t="176383" x="8145463" y="5859463"/>
          <p14:tracePt t="176399" x="8137525" y="5807075"/>
          <p14:tracePt t="176416" x="8131175" y="5768975"/>
          <p14:tracePt t="176434" x="8131175" y="5753100"/>
          <p14:tracePt t="176449" x="8123238" y="5737225"/>
          <p14:tracePt t="176479" x="8115300" y="5730875"/>
          <p14:tracePt t="176550" x="8123238" y="5730875"/>
          <p14:tracePt t="176559" x="8131175" y="5730875"/>
          <p14:tracePt t="176566" x="8153400" y="5730875"/>
          <p14:tracePt t="176583" x="8183563" y="5730875"/>
          <p14:tracePt t="176599" x="8237538" y="5730875"/>
          <p14:tracePt t="176616" x="8305800" y="5730875"/>
          <p14:tracePt t="176634" x="8412163" y="5730875"/>
          <p14:tracePt t="176649" x="8474075" y="5730875"/>
          <p14:tracePt t="176666" x="8512175" y="5730875"/>
          <p14:tracePt t="176683" x="8534400" y="5730875"/>
          <p14:tracePt t="176701" x="8556625" y="5730875"/>
          <p14:tracePt t="176716" x="8572500" y="5730875"/>
          <p14:tracePt t="176733" x="8588375" y="5730875"/>
          <p14:tracePt t="176749" x="8594725" y="5730875"/>
          <p14:tracePt t="176767" x="8618538" y="5722938"/>
          <p14:tracePt t="176783" x="8632825" y="5707063"/>
          <p14:tracePt t="176799" x="8648700" y="5684838"/>
          <p14:tracePt t="176816" x="8670925" y="5668963"/>
          <p14:tracePt t="176834" x="8716963" y="5638800"/>
          <p14:tracePt t="176849" x="8770938" y="5600700"/>
          <p14:tracePt t="176866" x="8793163" y="5584825"/>
          <p14:tracePt t="176883" x="8809038" y="5578475"/>
          <p14:tracePt t="176901" x="8831263" y="5554663"/>
          <p14:tracePt t="176919" x="8839200" y="5554663"/>
          <p14:tracePt t="176935" x="8839200" y="5524500"/>
          <p14:tracePt t="176949" x="8839200" y="5464175"/>
          <p14:tracePt t="176967" x="8770938" y="5121275"/>
          <p14:tracePt t="176983" x="8572500" y="4564063"/>
          <p14:tracePt t="176999" x="8366125" y="4022725"/>
          <p14:tracePt t="177016" x="8169275" y="3421063"/>
          <p14:tracePt t="177034" x="8008938" y="2994025"/>
          <p14:tracePt t="177049" x="7947025" y="2789238"/>
          <p14:tracePt t="177066" x="7947025" y="2705100"/>
          <p14:tracePt t="177083" x="7978775" y="2682875"/>
          <p14:tracePt t="177101" x="8008938" y="2682875"/>
          <p14:tracePt t="177116" x="8069263" y="2697163"/>
          <p14:tracePt t="177133" x="8123238" y="2789238"/>
          <p14:tracePt t="177149" x="8183563" y="2895600"/>
          <p14:tracePt t="177168" x="8275638" y="3124200"/>
          <p14:tracePt t="177183" x="8335963" y="3360738"/>
          <p14:tracePt t="177199" x="8466138" y="3619500"/>
          <p14:tracePt t="177216" x="8588375" y="3946525"/>
          <p14:tracePt t="177234" x="8724900" y="4267200"/>
          <p14:tracePt t="177249" x="8809038" y="4511675"/>
          <p14:tracePt t="177266" x="8893175" y="4708525"/>
          <p14:tracePt t="177283" x="8953500" y="4838700"/>
          <p14:tracePt t="177301" x="8983663" y="4914900"/>
          <p14:tracePt t="177316" x="8991600" y="4968875"/>
          <p14:tracePt t="177333" x="8991600" y="5045075"/>
          <p14:tracePt t="177349" x="8983663" y="5105400"/>
          <p14:tracePt t="177367" x="8969375" y="5197475"/>
          <p14:tracePt t="177383" x="8969375" y="5211763"/>
          <p14:tracePt t="177399" x="8961438" y="5235575"/>
          <p14:tracePt t="177416" x="8953500" y="5241925"/>
          <p14:tracePt t="177434" x="8931275" y="5241925"/>
          <p14:tracePt t="177449" x="8915400" y="5241925"/>
          <p14:tracePt t="177466" x="8893175" y="5241925"/>
          <p14:tracePt t="177483" x="8869363" y="5241925"/>
          <p14:tracePt t="177501" x="8855075" y="5235575"/>
          <p14:tracePt t="177516" x="8839200" y="5219700"/>
          <p14:tracePt t="177533" x="8809038" y="5197475"/>
          <p14:tracePt t="177550" x="8778875" y="5173663"/>
          <p14:tracePt t="177568" x="8755063" y="5165725"/>
          <p14:tracePt t="177583" x="8747125" y="5151438"/>
          <p14:tracePt t="177600" x="8740775" y="5151438"/>
          <p14:tracePt t="177735" x="8740775" y="5159375"/>
          <p14:tracePt t="177767" x="8740775" y="5165725"/>
          <p14:tracePt t="177783" x="8740775" y="5173663"/>
          <p14:tracePt t="177807" x="8740775" y="5181600"/>
          <p14:tracePt t="177815" x="8740775" y="5189538"/>
          <p14:tracePt t="177839" x="8740775" y="5197475"/>
          <p14:tracePt t="178295" x="8740775" y="5203825"/>
          <p14:tracePt t="178479" x="8740775" y="5211763"/>
          <p14:tracePt t="178487" x="8740775" y="5219700"/>
          <p14:tracePt t="178500" x="8740775" y="5227638"/>
          <p14:tracePt t="178516" x="8740775" y="5235575"/>
          <p14:tracePt t="178533" x="8747125" y="5241925"/>
          <p14:tracePt t="178551" x="8747125" y="5257800"/>
          <p14:tracePt t="178759" x="8740775" y="5257800"/>
          <p14:tracePt t="178783" x="8732838" y="5257800"/>
          <p14:tracePt t="178839" x="8724900" y="5257800"/>
          <p14:tracePt t="178847" x="8716963" y="5257800"/>
          <p14:tracePt t="178855" x="8709025" y="5257800"/>
          <p14:tracePt t="178867" x="8694738" y="5257800"/>
          <p14:tracePt t="178883" x="8670925" y="5257800"/>
          <p14:tracePt t="178900" x="8664575" y="5257800"/>
          <p14:tracePt t="178918" x="8648700" y="5257800"/>
          <p14:tracePt t="178933" x="8626475" y="5257800"/>
          <p14:tracePt t="178950" x="8610600" y="5265738"/>
          <p14:tracePt t="178967" x="8602663" y="5273675"/>
          <p14:tracePt t="178985" x="8588375" y="5280025"/>
          <p14:tracePt t="179000" x="8580438" y="5280025"/>
          <p14:tracePt t="179017" x="8556625" y="5287963"/>
          <p14:tracePt t="179033" x="8542338" y="5295900"/>
          <p14:tracePt t="179051" x="8518525" y="5311775"/>
          <p14:tracePt t="179067" x="8504238" y="5318125"/>
          <p14:tracePt t="179087" x="8504238" y="5326063"/>
          <p14:tracePt t="179100" x="8488363" y="5341938"/>
          <p14:tracePt t="179119" x="8480425" y="5349875"/>
          <p14:tracePt t="179143" x="8474075" y="5349875"/>
          <p14:tracePt t="179151" x="8466138" y="5349875"/>
          <p14:tracePt t="179191" x="8458200" y="5349875"/>
          <p14:tracePt t="179215" x="8450263" y="5349875"/>
          <p14:tracePt t="179239" x="8442325" y="5349875"/>
          <p14:tracePt t="179271" x="8435975" y="5349875"/>
          <p14:tracePt t="179279" x="8420100" y="5341938"/>
          <p14:tracePt t="179295" x="8420100" y="5334000"/>
          <p14:tracePt t="179304" x="8412163" y="5318125"/>
          <p14:tracePt t="179327" x="8404225" y="5303838"/>
          <p14:tracePt t="179343" x="8404225" y="5295900"/>
          <p14:tracePt t="179351" x="8389938" y="5287963"/>
          <p14:tracePt t="179367" x="8389938" y="5273675"/>
          <p14:tracePt t="179383" x="8366125" y="5249863"/>
          <p14:tracePt t="179400" x="8343900" y="5211763"/>
          <p14:tracePt t="179418" x="8343900" y="5181600"/>
          <p14:tracePt t="179433" x="8335963" y="5151438"/>
          <p14:tracePt t="179450" x="8335963" y="5113338"/>
          <p14:tracePt t="179467" x="8335963" y="5089525"/>
          <p14:tracePt t="179485" x="8328025" y="5075238"/>
          <p14:tracePt t="179503" x="8328025" y="5067300"/>
          <p14:tracePt t="179543" x="8321675" y="5059363"/>
          <p14:tracePt t="179616" x="8313738" y="5045075"/>
          <p14:tracePt t="179631" x="8305800" y="5037138"/>
          <p14:tracePt t="179639" x="8297863" y="5021263"/>
          <p14:tracePt t="179703" x="8289925" y="5006975"/>
          <p14:tracePt t="179720" x="8289925" y="4999038"/>
          <p14:tracePt t="179735" x="8289925" y="4983163"/>
          <p14:tracePt t="179751" x="8289925" y="4968875"/>
          <p14:tracePt t="179767" x="8289925" y="4960938"/>
          <p14:tracePt t="179783" x="8289925" y="4953000"/>
          <p14:tracePt t="179799" x="8289925" y="4945063"/>
          <p14:tracePt t="179807" x="8289925" y="4937125"/>
          <p14:tracePt t="179864" x="8283575" y="4930775"/>
          <p14:tracePt t="179903" x="8283575" y="4922838"/>
          <p14:tracePt t="179911" x="8283575" y="4914900"/>
          <p14:tracePt t="179920" x="8283575" y="4899025"/>
          <p14:tracePt t="179935" x="8283575" y="4884738"/>
          <p14:tracePt t="179950" x="8267700" y="4822825"/>
          <p14:tracePt t="179967" x="8245475" y="4716463"/>
          <p14:tracePt t="179983" x="8191500" y="4610100"/>
          <p14:tracePt t="180001" x="8169275" y="4556125"/>
          <p14:tracePt t="180017" x="8137525" y="4518025"/>
          <p14:tracePt t="180034" x="8115300" y="4487863"/>
          <p14:tracePt t="180050" x="8115300" y="4479925"/>
          <p14:tracePt t="180068" x="8099425" y="4473575"/>
          <p14:tracePt t="180128" x="8093075" y="4473575"/>
          <p14:tracePt t="180135" x="8077200" y="4473575"/>
          <p14:tracePt t="180151" x="8061325" y="4473575"/>
          <p14:tracePt t="180160" x="8039100" y="4473575"/>
          <p14:tracePt t="180168" x="8016875" y="4473575"/>
          <p14:tracePt t="180184" x="7970838" y="4473575"/>
          <p14:tracePt t="180200" x="7924800" y="4479925"/>
          <p14:tracePt t="180218" x="7902575" y="4487863"/>
          <p14:tracePt t="180233" x="7894638" y="4487863"/>
          <p14:tracePt t="180250" x="7894638" y="4495800"/>
          <p14:tracePt t="180267" x="7894638" y="4503738"/>
          <p14:tracePt t="180285" x="7870825" y="4525963"/>
          <p14:tracePt t="180301" x="7848600" y="4533900"/>
          <p14:tracePt t="180317" x="7810500" y="4556125"/>
          <p14:tracePt t="180334" x="7742238" y="4602163"/>
          <p14:tracePt t="180352" x="7673975" y="4640263"/>
          <p14:tracePt t="180367" x="7589838" y="4670425"/>
          <p14:tracePt t="180384" x="7535863" y="4694238"/>
          <p14:tracePt t="180400" x="7489825" y="4708525"/>
          <p14:tracePt t="180418" x="7483475" y="4716463"/>
          <p14:tracePt t="180434" x="7475538" y="4732338"/>
          <p14:tracePt t="180450" x="7467600" y="4740275"/>
          <p14:tracePt t="180467" x="7459663" y="4740275"/>
          <p14:tracePt t="180503" x="7451725" y="4740275"/>
          <p14:tracePt t="180511" x="7445375" y="4740275"/>
          <p14:tracePt t="180520" x="7437438" y="4740275"/>
          <p14:tracePt t="180534" x="7429500" y="4740275"/>
          <p14:tracePt t="180552" x="7421563" y="4740275"/>
          <p14:tracePt t="180792" x="7421563" y="4724400"/>
          <p14:tracePt t="180832" x="7421563" y="4716463"/>
          <p14:tracePt t="180880" x="7421563" y="4708525"/>
          <p14:tracePt t="180904" x="7429500" y="4702175"/>
          <p14:tracePt t="180920" x="7437438" y="4702175"/>
          <p14:tracePt t="180928" x="7445375" y="4702175"/>
          <p14:tracePt t="180944" x="7459663" y="4702175"/>
          <p14:tracePt t="180952" x="7467600" y="4702175"/>
          <p14:tracePt t="180967" x="7489825" y="4702175"/>
          <p14:tracePt t="180984" x="7513638" y="4702175"/>
          <p14:tracePt t="181000" x="7521575" y="4702175"/>
          <p14:tracePt t="181018" x="7535863" y="4702175"/>
          <p14:tracePt t="181040" x="7543800" y="4702175"/>
          <p14:tracePt t="181050" x="7551738" y="4702175"/>
          <p14:tracePt t="181067" x="7566025" y="4702175"/>
          <p14:tracePt t="181085" x="7573963" y="4702175"/>
          <p14:tracePt t="181152" x="7573963" y="4694238"/>
          <p14:tracePt t="181168" x="7573963" y="4678363"/>
          <p14:tracePt t="181184" x="7573963" y="4670425"/>
          <p14:tracePt t="181192" x="7566025" y="4664075"/>
          <p14:tracePt t="181200" x="7566025" y="4656138"/>
          <p14:tracePt t="181217" x="7551738" y="4632325"/>
          <p14:tracePt t="181235" x="7535863" y="4610100"/>
          <p14:tracePt t="181250" x="7513638" y="4579938"/>
          <p14:tracePt t="181267" x="7489825" y="4564063"/>
          <p14:tracePt t="181284" x="7475538" y="4556125"/>
          <p14:tracePt t="181808" x="7521575" y="4556125"/>
          <p14:tracePt t="181816" x="7650163" y="4556125"/>
          <p14:tracePt t="181824" x="7864475" y="4556125"/>
          <p14:tracePt t="181834" x="8183563" y="4525963"/>
          <p14:tracePt t="181851" x="8816975" y="4457700"/>
          <p14:tracePt t="181867" x="9250363" y="4389438"/>
          <p14:tracePt t="181885" x="9334500" y="4351338"/>
          <p14:tracePt t="181901" x="9364663" y="4321175"/>
          <p14:tracePt t="181917" x="9372600" y="4289425"/>
          <p14:tracePt t="181934" x="9372600" y="4267200"/>
          <p14:tracePt t="181952" x="9350375" y="4229100"/>
          <p14:tracePt t="181967" x="9318625" y="4213225"/>
          <p14:tracePt t="181984" x="9312275" y="4206875"/>
          <p14:tracePt t="182001" x="9304338" y="4206875"/>
          <p14:tracePt t="182024" x="9304338" y="4198938"/>
          <p14:tracePt t="182034" x="9304338" y="4191000"/>
          <p14:tracePt t="182051" x="9312275" y="4175125"/>
          <p14:tracePt t="182067" x="9334500" y="4152900"/>
          <p14:tracePt t="182085" x="9364663" y="4137025"/>
          <p14:tracePt t="182101" x="9380538" y="4130675"/>
          <p14:tracePt t="182117" x="9394825" y="4114800"/>
          <p14:tracePt t="182134" x="9418638" y="4106863"/>
          <p14:tracePt t="182152" x="9440863" y="4106863"/>
          <p14:tracePt t="182167" x="9448800" y="4106863"/>
          <p14:tracePt t="182168" x="9456738" y="4106863"/>
          <p14:tracePt t="182185" x="9464675" y="4106863"/>
          <p14:tracePt t="182216" x="9471025" y="4106863"/>
          <p14:tracePt t="182232" x="9486900" y="4098925"/>
          <p14:tracePt t="182776" x="9486900" y="4106863"/>
          <p14:tracePt t="182800" x="9478963" y="4106863"/>
          <p14:tracePt t="182832" x="9478963" y="4098925"/>
          <p14:tracePt t="182840" x="9471025" y="4084638"/>
          <p14:tracePt t="183016" x="9471025" y="4076700"/>
          <p14:tracePt t="183664" x="9471025" y="4068763"/>
          <p14:tracePt t="183672" x="9456738" y="4068763"/>
          <p14:tracePt t="183684" x="9432925" y="4068763"/>
          <p14:tracePt t="183701" x="9426575" y="4060825"/>
          <p14:tracePt t="183816" x="9426575" y="4076700"/>
          <p14:tracePt t="193075" x="9410700" y="4092575"/>
          <p14:tracePt t="193083" x="9350375" y="4092575"/>
          <p14:tracePt t="193091" x="9258300" y="4092575"/>
          <p14:tracePt t="193103" x="9204325" y="4092575"/>
          <p14:tracePt t="193120" x="9190038" y="4092575"/>
          <p14:tracePt t="193137" x="9190038" y="4098925"/>
          <p14:tracePt t="193155" x="9190038" y="4122738"/>
          <p14:tracePt t="193170" x="9190038" y="4130675"/>
          <p14:tracePt t="193187" x="9121775" y="4168775"/>
          <p14:tracePt t="193203" x="9021763" y="4198938"/>
          <p14:tracePt t="193221" x="8931275" y="4237038"/>
          <p14:tracePt t="193237" x="8823325" y="4289425"/>
          <p14:tracePt t="193253" x="8686800" y="4351338"/>
          <p14:tracePt t="193270" x="8610600" y="4389438"/>
          <p14:tracePt t="193288" x="8556625" y="4419600"/>
          <p14:tracePt t="193303" x="8526463" y="4441825"/>
          <p14:tracePt t="193320" x="8518525" y="4457700"/>
          <p14:tracePt t="193337" x="8488363" y="4479925"/>
          <p14:tracePt t="193355" x="8458200" y="4487863"/>
          <p14:tracePt t="193370" x="8428038" y="4495800"/>
          <p14:tracePt t="193387" x="8343900" y="4533900"/>
          <p14:tracePt t="193403" x="8289925" y="4556125"/>
          <p14:tracePt t="193421" x="8245475" y="4579938"/>
          <p14:tracePt t="193437" x="8229600" y="4587875"/>
          <p14:tracePt t="193453" x="8199438" y="4610100"/>
          <p14:tracePt t="193470" x="8191500" y="4618038"/>
          <p14:tracePt t="193488" x="8145463" y="4640263"/>
          <p14:tracePt t="193503" x="8099425" y="4648200"/>
          <p14:tracePt t="193520" x="7985125" y="4670425"/>
          <p14:tracePt t="193537" x="7940675" y="4694238"/>
          <p14:tracePt t="193555" x="7878763" y="4708525"/>
          <p14:tracePt t="193595" x="7878763" y="4716463"/>
          <p14:tracePt t="193619" x="7870825" y="4716463"/>
          <p14:tracePt t="193635" x="7864475" y="4716463"/>
          <p14:tracePt t="193643" x="7864475" y="4724400"/>
          <p14:tracePt t="193659" x="7856538" y="4724400"/>
          <p14:tracePt t="193683" x="7848600" y="4724400"/>
          <p14:tracePt t="193691" x="7840663" y="4724400"/>
          <p14:tracePt t="193707" x="7832725" y="4724400"/>
          <p14:tracePt t="193720" x="7826375" y="4724400"/>
          <p14:tracePt t="193737" x="7818438" y="4724400"/>
          <p14:tracePt t="193755" x="7794625" y="4724400"/>
          <p14:tracePt t="193770" x="7788275" y="4724400"/>
          <p14:tracePt t="193787" x="7772400" y="4716463"/>
          <p14:tracePt t="193804" x="7756525" y="4702175"/>
          <p14:tracePt t="193821" x="7734300" y="4678363"/>
          <p14:tracePt t="193837" x="7696200" y="4656138"/>
          <p14:tracePt t="193853" x="7658100" y="4640263"/>
          <p14:tracePt t="193870" x="7627938" y="4625975"/>
          <p14:tracePt t="193888" x="7620000" y="4625975"/>
          <p14:tracePt t="193904" x="7612063" y="4625975"/>
          <p14:tracePt t="194011" x="7604125" y="4618038"/>
          <p14:tracePt t="194195" x="7597775" y="4618038"/>
          <p14:tracePt t="194227" x="7597775" y="4625975"/>
          <p14:tracePt t="194275" x="7597775" y="4632325"/>
          <p14:tracePt t="194379" x="7581900" y="4632325"/>
          <p14:tracePt t="194387" x="7573963" y="4632325"/>
          <p14:tracePt t="194395" x="7566025" y="4632325"/>
          <p14:tracePt t="194404" x="7559675" y="4632325"/>
          <p14:tracePt t="194427" x="7551738" y="4632325"/>
          <p14:tracePt t="194437" x="7543800" y="4632325"/>
          <p14:tracePt t="194455" x="7535863" y="4632325"/>
          <p14:tracePt t="194470" x="7527925" y="4625975"/>
          <p14:tracePt t="194487" x="7521575" y="4618038"/>
          <p14:tracePt t="194503" x="7513638" y="4610100"/>
          <p14:tracePt t="194522" x="7497763" y="4594225"/>
          <p14:tracePt t="194643" x="7497763" y="4602163"/>
          <p14:tracePt t="194659" x="7497763" y="4610100"/>
          <p14:tracePt t="194667" x="7497763" y="4618038"/>
          <p14:tracePt t="194675" x="7497763" y="4625975"/>
          <p14:tracePt t="194687" x="7497763" y="4632325"/>
          <p14:tracePt t="194703" x="7489825" y="4640263"/>
          <p14:tracePt t="194722" x="7489825" y="4648200"/>
          <p14:tracePt t="194737" x="7483475" y="4648200"/>
          <p14:tracePt t="194892" x="7483475" y="4656138"/>
          <p14:tracePt t="194915" x="7497763" y="4664075"/>
          <p14:tracePt t="194923" x="7505700" y="4664075"/>
          <p14:tracePt t="194931" x="7521575" y="4664075"/>
          <p14:tracePt t="194939" x="7535863" y="4670425"/>
          <p14:tracePt t="194954" x="7543800" y="4670425"/>
          <p14:tracePt t="194972" x="7551738" y="4670425"/>
          <p14:tracePt t="194987" x="7566025" y="4670425"/>
          <p14:tracePt t="195020" x="7566025" y="4664075"/>
          <p14:tracePt t="195027" x="7566025" y="4648200"/>
          <p14:tracePt t="195038" x="7566025" y="4640263"/>
          <p14:tracePt t="195054" x="7566025" y="4625975"/>
          <p14:tracePt t="195070" x="7566025" y="4602163"/>
          <p14:tracePt t="195087" x="7566025" y="4587875"/>
          <p14:tracePt t="195105" x="7543800" y="4572000"/>
          <p14:tracePt t="195120" x="7527925" y="4572000"/>
          <p14:tracePt t="195137" x="7513638" y="4564063"/>
          <p14:tracePt t="195179" x="7505700" y="4564063"/>
          <p14:tracePt t="195211" x="7497763" y="4572000"/>
          <p14:tracePt t="195228" x="7497763" y="4579938"/>
          <p14:tracePt t="195315" x="7489825" y="4579938"/>
          <p14:tracePt t="195323" x="7475538" y="4579938"/>
          <p14:tracePt t="195337" x="7467600" y="4579938"/>
          <p14:tracePt t="195354" x="7445375" y="4564063"/>
          <p14:tracePt t="195370" x="7413625" y="4549775"/>
          <p14:tracePt t="195371" x="7407275" y="4533900"/>
          <p14:tracePt t="195388" x="7383463" y="4518025"/>
          <p14:tracePt t="195404" x="7369175" y="4503738"/>
          <p14:tracePt t="195421" x="7337425" y="4479925"/>
          <p14:tracePt t="195437" x="7323138" y="4465638"/>
          <p14:tracePt t="195482" x="7315200" y="4465638"/>
          <p14:tracePt t="195571" x="7331075" y="4479925"/>
          <p14:tracePt t="195595" x="7331075" y="4487863"/>
          <p14:tracePt t="195620" x="7337425" y="4495800"/>
          <p14:tracePt t="195627" x="7337425" y="4503738"/>
          <p14:tracePt t="195643" x="7337425" y="4511675"/>
          <p14:tracePt t="195655" x="7337425" y="4533900"/>
          <p14:tracePt t="195670" x="7361238" y="4564063"/>
          <p14:tracePt t="195687" x="7369175" y="4594225"/>
          <p14:tracePt t="195704" x="7391400" y="4625975"/>
          <p14:tracePt t="195722" x="7399338" y="4640263"/>
          <p14:tracePt t="195737" x="7407275" y="4656138"/>
          <p14:tracePt t="195754" x="7413625" y="4664075"/>
          <p14:tracePt t="195771" x="7413625" y="4670425"/>
          <p14:tracePt t="195789" x="7445375" y="4694238"/>
          <p14:tracePt t="195804" x="7459663" y="4702175"/>
          <p14:tracePt t="195821" x="7467600" y="4708525"/>
          <p14:tracePt t="195899" x="7467600" y="4716463"/>
          <p14:tracePt t="195915" x="7459663" y="4716463"/>
          <p14:tracePt t="195939" x="7445375" y="4716463"/>
          <p14:tracePt t="195948" x="7437438" y="4716463"/>
          <p14:tracePt t="195955" x="7437438" y="4708525"/>
          <p14:tracePt t="195972" x="7407275" y="4702175"/>
          <p14:tracePt t="195988" x="7391400" y="4694238"/>
          <p14:tracePt t="196067" x="7383463" y="4694238"/>
          <p14:tracePt t="196083" x="7375525" y="4694238"/>
          <p14:tracePt t="196091" x="7369175" y="4686300"/>
          <p14:tracePt t="196116" x="7361238" y="4678363"/>
          <p14:tracePt t="196123" x="7353300" y="4670425"/>
          <p14:tracePt t="196139" x="7353300" y="4664075"/>
          <p14:tracePt t="196154" x="7345363" y="4656138"/>
          <p14:tracePt t="196171" x="7345363" y="4648200"/>
          <p14:tracePt t="196187" x="7337425" y="4632325"/>
          <p14:tracePt t="196205" x="7337425" y="4618038"/>
          <p14:tracePt t="196221" x="7337425" y="4594225"/>
          <p14:tracePt t="196237" x="7337425" y="4587875"/>
          <p14:tracePt t="196300" x="7337425" y="4579938"/>
          <p14:tracePt t="196323" x="7345363" y="4579938"/>
          <p14:tracePt t="196364" x="7345363" y="4587875"/>
          <p14:tracePt t="196372" x="7345363" y="4602163"/>
          <p14:tracePt t="196380" x="7345363" y="4618038"/>
          <p14:tracePt t="196388" x="7345363" y="4625975"/>
          <p14:tracePt t="196404" x="7345363" y="4640263"/>
          <p14:tracePt t="196421" x="7353300" y="4656138"/>
          <p14:tracePt t="196437" x="7353300" y="4664075"/>
          <p14:tracePt t="196588" x="7345363" y="4664075"/>
          <p14:tracePt t="196604" x="7331075" y="4656138"/>
          <p14:tracePt t="196812" x="7331075" y="4648200"/>
          <p14:tracePt t="196820" x="7337425" y="4648200"/>
          <p14:tracePt t="196836" x="7345363" y="4648200"/>
          <p14:tracePt t="196844" x="7369175" y="4648200"/>
          <p14:tracePt t="196854" x="7375525" y="4648200"/>
          <p14:tracePt t="196871" x="7391400" y="4648200"/>
          <p14:tracePt t="196889" x="7399338" y="4648200"/>
          <p14:tracePt t="196904" x="7413625" y="4648200"/>
          <p14:tracePt t="196964" x="7421563" y="4648200"/>
          <p14:tracePt t="196996" x="7421563" y="4640263"/>
          <p14:tracePt t="197004" x="7413625" y="4640263"/>
          <p14:tracePt t="197012" x="7407275" y="4640263"/>
          <p14:tracePt t="197021" x="7383463" y="4640263"/>
          <p14:tracePt t="197039" x="7369175" y="4625975"/>
          <p14:tracePt t="197100" x="7361238" y="4625975"/>
          <p14:tracePt t="197116" x="7353300" y="4625975"/>
          <p14:tracePt t="197132" x="7345363" y="4618038"/>
          <p14:tracePt t="197148" x="7345363" y="4610100"/>
          <p14:tracePt t="197156" x="7345363" y="4602163"/>
          <p14:tracePt t="197180" x="7345363" y="4594225"/>
          <p14:tracePt t="197276" x="7361238" y="4594225"/>
          <p14:tracePt t="197292" x="7369175" y="4602163"/>
          <p14:tracePt t="197300" x="7369175" y="4610100"/>
          <p14:tracePt t="197308" x="7375525" y="4625975"/>
          <p14:tracePt t="197324" x="7375525" y="4632325"/>
          <p14:tracePt t="197337" x="7391400" y="4640263"/>
          <p14:tracePt t="197356" x="7391400" y="4656138"/>
          <p14:tracePt t="197371" x="7391400" y="4664075"/>
          <p14:tracePt t="197388" x="7391400" y="4670425"/>
          <p14:tracePt t="197404" x="7391400" y="4678363"/>
          <p14:tracePt t="197422" x="7391400" y="4686300"/>
          <p14:tracePt t="197460" x="7391400" y="4694238"/>
          <p14:tracePt t="197500" x="7375525" y="4694238"/>
          <p14:tracePt t="197508" x="7369175" y="4686300"/>
          <p14:tracePt t="197516" x="7361238" y="4686300"/>
          <p14:tracePt t="197524" x="7345363" y="4670425"/>
          <p14:tracePt t="197538" x="7345363" y="4664075"/>
          <p14:tracePt t="197554" x="7315200" y="4648200"/>
          <p14:tracePt t="197572" x="7315200" y="4640263"/>
          <p14:tracePt t="197708" x="7307263" y="4640263"/>
          <p14:tracePt t="197772" x="7307263" y="4632325"/>
          <p14:tracePt t="197780" x="7315200" y="4632325"/>
          <p14:tracePt t="197789" x="7323138" y="4632325"/>
          <p14:tracePt t="197804" x="7353300" y="4632325"/>
          <p14:tracePt t="197821" x="7369175" y="4632325"/>
          <p14:tracePt t="197838" x="7375525" y="4632325"/>
          <p14:tracePt t="197856" x="7383463" y="4632325"/>
          <p14:tracePt t="197948" x="7383463" y="4625975"/>
          <p14:tracePt t="197956" x="7375525" y="4618038"/>
          <p14:tracePt t="197964" x="7369175" y="4618038"/>
          <p14:tracePt t="197972" x="7369175" y="4610100"/>
          <p14:tracePt t="197988" x="7361238" y="4602163"/>
          <p14:tracePt t="198004" x="7361238" y="4594225"/>
          <p14:tracePt t="198116" x="7361238" y="4618038"/>
          <p14:tracePt t="198124" x="7361238" y="4625975"/>
          <p14:tracePt t="198138" x="7361238" y="4640263"/>
          <p14:tracePt t="198155" x="7361238" y="4656138"/>
          <p14:tracePt t="198171" x="7361238" y="4670425"/>
          <p14:tracePt t="198172" x="7361238" y="4678363"/>
          <p14:tracePt t="198189" x="7369175" y="4686300"/>
          <p14:tracePt t="198252" x="7369175" y="4694238"/>
          <p14:tracePt t="198276" x="7375525" y="4694238"/>
          <p14:tracePt t="198284" x="7399338" y="4694238"/>
          <p14:tracePt t="198292" x="7413625" y="4694238"/>
          <p14:tracePt t="198305" x="7437438" y="4694238"/>
          <p14:tracePt t="198321" x="7483475" y="4694238"/>
          <p14:tracePt t="198338" x="7535863" y="4694238"/>
          <p14:tracePt t="198356" x="7573963" y="4678363"/>
          <p14:tracePt t="198371" x="7597775" y="4678363"/>
          <p14:tracePt t="198388" x="7620000" y="4656138"/>
          <p14:tracePt t="198404" x="7627938" y="4640263"/>
          <p14:tracePt t="198422" x="7635875" y="4618038"/>
          <p14:tracePt t="198438" x="7642225" y="4587875"/>
          <p14:tracePt t="198455" x="7642225" y="4556125"/>
          <p14:tracePt t="198471" x="7635875" y="4511675"/>
          <p14:tracePt t="198489" x="7597775" y="4473575"/>
          <p14:tracePt t="198505" x="7573963" y="4465638"/>
          <p14:tracePt t="198521" x="7543800" y="4465638"/>
          <p14:tracePt t="198538" x="7535863" y="4465638"/>
          <p14:tracePt t="198556" x="7505700" y="4473575"/>
          <p14:tracePt t="198571" x="7505700" y="4487863"/>
          <p14:tracePt t="198588" x="7489825" y="4503738"/>
          <p14:tracePt t="198604" x="7483475" y="4518025"/>
          <p14:tracePt t="198622" x="7475538" y="4533900"/>
          <p14:tracePt t="198638" x="7467600" y="4549775"/>
          <p14:tracePt t="198655" x="7467600" y="4572000"/>
          <p14:tracePt t="198671" x="7459663" y="4594225"/>
          <p14:tracePt t="198689" x="7459663" y="4602163"/>
          <p14:tracePt t="198704" x="7459663" y="4618038"/>
          <p14:tracePt t="198721" x="7459663" y="4625975"/>
          <p14:tracePt t="198738" x="7459663" y="4640263"/>
          <p14:tracePt t="198756" x="7475538" y="4670425"/>
          <p14:tracePt t="198771" x="7489825" y="4686300"/>
          <p14:tracePt t="198788" x="7513638" y="4708525"/>
          <p14:tracePt t="198805" x="7535863" y="4724400"/>
          <p14:tracePt t="198822" x="7543800" y="4724400"/>
          <p14:tracePt t="198838" x="7566025" y="4732338"/>
          <p14:tracePt t="198855" x="7604125" y="4740275"/>
          <p14:tracePt t="198871" x="7642225" y="4740275"/>
          <p14:tracePt t="198889" x="7696200" y="4740275"/>
          <p14:tracePt t="198905" x="7742238" y="4740275"/>
          <p14:tracePt t="198932" x="7750175" y="4740275"/>
          <p14:tracePt t="198940" x="7756525" y="4732338"/>
          <p14:tracePt t="198956" x="7756525" y="4686300"/>
          <p14:tracePt t="198971" x="7756525" y="4656138"/>
          <p14:tracePt t="198988" x="7750175" y="4579938"/>
          <p14:tracePt t="199005" x="7696200" y="4533900"/>
          <p14:tracePt t="199022" x="7620000" y="4495800"/>
          <p14:tracePt t="199038" x="7543800" y="4479925"/>
          <p14:tracePt t="199055" x="7489825" y="4479925"/>
          <p14:tracePt t="199071" x="7467600" y="4479925"/>
          <p14:tracePt t="199092" x="7459663" y="4479925"/>
          <p14:tracePt t="199105" x="7459663" y="4487863"/>
          <p14:tracePt t="199121" x="7459663" y="4518025"/>
          <p14:tracePt t="199138" x="7459663" y="4541838"/>
          <p14:tracePt t="199156" x="7459663" y="4602163"/>
          <p14:tracePt t="199171" x="7459663" y="4625975"/>
          <p14:tracePt t="199188" x="7459663" y="4648200"/>
          <p14:tracePt t="199205" x="7467600" y="4670425"/>
          <p14:tracePt t="199222" x="7497763" y="4686300"/>
          <p14:tracePt t="199238" x="7513638" y="4694238"/>
          <p14:tracePt t="199255" x="7543800" y="4694238"/>
          <p14:tracePt t="199271" x="7559675" y="4694238"/>
          <p14:tracePt t="199289" x="7573963" y="4694238"/>
          <p14:tracePt t="199305" x="7597775" y="4694238"/>
          <p14:tracePt t="199321" x="7604125" y="4686300"/>
          <p14:tracePt t="199338" x="7620000" y="4664075"/>
          <p14:tracePt t="199356" x="7627938" y="4648200"/>
          <p14:tracePt t="199452" x="7635875" y="4648200"/>
          <p14:tracePt t="199468" x="7642225" y="4648200"/>
          <p14:tracePt t="199476" x="7650163" y="4648200"/>
          <p14:tracePt t="199492" x="7650163" y="4664075"/>
          <p14:tracePt t="199505" x="7650163" y="4678363"/>
          <p14:tracePt t="199523" x="7658100" y="4702175"/>
          <p14:tracePt t="199538" x="7666038" y="4724400"/>
          <p14:tracePt t="199555" x="7673975" y="4732338"/>
          <p14:tracePt t="199571" x="7673975" y="4740275"/>
          <p14:tracePt t="199589" x="7673975" y="4746625"/>
          <p14:tracePt t="199636" x="7650163" y="4716463"/>
          <p14:tracePt t="199644" x="7635875" y="4686300"/>
          <p14:tracePt t="199656" x="7620000" y="4648200"/>
          <p14:tracePt t="199672" x="7566025" y="4587875"/>
          <p14:tracePt t="199688" x="7505700" y="4541838"/>
          <p14:tracePt t="199705" x="7413625" y="4495800"/>
          <p14:tracePt t="199723" x="7337425" y="4479925"/>
          <p14:tracePt t="199738" x="7315200" y="4479925"/>
          <p14:tracePt t="199755" x="7307263" y="4479925"/>
          <p14:tracePt t="199771" x="7307263" y="4503738"/>
          <p14:tracePt t="199790" x="7353300" y="4594225"/>
          <p14:tracePt t="199805" x="7375525" y="4632325"/>
          <p14:tracePt t="199821" x="7391400" y="4664075"/>
          <p14:tracePt t="199838" x="7429500" y="4702175"/>
          <p14:tracePt t="199856" x="7475538" y="4716463"/>
          <p14:tracePt t="199872" x="7505700" y="4732338"/>
          <p14:tracePt t="199888" x="7535863" y="4746625"/>
          <p14:tracePt t="199905" x="7543800" y="4746625"/>
          <p14:tracePt t="199923" x="7551738" y="4746625"/>
          <p14:tracePt t="199941" x="7559675" y="4746625"/>
          <p14:tracePt t="199955" x="7559675" y="4732338"/>
          <p14:tracePt t="199971" x="7566025" y="4694238"/>
          <p14:tracePt t="199990" x="7581900" y="4648200"/>
          <p14:tracePt t="200005" x="7581900" y="4618038"/>
          <p14:tracePt t="200022" x="7581900" y="4602163"/>
          <p14:tracePt t="200038" x="7581900" y="4587875"/>
          <p14:tracePt t="200057" x="7581900" y="4564063"/>
          <p14:tracePt t="200072" x="7589838" y="4533900"/>
          <p14:tracePt t="200088" x="7597775" y="4503738"/>
          <p14:tracePt t="200105" x="7604125" y="4473575"/>
          <p14:tracePt t="200123" x="7620000" y="4457700"/>
          <p14:tracePt t="200138" x="7627938" y="4457700"/>
          <p14:tracePt t="200493" x="7642225" y="4449763"/>
          <p14:tracePt t="200501" x="7764463" y="4449763"/>
          <p14:tracePt t="200509" x="8061325" y="4533900"/>
          <p14:tracePt t="200522" x="8428038" y="4686300"/>
          <p14:tracePt t="200538" x="8664575" y="4808538"/>
          <p14:tracePt t="200555" x="8664575" y="4838700"/>
          <p14:tracePt t="200573" x="8664575" y="4899025"/>
          <p14:tracePt t="200588" x="8656638" y="4930775"/>
          <p14:tracePt t="200605" x="8648700" y="4945063"/>
          <p14:tracePt t="200622" x="8648700" y="4975225"/>
          <p14:tracePt t="200640" x="8648700" y="4991100"/>
          <p14:tracePt t="200655" x="8640763" y="5006975"/>
          <p14:tracePt t="200672" x="8632825" y="5013325"/>
          <p14:tracePt t="200701" x="8626475" y="5021263"/>
          <p14:tracePt t="200773" x="8618538" y="5029200"/>
          <p14:tracePt t="200797" x="8618538" y="5037138"/>
          <p14:tracePt t="200837" x="8610600" y="5037138"/>
          <p14:tracePt t="200853" x="8610600" y="5045075"/>
          <p14:tracePt t="200869" x="8602663" y="5051425"/>
          <p14:tracePt t="200901" x="8594725" y="5059363"/>
          <p14:tracePt t="200933" x="8594725" y="5067300"/>
          <p14:tracePt t="200949" x="8588375" y="5067300"/>
          <p14:tracePt t="200997" x="8580438" y="5067300"/>
          <p14:tracePt t="201077" x="8564563" y="5067300"/>
          <p14:tracePt t="201101" x="8556625" y="5067300"/>
          <p14:tracePt t="201109" x="8550275" y="5067300"/>
          <p14:tracePt t="201133" x="8542338" y="5067300"/>
          <p14:tracePt t="201205" x="8534400" y="5067300"/>
          <p14:tracePt t="201213" x="8526463" y="5067300"/>
          <p14:tracePt t="201229" x="8518525" y="5067300"/>
          <p14:tracePt t="201269" x="8512175" y="5067300"/>
          <p14:tracePt t="201293" x="8496300" y="5067300"/>
          <p14:tracePt t="201301" x="8488363" y="5067300"/>
          <p14:tracePt t="201317" x="8480425" y="5067300"/>
          <p14:tracePt t="201325" x="8474075" y="5083175"/>
          <p14:tracePt t="201339" x="8466138" y="5083175"/>
          <p14:tracePt t="201365" x="8458200" y="5083175"/>
          <p14:tracePt t="201429" x="8450263" y="5083175"/>
          <p14:tracePt t="201437" x="8442325" y="5083175"/>
          <p14:tracePt t="201469" x="8428038" y="5083175"/>
          <p14:tracePt t="201477" x="8420100" y="5083175"/>
          <p14:tracePt t="201489" x="8412163" y="5075238"/>
          <p14:tracePt t="201507" x="8389938" y="5059363"/>
          <p14:tracePt t="201522" x="8366125" y="5029200"/>
          <p14:tracePt t="201539" x="8343900" y="5006975"/>
          <p14:tracePt t="201555" x="8297863" y="4968875"/>
          <p14:tracePt t="201574" x="8237538" y="4906963"/>
          <p14:tracePt t="201589" x="8199438" y="4868863"/>
          <p14:tracePt t="201605" x="8153400" y="4838700"/>
          <p14:tracePt t="201622" x="8099425" y="4784725"/>
          <p14:tracePt t="201640" x="8069263" y="4754563"/>
          <p14:tracePt t="201655" x="8047038" y="4740275"/>
          <p14:tracePt t="201672" x="8031163" y="4724400"/>
          <p14:tracePt t="201689" x="8023225" y="4716463"/>
          <p14:tracePt t="201717" x="8008938" y="4702175"/>
          <p14:tracePt t="201733" x="8001000" y="4694238"/>
          <p14:tracePt t="201749" x="7993063" y="4678363"/>
          <p14:tracePt t="201757" x="7985125" y="4670425"/>
          <p14:tracePt t="201774" x="7962900" y="4648200"/>
          <p14:tracePt t="201789" x="7954963" y="4625975"/>
          <p14:tracePt t="201805" x="7947025" y="4602163"/>
          <p14:tracePt t="201822" x="7940675" y="4579938"/>
          <p14:tracePt t="201840" x="7924800" y="4549775"/>
          <p14:tracePt t="201855" x="7916863" y="4503738"/>
          <p14:tracePt t="201872" x="7908925" y="4479925"/>
          <p14:tracePt t="201889" x="7902575" y="4457700"/>
          <p14:tracePt t="201907" x="7902575" y="4441825"/>
          <p14:tracePt t="201922" x="7894638" y="4435475"/>
          <p14:tracePt t="202029" x="7886700" y="4427538"/>
          <p14:tracePt t="202069" x="7878763" y="4427538"/>
          <p14:tracePt t="202093" x="7878763" y="4419600"/>
          <p14:tracePt t="202109" x="7870825" y="4411663"/>
          <p14:tracePt t="202125" x="7864475" y="4411663"/>
          <p14:tracePt t="202157" x="7856538" y="4411663"/>
          <p14:tracePt t="202189" x="7856538" y="4403725"/>
          <p14:tracePt t="202221" x="7848600" y="4403725"/>
          <p14:tracePt t="202237" x="7832725" y="4403725"/>
          <p14:tracePt t="202253" x="7818438" y="4389438"/>
          <p14:tracePt t="202261" x="7810500" y="4389438"/>
          <p14:tracePt t="202274" x="7802563" y="4373563"/>
          <p14:tracePt t="202289" x="7764463" y="4351338"/>
          <p14:tracePt t="202306" x="7712075" y="4327525"/>
          <p14:tracePt t="202322" x="7680325" y="4313238"/>
          <p14:tracePt t="202340" x="7673975" y="4313238"/>
          <p14:tracePt t="202357" x="7673975" y="4327525"/>
          <p14:tracePt t="202372" x="7673975" y="4351338"/>
          <p14:tracePt t="202389" x="7680325" y="4397375"/>
          <p14:tracePt t="202407" x="7688263" y="4411663"/>
          <p14:tracePt t="202422" x="7704138" y="4435475"/>
          <p14:tracePt t="202439" x="7718425" y="4435475"/>
          <p14:tracePt t="202456" x="7742238" y="4435475"/>
          <p14:tracePt t="202473" x="7764463" y="4435475"/>
          <p14:tracePt t="202489" x="7772400" y="4435475"/>
          <p14:tracePt t="202506" x="7772400" y="4411663"/>
          <p14:tracePt t="202522" x="7772400" y="4381500"/>
          <p14:tracePt t="202540" x="7764463" y="4343400"/>
          <p14:tracePt t="202555" x="7742238" y="4327525"/>
          <p14:tracePt t="202572" x="7726363" y="4327525"/>
          <p14:tracePt t="202589" x="7712075" y="4327525"/>
          <p14:tracePt t="202607" x="7704138" y="4327525"/>
          <p14:tracePt t="202622" x="7704138" y="4351338"/>
          <p14:tracePt t="202639" x="7704138" y="4381500"/>
          <p14:tracePt t="202655" x="7712075" y="4411663"/>
          <p14:tracePt t="202674" x="7764463" y="4479925"/>
          <p14:tracePt t="202689" x="7810500" y="4525963"/>
          <p14:tracePt t="202705" x="7878763" y="4587875"/>
          <p14:tracePt t="202722" x="7932738" y="4602163"/>
          <p14:tracePt t="202740" x="7954963" y="4618038"/>
          <p14:tracePt t="202885" x="7954963" y="4610100"/>
          <p14:tracePt t="202909" x="7947025" y="4610100"/>
          <p14:tracePt t="202997" x="7940675" y="4610100"/>
          <p14:tracePt t="203013" x="7924800" y="4610100"/>
          <p14:tracePt t="203029" x="7924800" y="4618038"/>
          <p14:tracePt t="203037" x="7924800" y="4625975"/>
          <p14:tracePt t="203061" x="7924800" y="4632325"/>
          <p14:tracePt t="203077" x="7916863" y="4640263"/>
          <p14:tracePt t="203102" x="7916863" y="4648200"/>
          <p14:tracePt t="203149" x="7916863" y="4656138"/>
          <p14:tracePt t="203181" x="7908925" y="4656138"/>
          <p14:tracePt t="203230" x="7908925" y="4664075"/>
          <p14:tracePt t="203253" x="7902575" y="4664075"/>
          <p14:tracePt t="203285" x="7902575" y="4670425"/>
          <p14:tracePt t="203310" x="7902575" y="4678363"/>
          <p14:tracePt t="203317" x="7902575" y="4686300"/>
          <p14:tracePt t="203325" x="7902575" y="4694238"/>
          <p14:tracePt t="203339" x="7902575" y="4708525"/>
          <p14:tracePt t="203356" x="7902575" y="4740275"/>
          <p14:tracePt t="203372" x="7924800" y="4816475"/>
          <p14:tracePt t="203390" x="8031163" y="5006975"/>
          <p14:tracePt t="203406" x="8085138" y="5121275"/>
          <p14:tracePt t="203422" x="8099425" y="5211763"/>
          <p14:tracePt t="203439" x="8115300" y="5273675"/>
          <p14:tracePt t="203457" x="8123238" y="5349875"/>
          <p14:tracePt t="203472" x="8123238" y="5418138"/>
          <p14:tracePt t="203489" x="8123238" y="5486400"/>
          <p14:tracePt t="203506" x="8123238" y="5532438"/>
          <p14:tracePt t="203524" x="8123238" y="5562600"/>
          <p14:tracePt t="203539" x="8123238" y="5592763"/>
          <p14:tracePt t="203556" x="8123238" y="5638800"/>
          <p14:tracePt t="203572" x="8123238" y="5676900"/>
          <p14:tracePt t="203573" x="8123238" y="5699125"/>
          <p14:tracePt t="203590" x="8123238" y="5737225"/>
          <p14:tracePt t="203606" x="8137525" y="5768975"/>
          <p14:tracePt t="203622" x="8137525" y="5799138"/>
          <p14:tracePt t="203639" x="8137525" y="5813425"/>
          <p14:tracePt t="203656" x="8137525" y="5829300"/>
          <p14:tracePt t="203672" x="8137525" y="5837238"/>
          <p14:tracePt t="203689" x="8137525" y="5845175"/>
          <p14:tracePt t="203741" x="8137525" y="5851525"/>
          <p14:tracePt t="203782" x="8123238" y="5851525"/>
          <p14:tracePt t="203797" x="8107363" y="5851525"/>
          <p14:tracePt t="203806" x="8099425" y="5845175"/>
          <p14:tracePt t="203813" x="8085138" y="5837238"/>
          <p14:tracePt t="203824" x="8077200" y="5821363"/>
          <p14:tracePt t="203839" x="8061325" y="5799138"/>
          <p14:tracePt t="203856" x="8039100" y="5775325"/>
          <p14:tracePt t="203873" x="8023225" y="5753100"/>
          <p14:tracePt t="203890" x="8008938" y="5745163"/>
          <p14:tracePt t="203906" x="8001000" y="5737225"/>
          <p14:tracePt t="204005" x="8001000" y="5745163"/>
          <p14:tracePt t="204013" x="8001000" y="5753100"/>
          <p14:tracePt t="204022" x="8008938" y="5761038"/>
          <p14:tracePt t="204039" x="8008938" y="5768975"/>
          <p14:tracePt t="204056" x="8016875" y="5775325"/>
          <p14:tracePt t="204230" x="8008938" y="5775325"/>
          <p14:tracePt t="204237" x="8008938" y="5768975"/>
          <p14:tracePt t="204245" x="8001000" y="5753100"/>
          <p14:tracePt t="204256" x="7985125" y="5737225"/>
          <p14:tracePt t="204273" x="7954963" y="5715000"/>
          <p14:tracePt t="204289" x="7924800" y="5684838"/>
          <p14:tracePt t="204307" x="7894638" y="5646738"/>
          <p14:tracePt t="204323" x="7856538" y="5608638"/>
          <p14:tracePt t="204339" x="7826375" y="5562600"/>
          <p14:tracePt t="204356" x="7794625" y="5478463"/>
          <p14:tracePt t="204374" x="7756525" y="5364163"/>
          <p14:tracePt t="204389" x="7726363" y="5280025"/>
          <p14:tracePt t="204406" x="7696200" y="5219700"/>
          <p14:tracePt t="204423" x="7688263" y="5211763"/>
          <p14:tracePt t="204478" x="7688263" y="5203825"/>
          <p14:tracePt t="204486" x="7696200" y="5211763"/>
          <p14:tracePt t="204494" x="7712075" y="5227638"/>
          <p14:tracePt t="204507" x="7726363" y="5257800"/>
          <p14:tracePt t="204523" x="7780338" y="5287963"/>
          <p14:tracePt t="204539" x="7832725" y="5318125"/>
          <p14:tracePt t="204556" x="7870825" y="5334000"/>
          <p14:tracePt t="204574" x="7947025" y="5372100"/>
          <p14:tracePt t="204589" x="7970838" y="5380038"/>
          <p14:tracePt t="204606" x="8001000" y="5387975"/>
          <p14:tracePt t="204623" x="8008938" y="5394325"/>
          <p14:tracePt t="204686" x="8008938" y="5402263"/>
          <p14:tracePt t="204710" x="8008938" y="5410200"/>
          <p14:tracePt t="204718" x="8008938" y="5418138"/>
          <p14:tracePt t="204726" x="8008938" y="5426075"/>
          <p14:tracePt t="204739" x="7993063" y="5448300"/>
          <p14:tracePt t="204756" x="7962900" y="5448300"/>
          <p14:tracePt t="204773" x="7924800" y="5470525"/>
          <p14:tracePt t="204773" x="7916863" y="5486400"/>
          <p14:tracePt t="204791" x="7902575" y="5502275"/>
          <p14:tracePt t="204806" x="7902575" y="5508625"/>
          <p14:tracePt t="204862" x="7902575" y="5516563"/>
          <p14:tracePt t="204894" x="7902575" y="5524500"/>
          <p14:tracePt t="204902" x="7916863" y="5524500"/>
          <p14:tracePt t="204910" x="7962900" y="5524500"/>
          <p14:tracePt t="204923" x="8008938" y="5524500"/>
          <p14:tracePt t="204941" x="8131175" y="5486400"/>
          <p14:tracePt t="204941" x="8183563" y="5470525"/>
          <p14:tracePt t="204956" x="8213725" y="5470525"/>
          <p14:tracePt t="204973" x="8237538" y="5456238"/>
          <p14:tracePt t="204998" x="8237538" y="5470525"/>
          <p14:tracePt t="205007" x="8237538" y="5494338"/>
          <p14:tracePt t="205023" x="8207375" y="5546725"/>
          <p14:tracePt t="205039" x="8175625" y="5592763"/>
          <p14:tracePt t="205056" x="8153400" y="5616575"/>
          <p14:tracePt t="205075" x="8123238" y="5630863"/>
          <p14:tracePt t="205089" x="8085138" y="5638800"/>
          <p14:tracePt t="205106" x="8016875" y="5638800"/>
          <p14:tracePt t="205123" x="7954963" y="5630863"/>
          <p14:tracePt t="205141" x="7870825" y="5616575"/>
          <p14:tracePt t="205156" x="7832725" y="5584825"/>
          <p14:tracePt t="205173" x="7802563" y="5562600"/>
          <p14:tracePt t="205190" x="7780338" y="5546725"/>
          <p14:tracePt t="205208" x="7764463" y="5532438"/>
          <p14:tracePt t="205278" x="7772400" y="5532438"/>
          <p14:tracePt t="205286" x="7794625" y="5546725"/>
          <p14:tracePt t="205294" x="7818438" y="5562600"/>
          <p14:tracePt t="205306" x="7840663" y="5578475"/>
          <p14:tracePt t="205323" x="7870825" y="5600700"/>
          <p14:tracePt t="205340" x="7878763" y="5616575"/>
          <p14:tracePt t="205358" x="7894638" y="5622925"/>
          <p14:tracePt t="205382" x="7894638" y="5630863"/>
          <p14:tracePt t="205398" x="7894638" y="5638800"/>
          <p14:tracePt t="205406" x="7894638" y="5654675"/>
          <p14:tracePt t="205462" x="7894638" y="5661025"/>
          <p14:tracePt t="205470" x="7902575" y="5661025"/>
          <p14:tracePt t="205486" x="7908925" y="5661025"/>
          <p14:tracePt t="205502" x="7916863" y="5661025"/>
          <p14:tracePt t="205510" x="7932738" y="5661025"/>
          <p14:tracePt t="205523" x="7940675" y="5661025"/>
          <p14:tracePt t="205540" x="7954963" y="5661025"/>
          <p14:tracePt t="205558" x="7962900" y="5661025"/>
          <p14:tracePt t="205574" x="7970838" y="5661025"/>
          <p14:tracePt t="205590" x="7978775" y="5661025"/>
          <p14:tracePt t="205974" x="7985125" y="5661025"/>
          <p14:tracePt t="205982" x="7993063" y="5661025"/>
          <p14:tracePt t="206030" x="8001000" y="5668963"/>
          <p14:tracePt t="206534" x="8001000" y="5676900"/>
          <p14:tracePt t="207054" x="8001000" y="5684838"/>
          <p14:tracePt t="207062" x="8008938" y="5692775"/>
          <p14:tracePt t="207073" x="8023225" y="5699125"/>
          <p14:tracePt t="207090" x="8069263" y="5745163"/>
          <p14:tracePt t="207107" x="8137525" y="5791200"/>
          <p14:tracePt t="207123" x="8267700" y="5875338"/>
          <p14:tracePt t="207141" x="8382000" y="5935663"/>
          <p14:tracePt t="207142" x="8404225" y="5965825"/>
          <p14:tracePt t="207157" x="8420100" y="5981700"/>
          <p14:tracePt t="207173" x="8458200" y="6003925"/>
          <p14:tracePt t="207190" x="8466138" y="6011863"/>
          <p14:tracePt t="207271" x="8466138" y="6003925"/>
          <p14:tracePt t="207286" x="8466138" y="5989638"/>
          <p14:tracePt t="207294" x="8466138" y="5965825"/>
          <p14:tracePt t="207307" x="8466138" y="5951538"/>
          <p14:tracePt t="207323" x="8466138" y="5921375"/>
          <p14:tracePt t="207340" x="8466138" y="5889625"/>
          <p14:tracePt t="207358" x="8466138" y="5883275"/>
          <p14:tracePt t="207373" x="8466138" y="5875338"/>
          <p14:tracePt t="207390" x="8466138" y="5867400"/>
          <p14:tracePt t="207407" x="8474075" y="5867400"/>
          <p14:tracePt t="207425" x="8504238" y="5867400"/>
          <p14:tracePt t="207440" x="8550275" y="5859463"/>
          <p14:tracePt t="207457" x="8580438" y="5837238"/>
          <p14:tracePt t="207473" x="8602663" y="5821363"/>
          <p14:tracePt t="207491" x="8610600" y="5813425"/>
          <p14:tracePt t="207526" x="8626475" y="5813425"/>
          <p14:tracePt t="207551" x="8632825" y="5813425"/>
          <p14:tracePt t="207558" x="8648700" y="5813425"/>
          <p14:tracePt t="207567" x="8664575" y="5829300"/>
          <p14:tracePt t="207574" x="8686800" y="5837238"/>
          <p14:tracePt t="207590" x="8716963" y="5867400"/>
          <p14:tracePt t="207607" x="8763000" y="5889625"/>
          <p14:tracePt t="207623" x="8809038" y="5913438"/>
          <p14:tracePt t="207641" x="8869363" y="5935663"/>
          <p14:tracePt t="207657" x="8907463" y="5943600"/>
          <p14:tracePt t="207673" x="8937625" y="5943600"/>
          <p14:tracePt t="207690" x="8969375" y="5921375"/>
          <p14:tracePt t="207708" x="8969375" y="5875338"/>
          <p14:tracePt t="207723" x="8969375" y="5768975"/>
          <p14:tracePt t="207740" x="8969375" y="5608638"/>
          <p14:tracePt t="207757" x="8969375" y="5402263"/>
          <p14:tracePt t="207775" x="8969375" y="4975225"/>
          <p14:tracePt t="207790" x="8983663" y="4625975"/>
          <p14:tracePt t="207807" x="8983663" y="4389438"/>
          <p14:tracePt t="207823" x="8961438" y="4160838"/>
          <p14:tracePt t="207841" x="8923338" y="4000500"/>
          <p14:tracePt t="207857" x="8899525" y="3954463"/>
          <p14:tracePt t="207874" x="8899525" y="3946525"/>
          <p14:tracePt t="207942" x="8899525" y="3962400"/>
          <p14:tracePt t="207958" x="8899525" y="3978275"/>
          <p14:tracePt t="207966" x="8899525" y="3984625"/>
          <p14:tracePt t="207974" x="8899525" y="3992563"/>
          <p14:tracePt t="207990" x="8893175" y="4008438"/>
          <p14:tracePt t="208007" x="8893175" y="4022725"/>
          <p14:tracePt t="208025" x="8893175" y="4030663"/>
          <p14:tracePt t="208040" x="8893175" y="4038600"/>
          <p14:tracePt t="208057" x="8885238" y="4046538"/>
          <p14:tracePt t="208073" x="8885238" y="4060825"/>
          <p14:tracePt t="208094" x="8877300" y="4068763"/>
          <p14:tracePt t="208118" x="8877300" y="4076700"/>
          <p14:tracePt t="208127" x="8869363" y="4084638"/>
          <p14:tracePt t="208175" x="8861425" y="4084638"/>
          <p14:tracePt t="208198" x="8861425" y="4092575"/>
          <p14:tracePt t="208223" x="8855075" y="4098925"/>
          <p14:tracePt t="208246" x="8855075" y="4106863"/>
          <p14:tracePt t="208262" x="8847138" y="4106863"/>
          <p14:tracePt t="208278" x="8839200" y="4114800"/>
          <p14:tracePt t="208294" x="8839200" y="4122738"/>
          <p14:tracePt t="208327" x="8831263" y="4130675"/>
          <p14:tracePt t="208383" x="8831263" y="4137025"/>
          <p14:tracePt t="208559" x="8823325" y="4144963"/>
          <p14:tracePt t="208591" x="8823325" y="4152900"/>
          <p14:tracePt t="208599" x="8823325" y="4168775"/>
          <p14:tracePt t="208607" x="8831263" y="4175125"/>
          <p14:tracePt t="208624" x="8855075" y="4229100"/>
          <p14:tracePt t="208642" x="8885238" y="4297363"/>
          <p14:tracePt t="208657" x="8907463" y="4351338"/>
          <p14:tracePt t="208674" x="8915400" y="4403725"/>
          <p14:tracePt t="208690" x="8931275" y="4449763"/>
          <p14:tracePt t="208708" x="8931275" y="4495800"/>
          <p14:tracePt t="208724" x="8931275" y="4511675"/>
          <p14:tracePt t="208740" x="8931275" y="4518025"/>
          <p14:tracePt t="208757" x="8931275" y="4525963"/>
          <p14:tracePt t="208775" x="8931275" y="4533900"/>
          <p14:tracePt t="208790" x="8931275" y="4549775"/>
          <p14:tracePt t="208807" x="8915400" y="4564063"/>
          <p14:tracePt t="208824" x="8885238" y="4564063"/>
          <p14:tracePt t="208842" x="8831263" y="4564063"/>
          <p14:tracePt t="208857" x="8763000" y="4564063"/>
          <p14:tracePt t="208874" x="8709025" y="4556125"/>
          <p14:tracePt t="208890" x="8686800" y="4541838"/>
          <p14:tracePt t="208908" x="8656638" y="4525963"/>
          <p14:tracePt t="208924" x="8640763" y="4511675"/>
          <p14:tracePt t="208943" x="8640763" y="4503738"/>
          <p14:tracePt t="208957" x="8640763" y="4487863"/>
          <p14:tracePt t="208975" x="8640763" y="4435475"/>
          <p14:tracePt t="208991" x="8640763" y="4389438"/>
          <p14:tracePt t="209007" x="8664575" y="4343400"/>
          <p14:tracePt t="209024" x="8702675" y="4289425"/>
          <p14:tracePt t="209042" x="8716963" y="4267200"/>
          <p14:tracePt t="209057" x="8716963" y="4251325"/>
          <p14:tracePt t="209079" x="8716963" y="4244975"/>
          <p14:tracePt t="209159" x="8716963" y="4237038"/>
          <p14:tracePt t="209199" x="8709025" y="4229100"/>
          <p14:tracePt t="209207" x="8702675" y="4221163"/>
          <p14:tracePt t="209231" x="8702675" y="4213225"/>
          <p14:tracePt t="209247" x="8702675" y="4206875"/>
          <p14:tracePt t="209303" x="8694738" y="4191000"/>
          <p14:tracePt t="209439" x="8686800" y="4191000"/>
          <p14:tracePt t="209495" x="8686800" y="4198938"/>
          <p14:tracePt t="209503" x="8678863" y="4206875"/>
          <p14:tracePt t="209511" x="8678863" y="4221163"/>
          <p14:tracePt t="209527" x="8678863" y="4237038"/>
          <p14:tracePt t="209541" x="8678863" y="4244975"/>
          <p14:tracePt t="209557" x="8678863" y="4259263"/>
          <p14:tracePt t="209574" x="8678863" y="4267200"/>
          <p14:tracePt t="209592" x="8678863" y="4275138"/>
          <p14:tracePt t="209639" x="8670925" y="4275138"/>
          <p14:tracePt t="209663" x="8664575" y="4275138"/>
          <p14:tracePt t="209671" x="8656638" y="4275138"/>
          <p14:tracePt t="209687" x="8648700" y="4275138"/>
          <p14:tracePt t="209711" x="8632825" y="4275138"/>
          <p14:tracePt t="209743" x="8626475" y="4275138"/>
          <p14:tracePt t="209799" x="8626475" y="4267200"/>
          <p14:tracePt t="209815" x="8626475" y="4259263"/>
          <p14:tracePt t="209823" x="8632825" y="4251325"/>
          <p14:tracePt t="209831" x="8656638" y="4251325"/>
          <p14:tracePt t="209841" x="8678863" y="4244975"/>
          <p14:tracePt t="209857" x="8709025" y="4244975"/>
          <p14:tracePt t="209874" x="8732838" y="4244975"/>
          <p14:tracePt t="209891" x="8740775" y="4244975"/>
          <p14:tracePt t="209943" x="8747125" y="4244975"/>
          <p14:tracePt t="209951" x="8747125" y="4251325"/>
          <p14:tracePt t="209959" x="8740775" y="4251325"/>
          <p14:tracePt t="209974" x="8716963" y="4267200"/>
          <p14:tracePt t="209991" x="8664575" y="4297363"/>
          <p14:tracePt t="210007" x="8610600" y="4321175"/>
          <p14:tracePt t="210025" x="8572500" y="4335463"/>
          <p14:tracePt t="210041" x="8534400" y="4343400"/>
          <p14:tracePt t="210057" x="8518525" y="4343400"/>
          <p14:tracePt t="210074" x="8496300" y="4343400"/>
          <p14:tracePt t="210095" x="8488363" y="4343400"/>
          <p14:tracePt t="210107" x="8480425" y="4343400"/>
          <p14:tracePt t="210124" x="8474075" y="4343400"/>
          <p14:tracePt t="210141" x="8458200" y="4343400"/>
          <p14:tracePt t="210159" x="8435975" y="4359275"/>
          <p14:tracePt t="210174" x="8428038" y="4373563"/>
          <p14:tracePt t="210191" x="8404225" y="4403725"/>
          <p14:tracePt t="210207" x="8404225" y="4427538"/>
          <p14:tracePt t="210225" x="8404225" y="4441825"/>
          <p14:tracePt t="210241" x="8404225" y="4449763"/>
          <p14:tracePt t="210257" x="8404225" y="4457700"/>
          <p14:tracePt t="210295" x="8397875" y="4457700"/>
          <p14:tracePt t="210303" x="8389938" y="4457700"/>
          <p14:tracePt t="210311" x="8382000" y="4457700"/>
          <p14:tracePt t="210324" x="8374063" y="4457700"/>
          <p14:tracePt t="210341" x="8351838" y="4457700"/>
          <p14:tracePt t="210357" x="8343900" y="4457700"/>
          <p14:tracePt t="210376" x="8328025" y="4465638"/>
          <p14:tracePt t="210471" x="8328025" y="4457700"/>
          <p14:tracePt t="210479" x="8328025" y="4449763"/>
          <p14:tracePt t="210495" x="8328025" y="4441825"/>
          <p14:tracePt t="210519" x="8321675" y="4441825"/>
          <p14:tracePt t="210647" x="8321675" y="4449763"/>
          <p14:tracePt t="210655" x="8321675" y="4457700"/>
          <p14:tracePt t="210688" x="8321675" y="4465638"/>
          <p14:tracePt t="210727" x="8321675" y="4473575"/>
          <p14:tracePt t="210759" x="8321675" y="4479925"/>
          <p14:tracePt t="210775" x="8305800" y="4473575"/>
          <p14:tracePt t="210791" x="8289925" y="4457700"/>
          <p14:tracePt t="210807" x="8283575" y="4457700"/>
          <p14:tracePt t="210943" x="8289925" y="4457700"/>
          <p14:tracePt t="210959" x="8297863" y="4457700"/>
          <p14:tracePt t="210967" x="8305800" y="4457700"/>
          <p14:tracePt t="211015" x="8313738" y="4465638"/>
          <p14:tracePt t="211391" x="8335963" y="4465638"/>
          <p14:tracePt t="211399" x="8366125" y="4465638"/>
          <p14:tracePt t="211408" x="8404225" y="4479925"/>
          <p14:tracePt t="211424" x="8504238" y="4479925"/>
          <p14:tracePt t="211441" x="8640763" y="4479925"/>
          <p14:tracePt t="211458" x="8778875" y="4473575"/>
          <p14:tracePt t="211476" x="8907463" y="4435475"/>
          <p14:tracePt t="211491" x="8999538" y="4389438"/>
          <p14:tracePt t="211508" x="9097963" y="4321175"/>
          <p14:tracePt t="211524" x="9166225" y="4289425"/>
          <p14:tracePt t="211542" x="9250363" y="4244975"/>
          <p14:tracePt t="211558" x="9312275" y="4213225"/>
          <p14:tracePt t="211574" x="9402763" y="4191000"/>
          <p14:tracePt t="211591" x="9464675" y="4168775"/>
          <p14:tracePt t="211609" x="9478963" y="4152900"/>
          <p14:tracePt t="211624" x="9494838" y="4144963"/>
          <p14:tracePt t="211641" x="9509125" y="4122738"/>
          <p14:tracePt t="211658" x="9555163" y="4098925"/>
          <p14:tracePt t="211676" x="9593263" y="4084638"/>
          <p14:tracePt t="211691" x="9639300" y="4060825"/>
          <p14:tracePt t="211708" x="9655175" y="4054475"/>
          <p14:tracePt t="211728" x="9661525" y="4038600"/>
          <p14:tracePt t="211847" x="9685338" y="4054475"/>
          <p14:tracePt t="211855" x="9699625" y="4060825"/>
          <p14:tracePt t="211864" x="9731375" y="4068763"/>
          <p14:tracePt t="211874" x="9783763" y="4076700"/>
          <p14:tracePt t="211891" x="9921875" y="4106863"/>
          <p14:tracePt t="211908" x="10088563" y="4106863"/>
          <p14:tracePt t="211926" x="10210800" y="4106863"/>
          <p14:tracePt t="211941" x="10287000" y="4106863"/>
          <p14:tracePt t="211958" x="10309225" y="4106863"/>
          <p14:tracePt t="211974" x="10325100" y="4106863"/>
          <p14:tracePt t="212024" x="10309225" y="4106863"/>
          <p14:tracePt t="212032" x="10279063" y="4106863"/>
          <p14:tracePt t="212041" x="10248900" y="4106863"/>
          <p14:tracePt t="212059" x="10118725" y="4122738"/>
          <p14:tracePt t="212074" x="9959975" y="4160838"/>
          <p14:tracePt t="212091" x="9845675" y="4229100"/>
          <p14:tracePt t="212108" x="9799638" y="4275138"/>
          <p14:tracePt t="212126" x="9791700" y="4321175"/>
          <p14:tracePt t="212141" x="9791700" y="4359275"/>
          <p14:tracePt t="212158" x="9859963" y="4419600"/>
          <p14:tracePt t="212174" x="9974263" y="4479925"/>
          <p14:tracePt t="212193" x="10180638" y="4579938"/>
          <p14:tracePt t="212208" x="10240963" y="4610100"/>
          <p14:tracePt t="212225" x="10264775" y="4625975"/>
          <p14:tracePt t="212319" x="10248900" y="4625975"/>
          <p14:tracePt t="212328" x="10240963" y="4625975"/>
          <p14:tracePt t="212351" x="10226675" y="4625975"/>
          <p14:tracePt t="212360" x="10218738" y="4625975"/>
          <p14:tracePt t="212368" x="10210800" y="4625975"/>
          <p14:tracePt t="212376" x="10202863" y="4625975"/>
          <p14:tracePt t="212393" x="10194925" y="4625975"/>
          <p14:tracePt t="212408" x="10180638" y="4625975"/>
          <p14:tracePt t="212424" x="10172700" y="4625975"/>
          <p14:tracePt t="212441" x="10156825" y="4625975"/>
          <p14:tracePt t="212459" x="10150475" y="4625975"/>
          <p14:tracePt t="212560" x="10142538" y="4625975"/>
          <p14:tracePt t="212584" x="10134600" y="4625975"/>
          <p14:tracePt t="212592" x="10126663" y="4625975"/>
          <p14:tracePt t="212624" x="10118725" y="4632325"/>
          <p14:tracePt t="212680" x="10112375" y="4640263"/>
          <p14:tracePt t="212688" x="10112375" y="4648200"/>
          <p14:tracePt t="212712" x="10104438" y="4648200"/>
          <p14:tracePt t="212760" x="10096500" y="4656138"/>
          <p14:tracePt t="213120" x="10088563" y="4656138"/>
          <p14:tracePt t="213136" x="10080625" y="4640263"/>
          <p14:tracePt t="213288" x="10074275" y="4640263"/>
          <p14:tracePt t="213296" x="10080625" y="4632325"/>
          <p14:tracePt t="213308" x="10096500" y="4618038"/>
          <p14:tracePt t="213325" x="10104438" y="4618038"/>
          <p14:tracePt t="213341" x="10112375" y="4610100"/>
          <p14:tracePt t="222858" x="10112375" y="4564063"/>
          <p14:tracePt t="222866" x="9898063" y="4198938"/>
          <p14:tracePt t="222877" x="9563100" y="3848100"/>
          <p14:tracePt t="222894" x="8778875" y="3597275"/>
          <p14:tracePt t="222910" x="8061325" y="3619500"/>
          <p14:tracePt t="222929" x="7353300" y="3924300"/>
          <p14:tracePt t="222944" x="6621463" y="4327525"/>
          <p14:tracePt t="222960" x="5889625" y="4762500"/>
          <p14:tracePt t="222977" x="5295900" y="5181600"/>
          <p14:tracePt t="222995" x="4899025" y="5440363"/>
          <p14:tracePt t="223010" x="4846638" y="5464175"/>
          <p14:tracePt t="223042" x="4854575" y="5464175"/>
          <p14:tracePt t="223050" x="4860925" y="5464175"/>
          <p14:tracePt t="223330" x="4876800" y="5440363"/>
          <p14:tracePt t="223338" x="4892675" y="5440363"/>
          <p14:tracePt t="223346" x="4945063" y="5440363"/>
          <p14:tracePt t="223360" x="5089525" y="5440363"/>
          <p14:tracePt t="223377" x="5889625" y="5546725"/>
          <p14:tracePt t="223394" x="7185025" y="5562600"/>
          <p14:tracePt t="223412" x="7642225" y="5540375"/>
          <p14:tracePt t="223427" x="7870825" y="5470525"/>
          <p14:tracePt t="223444" x="8039100" y="5387975"/>
          <p14:tracePt t="223460" x="8213725" y="5287963"/>
          <p14:tracePt t="223479" x="8366125" y="5197475"/>
          <p14:tracePt t="223494" x="8480425" y="5097463"/>
          <p14:tracePt t="223510" x="8526463" y="5029200"/>
          <p14:tracePt t="223527" x="8550275" y="4991100"/>
          <p14:tracePt t="223545" x="8556625" y="4960938"/>
          <p14:tracePt t="223560" x="8572500" y="4945063"/>
          <p14:tracePt t="223586" x="8588375" y="4937125"/>
          <p14:tracePt t="223594" x="8594725" y="4922838"/>
          <p14:tracePt t="223612" x="8602663" y="4914900"/>
          <p14:tracePt t="223627" x="8656638" y="4884738"/>
          <p14:tracePt t="223644" x="8770938" y="4838700"/>
          <p14:tracePt t="223661" x="8953500" y="4770438"/>
          <p14:tracePt t="223679" x="9136063" y="4716463"/>
          <p14:tracePt t="223694" x="9250363" y="4656138"/>
          <p14:tracePt t="223711" x="9280525" y="4602163"/>
          <p14:tracePt t="223727" x="9280525" y="4556125"/>
          <p14:tracePt t="223745" x="9280525" y="4518025"/>
          <p14:tracePt t="223761" x="9236075" y="4487863"/>
          <p14:tracePt t="223777" x="9159875" y="4465638"/>
          <p14:tracePt t="223794" x="9105900" y="4457700"/>
          <p14:tracePt t="223795" x="9083675" y="4449763"/>
          <p14:tracePt t="223812" x="8991600" y="4419600"/>
          <p14:tracePt t="223827" x="8855075" y="4381500"/>
          <p14:tracePt t="223844" x="8763000" y="4351338"/>
          <p14:tracePt t="223883" x="8755063" y="4343400"/>
          <p14:tracePt t="223915" x="8755063" y="4327525"/>
          <p14:tracePt t="223931" x="8755063" y="4321175"/>
          <p14:tracePt t="223938" x="8755063" y="4313238"/>
          <p14:tracePt t="223947" x="8755063" y="4305300"/>
          <p14:tracePt t="223970" x="8755063" y="4297363"/>
          <p14:tracePt t="223978" x="8755063" y="4289425"/>
          <p14:tracePt t="223994" x="8755063" y="4251325"/>
          <p14:tracePt t="224011" x="8732838" y="4221163"/>
          <p14:tracePt t="224028" x="8709025" y="4183063"/>
          <p14:tracePt t="224044" x="8702675" y="4175125"/>
          <p14:tracePt t="224061" x="8702675" y="4168775"/>
          <p14:tracePt t="224179" x="8702675" y="4175125"/>
          <p14:tracePt t="224187" x="8702675" y="4191000"/>
          <p14:tracePt t="224194" x="8702675" y="4213225"/>
          <p14:tracePt t="224211" x="8702675" y="4259263"/>
          <p14:tracePt t="224227" x="8709025" y="4275138"/>
          <p14:tracePt t="224244" x="8709025" y="4289425"/>
          <p14:tracePt t="224307" x="8694738" y="4283075"/>
          <p14:tracePt t="224315" x="8664575" y="4259263"/>
          <p14:tracePt t="224329" x="8632825" y="4251325"/>
          <p14:tracePt t="224344" x="8580438" y="4221163"/>
          <p14:tracePt t="224361" x="8550275" y="4213225"/>
          <p14:tracePt t="224411" x="8588375" y="4237038"/>
          <p14:tracePt t="224419" x="8656638" y="4237038"/>
          <p14:tracePt t="224427" x="8716963" y="4244975"/>
          <p14:tracePt t="224444" x="8823325" y="4267200"/>
          <p14:tracePt t="224461" x="8923338" y="4283075"/>
          <p14:tracePt t="224477" x="8953500" y="4289425"/>
          <p14:tracePt t="224523" x="8923338" y="4289425"/>
          <p14:tracePt t="224531" x="8855075" y="4289425"/>
          <p14:tracePt t="224539" x="8801100" y="4289425"/>
          <p14:tracePt t="224547" x="8740775" y="4289425"/>
          <p14:tracePt t="224562" x="8716963" y="4289425"/>
          <p14:tracePt t="224577" x="8702675" y="4289425"/>
          <p14:tracePt t="224611" x="8702675" y="4297363"/>
          <p14:tracePt t="224627" x="8702675" y="4305300"/>
          <p14:tracePt t="225035" x="8709025" y="4313238"/>
          <p14:tracePt t="225211" x="8716963" y="4313238"/>
          <p14:tracePt t="225235" x="8724900" y="4313238"/>
          <p14:tracePt t="225259" x="8732838" y="4313238"/>
          <p14:tracePt t="225267" x="8747125" y="4321175"/>
          <p14:tracePt t="225278" x="8755063" y="4335463"/>
          <p14:tracePt t="225295" x="8785225" y="4397375"/>
          <p14:tracePt t="225311" x="8809038" y="4465638"/>
          <p14:tracePt t="225328" x="8847138" y="4525963"/>
          <p14:tracePt t="225344" x="8869363" y="4594225"/>
          <p14:tracePt t="225362" x="8899525" y="4648200"/>
          <p14:tracePt t="225363" x="8907463" y="4664075"/>
          <p14:tracePt t="225379" x="8907463" y="4670425"/>
          <p14:tracePt t="225435" x="8899525" y="4670425"/>
          <p14:tracePt t="225443" x="8893175" y="4664075"/>
          <p14:tracePt t="225451" x="8893175" y="4656138"/>
          <p14:tracePt t="225461" x="8893175" y="4648200"/>
          <p14:tracePt t="225478" x="8893175" y="4610100"/>
          <p14:tracePt t="225494" x="8893175" y="4556125"/>
          <p14:tracePt t="225512" x="8907463" y="4511675"/>
          <p14:tracePt t="225528" x="8931275" y="4465638"/>
          <p14:tracePt t="225544" x="8937625" y="4435475"/>
          <p14:tracePt t="225561" x="8961438" y="4411663"/>
          <p14:tracePt t="225579" x="8975725" y="4381500"/>
          <p14:tracePt t="225595" x="8983663" y="4365625"/>
          <p14:tracePt t="225611" x="8991600" y="4351338"/>
          <p14:tracePt t="225628" x="8999538" y="4343400"/>
          <p14:tracePt t="225646" x="9013825" y="4327525"/>
          <p14:tracePt t="225661" x="9013825" y="4321175"/>
          <p14:tracePt t="225678" x="9013825" y="4297363"/>
          <p14:tracePt t="225694" x="9013825" y="4275138"/>
          <p14:tracePt t="225713" x="9013825" y="4251325"/>
          <p14:tracePt t="225728" x="9013825" y="4221163"/>
          <p14:tracePt t="225744" x="9013825" y="4206875"/>
          <p14:tracePt t="225761" x="9013825" y="4183063"/>
          <p14:tracePt t="225780" x="8999538" y="4152900"/>
          <p14:tracePt t="225794" x="8983663" y="4137025"/>
          <p14:tracePt t="225811" x="8975725" y="4130675"/>
          <p14:tracePt t="225828" x="8953500" y="4130675"/>
          <p14:tracePt t="225846" x="8923338" y="4130675"/>
          <p14:tracePt t="225861" x="8893175" y="4130675"/>
          <p14:tracePt t="225878" x="8869363" y="4130675"/>
          <p14:tracePt t="225894" x="8831263" y="4130675"/>
          <p14:tracePt t="225912" x="8785225" y="4130675"/>
          <p14:tracePt t="225928" x="8747125" y="4130675"/>
          <p14:tracePt t="225944" x="8716963" y="4130675"/>
          <p14:tracePt t="225961" x="8709025" y="4137025"/>
          <p14:tracePt t="225979" x="8702675" y="4137025"/>
          <p14:tracePt t="225995" x="8702675" y="4160838"/>
          <p14:tracePt t="226011" x="8702675" y="4183063"/>
          <p14:tracePt t="226028" x="8740775" y="4237038"/>
          <p14:tracePt t="226046" x="8809038" y="4283075"/>
          <p14:tracePt t="226061" x="8915400" y="4327525"/>
          <p14:tracePt t="226078" x="8991600" y="4343400"/>
          <p14:tracePt t="226095" x="9045575" y="4351338"/>
          <p14:tracePt t="226112" x="9067800" y="4351338"/>
          <p14:tracePt t="226155" x="9059863" y="4327525"/>
          <p14:tracePt t="226163" x="9037638" y="4305300"/>
          <p14:tracePt t="226171" x="9021763" y="4289425"/>
          <p14:tracePt t="226179" x="9007475" y="4275138"/>
          <p14:tracePt t="226195" x="8945563" y="4251325"/>
          <p14:tracePt t="226211" x="8885238" y="4251325"/>
          <p14:tracePt t="226228" x="8855075" y="4251325"/>
          <p14:tracePt t="226246" x="8839200" y="4251325"/>
          <p14:tracePt t="226261" x="8823325" y="4259263"/>
          <p14:tracePt t="226278" x="8823325" y="4283075"/>
          <p14:tracePt t="226295" x="8801100" y="4343400"/>
          <p14:tracePt t="226312" x="8763000" y="4411663"/>
          <p14:tracePt t="226328" x="8709025" y="4511675"/>
          <p14:tracePt t="226345" x="8670925" y="4602163"/>
          <p14:tracePt t="226361" x="8640763" y="4640263"/>
          <p14:tracePt t="226380" x="8602663" y="4678363"/>
          <p14:tracePt t="226394" x="8588375" y="4678363"/>
          <p14:tracePt t="226411" x="8526463" y="4678363"/>
          <p14:tracePt t="226428" x="8496300" y="4678363"/>
          <p14:tracePt t="226475" x="8518525" y="4656138"/>
          <p14:tracePt t="226483" x="8556625" y="4640263"/>
          <p14:tracePt t="226494" x="8588375" y="4625975"/>
          <p14:tracePt t="226512" x="8610600" y="4625975"/>
          <p14:tracePt t="226528" x="8618538" y="4610100"/>
          <p14:tracePt t="226545" x="8610600" y="4594225"/>
          <p14:tracePt t="226561" x="8480425" y="4594225"/>
          <p14:tracePt t="226580" x="8297863" y="4594225"/>
          <p14:tracePt t="226595" x="8283575" y="4594225"/>
          <p14:tracePt t="226627" x="8297863" y="4594225"/>
          <p14:tracePt t="226635" x="8328025" y="4594225"/>
          <p14:tracePt t="226646" x="8351838" y="4594225"/>
          <p14:tracePt t="226661" x="8389938" y="4594225"/>
          <p14:tracePt t="226678" x="8420100" y="4594225"/>
          <p14:tracePt t="226695" x="8435975" y="4594225"/>
          <p14:tracePt t="226712" x="8435975" y="4587875"/>
          <p14:tracePt t="226728" x="8435975" y="4564063"/>
          <p14:tracePt t="226745" x="8435975" y="4518025"/>
          <p14:tracePt t="226761" x="8404225" y="4465638"/>
          <p14:tracePt t="226780" x="8374063" y="4435475"/>
          <p14:tracePt t="226795" x="8366125" y="4435475"/>
          <p14:tracePt t="226868" x="8382000" y="4435475"/>
          <p14:tracePt t="226876" x="8389938" y="4435475"/>
          <p14:tracePt t="226883" x="8397875" y="4435475"/>
          <p14:tracePt t="226895" x="8412163" y="4435475"/>
          <p14:tracePt t="226911" x="8458200" y="4441825"/>
          <p14:tracePt t="226928" x="8504238" y="4457700"/>
          <p14:tracePt t="226946" x="8556625" y="4465638"/>
          <p14:tracePt t="226961" x="8572500" y="4465638"/>
          <p14:tracePt t="226978" x="8588375" y="4457700"/>
          <p14:tracePt t="226995" x="8588375" y="4411663"/>
          <p14:tracePt t="227013" x="8588375" y="4359275"/>
          <p14:tracePt t="227028" x="8572500" y="4335463"/>
          <p14:tracePt t="227045" x="8556625" y="4313238"/>
          <p14:tracePt t="227061" x="8488363" y="4289425"/>
          <p14:tracePt t="227079" x="8412163" y="4289425"/>
          <p14:tracePt t="227095" x="8259763" y="4289425"/>
          <p14:tracePt t="227111" x="8153400" y="4289425"/>
          <p14:tracePt t="227128" x="8115300" y="4289425"/>
          <p14:tracePt t="227147" x="8107363" y="4289425"/>
          <p14:tracePt t="227161" x="8099425" y="4297363"/>
          <p14:tracePt t="227178" x="8085138" y="4313238"/>
          <p14:tracePt t="227195" x="8054975" y="4335463"/>
          <p14:tracePt t="227195" x="8039100" y="4343400"/>
          <p14:tracePt t="227213" x="8023225" y="4359275"/>
          <p14:tracePt t="227228" x="8001000" y="4373563"/>
          <p14:tracePt t="227245" x="7985125" y="4381500"/>
          <p14:tracePt t="227261" x="7947025" y="4403725"/>
          <p14:tracePt t="227279" x="7902575" y="4435475"/>
          <p14:tracePt t="227295" x="7840663" y="4449763"/>
          <p14:tracePt t="227311" x="7780338" y="4465638"/>
          <p14:tracePt t="227328" x="7756525" y="4465638"/>
          <p14:tracePt t="227346" x="7742238" y="4465638"/>
          <p14:tracePt t="227362" x="7734300" y="4465638"/>
          <p14:tracePt t="227379" x="7718425" y="4465638"/>
          <p14:tracePt t="227395" x="7712075" y="4465638"/>
          <p14:tracePt t="227413" x="7712075" y="4473575"/>
          <p14:tracePt t="227531" x="7712075" y="4487863"/>
          <p14:tracePt t="227548" x="7712075" y="4503738"/>
          <p14:tracePt t="227555" x="7712075" y="4518025"/>
          <p14:tracePt t="227563" x="7704138" y="4556125"/>
          <p14:tracePt t="227578" x="7673975" y="4572000"/>
          <p14:tracePt t="227595" x="7573963" y="4625975"/>
          <p14:tracePt t="227613" x="7497763" y="4648200"/>
          <p14:tracePt t="227628" x="7437438" y="4648200"/>
          <p14:tracePt t="227645" x="7437438" y="4656138"/>
          <p14:tracePt t="227772" x="7445375" y="4648200"/>
          <p14:tracePt t="227779" x="7445375" y="4640263"/>
          <p14:tracePt t="227795" x="7451725" y="4618038"/>
          <p14:tracePt t="227812" x="7475538" y="4572000"/>
          <p14:tracePt t="227828" x="7489825" y="4533900"/>
          <p14:tracePt t="227846" x="7521575" y="4495800"/>
          <p14:tracePt t="227861" x="7566025" y="4479925"/>
          <p14:tracePt t="227878" x="7620000" y="4473575"/>
          <p14:tracePt t="227895" x="7658100" y="4473575"/>
          <p14:tracePt t="227912" x="7680325" y="4473575"/>
          <p14:tracePt t="227928" x="7696200" y="4473575"/>
          <p14:tracePt t="227945" x="7704138" y="4473575"/>
          <p14:tracePt t="227987" x="7712075" y="4473575"/>
          <p14:tracePt t="227995" x="7718425" y="4473575"/>
          <p14:tracePt t="228003" x="7726363" y="4473575"/>
          <p14:tracePt t="228012" x="7742238" y="4479925"/>
          <p14:tracePt t="228028" x="7764463" y="4487863"/>
          <p14:tracePt t="228045" x="7788275" y="4511675"/>
          <p14:tracePt t="228063" x="7832725" y="4525963"/>
          <p14:tracePt t="228078" x="7894638" y="4533900"/>
          <p14:tracePt t="228095" x="7978775" y="4549775"/>
          <p14:tracePt t="228112" x="8085138" y="4564063"/>
          <p14:tracePt t="228130" x="8245475" y="4572000"/>
          <p14:tracePt t="228145" x="8412163" y="4579938"/>
          <p14:tracePt t="228162" x="8564563" y="4579938"/>
          <p14:tracePt t="228178" x="8755063" y="4579938"/>
          <p14:tracePt t="228196" x="8953500" y="4579938"/>
          <p14:tracePt t="228212" x="8999538" y="4579938"/>
          <p14:tracePt t="228228" x="9007475" y="4579938"/>
          <p14:tracePt t="228292" x="9013825" y="4579938"/>
          <p14:tracePt t="228316" x="9021763" y="4579938"/>
          <p14:tracePt t="228412" x="9029700" y="4579938"/>
          <p14:tracePt t="228428" x="9037638" y="4587875"/>
          <p14:tracePt t="228452" x="9045575" y="4594225"/>
          <p14:tracePt t="228756" x="9037638" y="4572000"/>
          <p14:tracePt t="228764" x="9021763" y="4556125"/>
          <p14:tracePt t="228779" x="8999538" y="4541838"/>
          <p14:tracePt t="228795" x="8961438" y="4511675"/>
          <p14:tracePt t="247697" x="9029700" y="4511675"/>
          <p14:tracePt t="247704" x="9159875" y="4511675"/>
          <p14:tracePt t="247716" x="9274175" y="4511675"/>
          <p14:tracePt t="247745" x="9509125" y="4411663"/>
          <p14:tracePt t="247753" x="9509125" y="4397375"/>
          <p14:tracePt t="247768" x="9509125" y="4381500"/>
          <p14:tracePt t="247783" x="9509125" y="4365625"/>
          <p14:tracePt t="247800" x="9502775" y="4327525"/>
          <p14:tracePt t="247816" x="9494838" y="4259263"/>
          <p14:tracePt t="247834" x="9471025" y="4198938"/>
          <p14:tracePt t="247850" x="9464675" y="4114800"/>
          <p14:tracePt t="247875" x="9464675" y="3946525"/>
          <p14:tracePt t="247883" x="9456738" y="3902075"/>
          <p14:tracePt t="247906" x="9432925" y="3840163"/>
          <p14:tracePt t="247916" x="9418638" y="3825875"/>
          <p14:tracePt t="247945" x="9318625" y="3794125"/>
          <p14:tracePt t="247953" x="9280525" y="3779838"/>
          <p14:tracePt t="247966" x="9212263" y="3771900"/>
          <p14:tracePt t="247985" x="8983663" y="3763963"/>
          <p14:tracePt t="248000" x="8899525" y="3763963"/>
          <p14:tracePt t="248016" x="8656638" y="3763963"/>
          <p14:tracePt t="248045" x="8458200" y="3763963"/>
          <p14:tracePt t="248051" x="8420100" y="3763963"/>
          <p14:tracePt t="248066" x="8366125" y="3763963"/>
          <p14:tracePt t="248083" x="8305800" y="3763963"/>
          <p14:tracePt t="248100" x="8237538" y="3763963"/>
          <p14:tracePt t="248117" x="8131175" y="3763963"/>
          <p14:tracePt t="248133" x="8008938" y="3763963"/>
          <p14:tracePt t="248150" x="7894638" y="3763963"/>
          <p14:tracePt t="248175" x="7788275" y="3763963"/>
          <p14:tracePt t="248184" x="7734300" y="3779838"/>
          <p14:tracePt t="248215" x="7620000" y="3810000"/>
          <p14:tracePt t="248216" x="7589838" y="3817938"/>
          <p14:tracePt t="248233" x="7475538" y="3848100"/>
          <p14:tracePt t="248251" x="7391400" y="3878263"/>
          <p14:tracePt t="248266" x="7331075" y="3894138"/>
          <p14:tracePt t="248295" x="7277100" y="3924300"/>
          <p14:tracePt t="248300" x="7261225" y="3932238"/>
          <p14:tracePt t="248326" x="7208838" y="3978275"/>
          <p14:tracePt t="248333" x="7178675" y="4000500"/>
          <p14:tracePt t="248355" x="7132638" y="4068763"/>
          <p14:tracePt t="248366" x="7116763" y="4092575"/>
          <p14:tracePt t="248395" x="7102475" y="4183063"/>
          <p14:tracePt t="248401" x="7102475" y="4206875"/>
          <p14:tracePt t="248417" x="7102475" y="4259263"/>
          <p14:tracePt t="248433" x="7086600" y="4343400"/>
          <p14:tracePt t="248450" x="7078663" y="4411663"/>
          <p14:tracePt t="248468" x="7070725" y="4487863"/>
          <p14:tracePt t="248483" x="7056438" y="4572000"/>
          <p14:tracePt t="248500" x="7056438" y="4664075"/>
          <p14:tracePt t="248525" x="7056438" y="4770438"/>
          <p14:tracePt t="248535" x="7056438" y="4800600"/>
          <p14:tracePt t="248565" x="7056438" y="4937125"/>
          <p14:tracePt t="248569" x="7056438" y="4975225"/>
          <p14:tracePt t="248583" x="7056438" y="4999038"/>
          <p14:tracePt t="248601" x="7086600" y="5151438"/>
          <p14:tracePt t="248616" x="7124700" y="5265738"/>
          <p14:tracePt t="248645" x="7178675" y="5387975"/>
          <p14:tracePt t="248650" x="7208838" y="5448300"/>
          <p14:tracePt t="248676" x="7307263" y="5570538"/>
          <p14:tracePt t="248683" x="7391400" y="5622925"/>
          <p14:tracePt t="248705" x="7604125" y="5722938"/>
          <p14:tracePt t="248716" x="7680325" y="5753100"/>
          <p14:tracePt t="248746" x="7908925" y="5859463"/>
          <p14:tracePt t="248753" x="7924800" y="5867400"/>
          <p14:tracePt t="248766" x="7954963" y="5883275"/>
          <p14:tracePt t="248783" x="8016875" y="5913438"/>
          <p14:tracePt t="248800" x="8099425" y="5943600"/>
          <p14:tracePt t="248818" x="8221663" y="5965825"/>
          <p14:tracePt t="248833" x="8275638" y="5965825"/>
          <p14:tracePt t="248850" x="8328025" y="5965825"/>
          <p14:tracePt t="248878" x="8366125" y="5951538"/>
          <p14:tracePt t="248884" x="8382000" y="5943600"/>
          <p14:tracePt t="248915" x="8442325" y="5867400"/>
          <p14:tracePt t="248929" x="8458200" y="5859463"/>
          <p14:tracePt t="248951" x="8488363" y="5821363"/>
          <p14:tracePt t="248975" x="8550275" y="5753100"/>
          <p14:tracePt t="248983" x="8556625" y="5745163"/>
          <p14:tracePt t="249005" x="8572500" y="5745163"/>
          <p14:tracePt t="249018" x="8610600" y="5715000"/>
          <p14:tracePt t="249045" x="8732838" y="5661025"/>
          <p14:tracePt t="249050" x="8785225" y="5638800"/>
          <p14:tracePt t="249075" x="8953500" y="5554663"/>
          <p14:tracePt t="249085" x="9021763" y="5524500"/>
          <p14:tracePt t="249115" x="9197975" y="5410200"/>
          <p14:tracePt t="249121" x="9204325" y="5394325"/>
          <p14:tracePt t="249147" x="9228138" y="5311775"/>
          <p14:tracePt t="249153" x="9228138" y="5287963"/>
          <p14:tracePt t="249175" x="9228138" y="5241925"/>
          <p14:tracePt t="249183" x="9228138" y="5227638"/>
          <p14:tracePt t="249205" x="9228138" y="5165725"/>
          <p14:tracePt t="249218" x="9228138" y="5127625"/>
          <p14:tracePt t="249245" x="9220200" y="5051425"/>
          <p14:tracePt t="249250" x="9204325" y="5006975"/>
          <p14:tracePt t="249275" x="9182100" y="4868863"/>
          <p14:tracePt t="249285" x="9182100" y="4822825"/>
          <p14:tracePt t="249315" x="9166225" y="4670425"/>
          <p14:tracePt t="249321" x="9144000" y="4632325"/>
          <p14:tracePt t="249345" x="9113838" y="4556125"/>
          <p14:tracePt t="249353" x="9105900" y="4533900"/>
          <p14:tracePt t="249375" x="9090025" y="4495800"/>
          <p14:tracePt t="249383" x="9090025" y="4479925"/>
          <p14:tracePt t="249405" x="9075738" y="4441825"/>
          <p14:tracePt t="249418" x="9045575" y="4381500"/>
          <p14:tracePt t="249445" x="9013825" y="4321175"/>
          <p14:tracePt t="249450" x="8991600" y="4289425"/>
          <p14:tracePt t="249475" x="8945563" y="4221163"/>
          <p14:tracePt t="249485" x="8937625" y="4221163"/>
          <p14:tracePt t="249515" x="8885238" y="4152900"/>
          <p14:tracePt t="249521" x="8861425" y="4137025"/>
          <p14:tracePt t="249545" x="8770938" y="4106863"/>
          <p14:tracePt t="249553" x="8740775" y="4098925"/>
          <p14:tracePt t="249575" x="8648700" y="4092575"/>
          <p14:tracePt t="249583" x="8610600" y="4084638"/>
          <p14:tracePt t="249605" x="8518525" y="4084638"/>
          <p14:tracePt t="249618" x="8435975" y="4068763"/>
          <p14:tracePt t="249645" x="8313738" y="4060825"/>
          <p14:tracePt t="249650" x="8259763" y="4060825"/>
          <p14:tracePt t="249675" x="8131175" y="4054475"/>
          <p14:tracePt t="249685" x="8099425" y="4054475"/>
          <p14:tracePt t="249715" x="7978775" y="4076700"/>
          <p14:tracePt t="249721" x="7954963" y="4084638"/>
          <p14:tracePt t="249745" x="7848600" y="4130675"/>
          <p14:tracePt t="249753" x="7810500" y="4144963"/>
          <p14:tracePt t="249775" x="7742238" y="4175125"/>
          <p14:tracePt t="249783" x="7712075" y="4198938"/>
          <p14:tracePt t="249805" x="7635875" y="4251325"/>
          <p14:tracePt t="249818" x="7573963" y="4321175"/>
          <p14:tracePt t="249845" x="7505700" y="4411663"/>
          <p14:tracePt t="249850" x="7483475" y="4441825"/>
          <p14:tracePt t="249876" x="7445375" y="4549775"/>
          <p14:tracePt t="249885" x="7421563" y="4579938"/>
          <p14:tracePt t="249915" x="7413625" y="4724400"/>
          <p14:tracePt t="249921" x="7413625" y="4778375"/>
          <p14:tracePt t="249945" x="7445375" y="4960938"/>
          <p14:tracePt t="249953" x="7483475" y="5013325"/>
          <p14:tracePt t="249975" x="7573963" y="5127625"/>
          <p14:tracePt t="249983" x="7635875" y="5189538"/>
          <p14:tracePt t="250005" x="7848600" y="5334000"/>
          <p14:tracePt t="250018" x="8023225" y="5418138"/>
          <p14:tracePt t="250045" x="8259763" y="5532438"/>
          <p14:tracePt t="250050" x="8351838" y="5554663"/>
          <p14:tracePt t="250075" x="8678863" y="5638800"/>
          <p14:tracePt t="250085" x="8763000" y="5646738"/>
          <p14:tracePt t="250115" x="8991600" y="5661025"/>
          <p14:tracePt t="250121" x="9021763" y="5661025"/>
          <p14:tracePt t="250145" x="9174163" y="5654675"/>
          <p14:tracePt t="250153" x="9197975" y="5630863"/>
          <p14:tracePt t="250175" x="9274175" y="5554663"/>
          <p14:tracePt t="250183" x="9288463" y="5524500"/>
          <p14:tracePt t="250205" x="9326563" y="5387975"/>
          <p14:tracePt t="250218" x="9326563" y="5326063"/>
          <p14:tracePt t="250245" x="9326563" y="5249863"/>
          <p14:tracePt t="250250" x="9312275" y="5219700"/>
          <p14:tracePt t="250275" x="9274175" y="5173663"/>
          <p14:tracePt t="250285" x="9258300" y="5151438"/>
          <p14:tracePt t="250315" x="9212263" y="5113338"/>
          <p14:tracePt t="250321" x="9204325" y="5113338"/>
          <p14:tracePt t="250345" x="9197975" y="5105400"/>
          <p14:tracePt t="250481" x="9190038" y="5105400"/>
          <p14:tracePt t="250489" x="9182100" y="5105400"/>
          <p14:tracePt t="250521" x="9174163" y="5105400"/>
          <p14:tracePt t="250929" x="9166225" y="5105400"/>
          <p14:tracePt t="250937" x="9007475" y="5089525"/>
          <p14:tracePt t="250950" x="8716963" y="5021263"/>
          <p14:tracePt t="250975" x="8504238" y="4999038"/>
          <p14:tracePt t="251025" x="8488363" y="4999038"/>
          <p14:tracePt t="251057" x="8474075" y="4991100"/>
          <p14:tracePt t="251121" x="8466138" y="4991100"/>
          <p14:tracePt t="251129" x="8458200" y="4991100"/>
          <p14:tracePt t="251150" x="8428038" y="4991100"/>
          <p14:tracePt t="251175" x="8366125" y="4991100"/>
          <p14:tracePt t="251184" x="8343900" y="4991100"/>
          <p14:tracePt t="251206" x="8289925" y="4983163"/>
          <p14:tracePt t="251217" x="8213725" y="4960938"/>
          <p14:tracePt t="251246" x="8107363" y="4937125"/>
          <p14:tracePt t="251250" x="8039100" y="4930775"/>
          <p14:tracePt t="251276" x="7886700" y="4930775"/>
          <p14:tracePt t="251284" x="7864475" y="4930775"/>
          <p14:tracePt t="251306" x="7794625" y="4930775"/>
          <p14:tracePt t="251317" x="7780338" y="4922838"/>
          <p14:tracePt t="251347" x="7756525" y="4922838"/>
          <p14:tracePt t="251418" x="7750175" y="4914900"/>
          <p14:tracePt t="251434" x="7750175" y="4906963"/>
          <p14:tracePt t="251451" x="7726363" y="4899025"/>
          <p14:tracePt t="251476" x="7712075" y="4884738"/>
          <p14:tracePt t="251498" x="7712075" y="4876800"/>
          <p14:tracePt t="251522" x="7704138" y="4876800"/>
          <p14:tracePt t="251553" x="7696200" y="4868863"/>
          <p14:tracePt t="251569" x="7696200" y="4860925"/>
          <p14:tracePt t="251585" x="7696200" y="4854575"/>
          <p14:tracePt t="251616" x="7718425" y="4822825"/>
          <p14:tracePt t="251634" x="7726363" y="4822825"/>
          <p14:tracePt t="251673" x="7734300" y="4816475"/>
          <p14:tracePt t="251730" x="7742238" y="4808538"/>
          <p14:tracePt t="251762" x="7750175" y="4808538"/>
          <p14:tracePt t="251778" x="7772400" y="4800600"/>
          <p14:tracePt t="251785" x="7780338" y="4800600"/>
          <p14:tracePt t="251817" x="7818438" y="4770438"/>
          <p14:tracePt t="251817" x="7826375" y="4754563"/>
          <p14:tracePt t="251842" x="7826375" y="4740275"/>
          <p14:tracePt t="251850" x="7826375" y="4732338"/>
          <p14:tracePt t="251876" x="7818438" y="4716463"/>
          <p14:tracePt t="251889" x="7818438" y="4708525"/>
          <p14:tracePt t="251938" x="7810500" y="4708525"/>
          <p14:tracePt t="252002" x="7810500" y="4702175"/>
          <p14:tracePt t="252026" x="7810500" y="4694238"/>
          <p14:tracePt t="252034" x="7818438" y="4694238"/>
          <p14:tracePt t="252051" x="7832725" y="4694238"/>
          <p14:tracePt t="252078" x="7886700" y="4694238"/>
          <p14:tracePt t="252084" x="7908925" y="4694238"/>
          <p14:tracePt t="252106" x="8001000" y="4708525"/>
          <p14:tracePt t="252154" x="8008938" y="4708525"/>
          <p14:tracePt t="252170" x="8008938" y="4716463"/>
          <p14:tracePt t="252194" x="8008938" y="4724400"/>
          <p14:tracePt t="252216" x="7993063" y="4732338"/>
          <p14:tracePt t="252218" x="7993063" y="4740275"/>
          <p14:tracePt t="252247" x="7978775" y="4754563"/>
          <p14:tracePt t="252251" x="7970838" y="4762500"/>
          <p14:tracePt t="252276" x="7970838" y="4770438"/>
          <p14:tracePt t="252290" x="7962900" y="4778375"/>
          <p14:tracePt t="252330" x="7962900" y="4784725"/>
          <p14:tracePt t="252362" x="7962900" y="4792663"/>
          <p14:tracePt t="252378" x="7962900" y="4800600"/>
          <p14:tracePt t="252394" x="7962900" y="4808538"/>
          <p14:tracePt t="252426" x="7962900" y="4816475"/>
          <p14:tracePt t="252442" x="7970838" y="4830763"/>
          <p14:tracePt t="252490" x="7970838" y="4838700"/>
          <p14:tracePt t="252522" x="7978775" y="4838700"/>
          <p14:tracePt t="252562" x="7962900" y="4846638"/>
          <p14:tracePt t="252570" x="7954963" y="4854575"/>
          <p14:tracePt t="252618" x="7940675" y="4854575"/>
          <p14:tracePt t="252626" x="7932738" y="4854575"/>
          <p14:tracePt t="252651" x="7886700" y="4854575"/>
          <p14:tracePt t="252676" x="7864475" y="4846638"/>
          <p14:tracePt t="252698" x="7856538" y="4838700"/>
          <p14:tracePt t="252718" x="7848600" y="4830763"/>
          <p14:tracePt t="252746" x="7802563" y="4822825"/>
          <p14:tracePt t="252818" x="7794625" y="4822825"/>
          <p14:tracePt t="252826" x="7794625" y="4816475"/>
          <p14:tracePt t="252851" x="7794625" y="4808538"/>
          <p14:tracePt t="252877" x="7794625" y="4792663"/>
          <p14:tracePt t="252890" x="7794625" y="4784725"/>
          <p14:tracePt t="252917" x="7788275" y="4778375"/>
          <p14:tracePt t="252946" x="7780338" y="4778375"/>
          <p14:tracePt t="252954" x="7780338" y="4770438"/>
          <p14:tracePt t="253082" x="7788275" y="4778375"/>
          <p14:tracePt t="253090" x="7788275" y="4784725"/>
          <p14:tracePt t="253116" x="7810500" y="4784725"/>
          <p14:tracePt t="253210" x="7818438" y="4784725"/>
          <p14:tracePt t="253242" x="7810500" y="4778375"/>
          <p14:tracePt t="253514" x="7802563" y="4778375"/>
          <p14:tracePt t="253634" x="7794625" y="4784725"/>
          <p14:tracePt t="253642" x="7788275" y="4784725"/>
          <p14:tracePt t="254330" x="7810500" y="4784725"/>
          <p14:tracePt t="254338" x="7886700" y="4784725"/>
          <p14:tracePt t="254351" x="7954963" y="4784725"/>
          <p14:tracePt t="254376" x="8213725" y="4784725"/>
          <p14:tracePt t="254384" x="8297863" y="4784725"/>
          <p14:tracePt t="254408" x="8556625" y="4784725"/>
          <p14:tracePt t="254418" x="8686800" y="4770438"/>
          <p14:tracePt t="254446" x="8740775" y="4754563"/>
          <p14:tracePt t="254666" x="8716963" y="4754563"/>
          <p14:tracePt t="254674" x="8670925" y="4754563"/>
          <p14:tracePt t="254685" x="8648700" y="4754563"/>
          <p14:tracePt t="254707" x="8618538" y="4754563"/>
          <p14:tracePt t="254718" x="8594725" y="4754563"/>
          <p14:tracePt t="254748" x="8534400" y="4754563"/>
          <p14:tracePt t="254762" x="8518525" y="4754563"/>
          <p14:tracePt t="254785" x="8488363" y="4754563"/>
          <p14:tracePt t="254817" x="8458200" y="4754563"/>
          <p14:tracePt t="254818" x="8442325" y="4754563"/>
          <p14:tracePt t="254842" x="8435975" y="4754563"/>
          <p14:tracePt t="254851" x="8420100" y="4754563"/>
          <p14:tracePt t="254877" x="8404225" y="4762500"/>
          <p14:tracePt t="254886" x="8397875" y="4762500"/>
          <p14:tracePt t="254917" x="8359775" y="4778375"/>
          <p14:tracePt t="254923" x="8328025" y="4784725"/>
          <p14:tracePt t="254946" x="8199438" y="4846638"/>
          <p14:tracePt t="254954" x="8153400" y="4860925"/>
          <p14:tracePt t="254976" x="8069263" y="4892675"/>
          <p14:tracePt t="254985" x="8039100" y="4906963"/>
          <p14:tracePt t="255006" x="7962900" y="4937125"/>
          <p14:tracePt t="255019" x="7947025" y="4937125"/>
          <p14:tracePt t="255050" x="7940675" y="4937125"/>
          <p14:tracePt t="255059" x="7932738" y="4937125"/>
          <p14:tracePt t="255086" x="7908925" y="4937125"/>
          <p14:tracePt t="255116" x="7840663" y="4937125"/>
          <p14:tracePt t="255123" x="7818438" y="4930775"/>
          <p14:tracePt t="255146" x="7810500" y="4930775"/>
          <p14:tracePt t="255162" x="7810500" y="4922838"/>
          <p14:tracePt t="255194" x="7810500" y="4906963"/>
          <p14:tracePt t="255217" x="7802563" y="4899025"/>
          <p14:tracePt t="255219" x="7802563" y="4892675"/>
          <p14:tracePt t="255246" x="7802563" y="4876800"/>
          <p14:tracePt t="255251" x="7802563" y="4860925"/>
          <p14:tracePt t="255277" x="7794625" y="4838700"/>
          <p14:tracePt t="255290" x="7794625" y="4822825"/>
          <p14:tracePt t="255317" x="7788275" y="4800600"/>
          <p14:tracePt t="255330" x="7788275" y="4792663"/>
          <p14:tracePt t="255353" x="7788275" y="4784725"/>
          <p14:tracePt t="255386" x="7788275" y="4770438"/>
          <p14:tracePt t="255403" x="7788275" y="4762500"/>
          <p14:tracePt t="255515" x="7788275" y="4778375"/>
          <p14:tracePt t="255530" x="7788275" y="4784725"/>
          <p14:tracePt t="255554" x="7794625" y="4784725"/>
          <p14:tracePt t="255610" x="7802563" y="4784725"/>
          <p14:tracePt t="255627" x="7780338" y="4778375"/>
          <p14:tracePt t="255635" x="7772400" y="4778375"/>
          <p14:tracePt t="255650" x="7764463" y="4778375"/>
          <p14:tracePt t="255674" x="7756525" y="4778375"/>
          <p14:tracePt t="255795" x="7764463" y="4778375"/>
          <p14:tracePt t="256147" x="7772400" y="4778375"/>
          <p14:tracePt t="256155" x="7788275" y="4778375"/>
          <p14:tracePt t="256168" x="7810500" y="4778375"/>
          <p14:tracePt t="256185" x="7848600" y="4778375"/>
          <p14:tracePt t="256202" x="7864475" y="4778375"/>
          <p14:tracePt t="256291" x="7856538" y="4778375"/>
          <p14:tracePt t="256299" x="7840663" y="4778375"/>
          <p14:tracePt t="256307" x="7832725" y="4754563"/>
          <p14:tracePt t="256318" x="7818438" y="4746625"/>
          <p14:tracePt t="256335" x="7818438" y="4740275"/>
          <p14:tracePt t="256352" x="7818438" y="4716463"/>
          <p14:tracePt t="256370" x="7818438" y="4708525"/>
          <p14:tracePt t="256385" x="7826375" y="4686300"/>
          <p14:tracePt t="256402" x="7878763" y="4670425"/>
          <p14:tracePt t="256418" x="7947025" y="4640263"/>
          <p14:tracePt t="256436" x="7954963" y="4640263"/>
          <p14:tracePt t="256452" x="7962900" y="4640263"/>
          <p14:tracePt t="256475" x="7978775" y="4640263"/>
          <p14:tracePt t="256485" x="7978775" y="4656138"/>
          <p14:tracePt t="256503" x="7978775" y="4694238"/>
          <p14:tracePt t="256518" x="7985125" y="4740275"/>
          <p14:tracePt t="256535" x="7985125" y="4770438"/>
          <p14:tracePt t="256552" x="7985125" y="4792663"/>
          <p14:tracePt t="256603" x="7985125" y="4800600"/>
          <p14:tracePt t="256611" x="8001000" y="4800600"/>
          <p14:tracePt t="256619" x="8016875" y="4800600"/>
          <p14:tracePt t="256636" x="8023225" y="4800600"/>
          <p14:tracePt t="256652" x="8039100" y="4800600"/>
          <p14:tracePt t="256715" x="8047038" y="4800600"/>
          <p14:tracePt t="256731" x="8061325" y="4800600"/>
          <p14:tracePt t="256739" x="8085138" y="4800600"/>
          <p14:tracePt t="256747" x="8107363" y="4800600"/>
          <p14:tracePt t="256755" x="8123238" y="4800600"/>
          <p14:tracePt t="256768" x="8131175" y="4800600"/>
          <p14:tracePt t="256786" x="8137525" y="4800600"/>
          <p14:tracePt t="256819" x="8145463" y="4800600"/>
          <p14:tracePt t="256835" x="8145463" y="4792663"/>
          <p14:tracePt t="256843" x="8145463" y="4784725"/>
          <p14:tracePt t="256923" x="8137525" y="4784725"/>
          <p14:tracePt t="256931" x="8093075" y="4784725"/>
          <p14:tracePt t="256939" x="7993063" y="4784725"/>
          <p14:tracePt t="256952" x="7788275" y="4784725"/>
          <p14:tracePt t="256968" x="7124700" y="4770438"/>
          <p14:tracePt t="256985" x="7002463" y="4792663"/>
          <p14:tracePt t="257003" x="7002463" y="4800600"/>
          <p14:tracePt t="257019" x="7010400" y="4808538"/>
          <p14:tracePt t="257035" x="7078663" y="4808538"/>
          <p14:tracePt t="257052" x="7146925" y="4800600"/>
          <p14:tracePt t="257070" x="7162800" y="4784725"/>
          <p14:tracePt t="257123" x="7178675" y="4784725"/>
          <p14:tracePt t="257131" x="7178675" y="4792663"/>
          <p14:tracePt t="257139" x="7192963" y="4800600"/>
          <p14:tracePt t="257152" x="7208838" y="4816475"/>
          <p14:tracePt t="257168" x="7254875" y="4816475"/>
          <p14:tracePt t="257185" x="7285038" y="4816475"/>
          <p14:tracePt t="257203" x="7292975" y="4816475"/>
          <p14:tracePt t="257219" x="7315200" y="4816475"/>
          <p14:tracePt t="257235" x="7337425" y="4822825"/>
          <p14:tracePt t="257252" x="7361238" y="4822825"/>
          <p14:tracePt t="257270" x="7375525" y="4822825"/>
          <p14:tracePt t="257285" x="7399338" y="4838700"/>
          <p14:tracePt t="257302" x="7421563" y="4838700"/>
          <p14:tracePt t="257319" x="7451725" y="4838700"/>
          <p14:tracePt t="257337" x="7489825" y="4838700"/>
          <p14:tracePt t="257352" x="7566025" y="4854575"/>
          <p14:tracePt t="257369" x="7673975" y="4868863"/>
          <p14:tracePt t="257385" x="7726363" y="4876800"/>
          <p14:tracePt t="257403" x="7742238" y="4876800"/>
          <p14:tracePt t="257443" x="7750175" y="4876800"/>
          <p14:tracePt t="257467" x="7750175" y="4868863"/>
          <p14:tracePt t="257475" x="7750175" y="4854575"/>
          <p14:tracePt t="257499" x="7750175" y="4846638"/>
          <p14:tracePt t="257507" x="7750175" y="4838700"/>
          <p14:tracePt t="257523" x="7750175" y="4830763"/>
          <p14:tracePt t="257535" x="7750175" y="4822825"/>
          <p14:tracePt t="257553" x="7750175" y="4800600"/>
          <p14:tracePt t="257569" x="7764463" y="4778375"/>
          <p14:tracePt t="257585" x="7802563" y="4762500"/>
          <p14:tracePt t="257602" x="7856538" y="4740275"/>
          <p14:tracePt t="257620" x="7864475" y="4740275"/>
          <p14:tracePt t="257691" x="7856538" y="4740275"/>
          <p14:tracePt t="257907" x="7856538" y="4732338"/>
          <p14:tracePt t="262005" x="7856538" y="4724400"/>
          <p14:tracePt t="262028" x="7848600" y="4724400"/>
          <p14:tracePt t="262036" x="7840663" y="4724400"/>
          <p14:tracePt t="262044" x="7832725" y="4724400"/>
          <p14:tracePt t="262053" x="7826375" y="4732338"/>
          <p14:tracePt t="262070" x="7794625" y="4746625"/>
          <p14:tracePt t="262088" x="7788275" y="4754563"/>
          <p14:tracePt t="262103" x="7780338" y="4754563"/>
          <p14:tracePt t="262119" x="7764463" y="4770438"/>
          <p14:tracePt t="262136" x="7742238" y="4770438"/>
          <p14:tracePt t="262154" x="7734300" y="4778375"/>
          <p14:tracePt t="262170" x="7696200" y="4792663"/>
          <p14:tracePt t="262186" x="7680325" y="4800600"/>
          <p14:tracePt t="262204" x="7673975" y="4800600"/>
          <p14:tracePt t="262221" x="7666038" y="4800600"/>
          <p14:tracePt t="262237" x="7650163" y="4808538"/>
          <p14:tracePt t="262253" x="7642225" y="4808538"/>
          <p14:tracePt t="262270" x="7620000" y="4808538"/>
          <p14:tracePt t="262288" x="7612063" y="4808538"/>
          <p14:tracePt t="262303" x="7597775" y="4808538"/>
          <p14:tracePt t="262320" x="7589838" y="4808538"/>
          <p14:tracePt t="262336" x="7589838" y="4800600"/>
          <p14:tracePt t="262420" x="7589838" y="4816475"/>
          <p14:tracePt t="262428" x="7612063" y="4846638"/>
          <p14:tracePt t="262437" x="7627938" y="4868863"/>
          <p14:tracePt t="262453" x="7666038" y="4922838"/>
          <p14:tracePt t="262470" x="7756525" y="4960938"/>
          <p14:tracePt t="262486" x="7856538" y="4968875"/>
          <p14:tracePt t="262504" x="7954963" y="4968875"/>
          <p14:tracePt t="262520" x="8008938" y="4945063"/>
          <p14:tracePt t="262536" x="8031163" y="4868863"/>
          <p14:tracePt t="262553" x="8031163" y="4800600"/>
          <p14:tracePt t="262571" x="8031163" y="4762500"/>
          <p14:tracePt t="262586" x="8031163" y="4746625"/>
          <p14:tracePt t="262603" x="8001000" y="4716463"/>
          <p14:tracePt t="262620" x="7902575" y="4670425"/>
          <p14:tracePt t="262638" x="7870825" y="4670425"/>
          <p14:tracePt t="262653" x="7864475" y="4664075"/>
          <p14:tracePt t="262677" x="7864475" y="4670425"/>
          <p14:tracePt t="262686" x="7878763" y="4686300"/>
          <p14:tracePt t="262704" x="7886700" y="4724400"/>
          <p14:tracePt t="262720" x="7902575" y="4754563"/>
          <p14:tracePt t="262736" x="7902575" y="4762500"/>
          <p14:tracePt t="262753" x="7902575" y="4784725"/>
          <p14:tracePt t="262771" x="7902575" y="4792663"/>
          <p14:tracePt t="262786" x="7908925" y="4800600"/>
          <p14:tracePt t="262803" x="7916863" y="4800600"/>
          <p14:tracePt t="262828" x="7902575" y="4770438"/>
          <p14:tracePt t="262838" x="7886700" y="4746625"/>
          <p14:tracePt t="262853" x="7864475" y="4724400"/>
          <p14:tracePt t="262870" x="7848600" y="4716463"/>
          <p14:tracePt t="262886" x="7840663" y="4716463"/>
          <p14:tracePt t="262904" x="7832725" y="4716463"/>
          <p14:tracePt t="262932" x="7826375" y="4716463"/>
          <p14:tracePt t="262948" x="7826375" y="4724400"/>
          <p14:tracePt t="262957" x="7826375" y="4740275"/>
          <p14:tracePt t="262971" x="7826375" y="4762500"/>
          <p14:tracePt t="262986" x="7826375" y="4784725"/>
          <p14:tracePt t="263003" x="7826375" y="4800600"/>
          <p14:tracePt t="263044" x="7826375" y="4792663"/>
          <p14:tracePt t="263053" x="7810500" y="4784725"/>
          <p14:tracePt t="263060" x="7794625" y="4762500"/>
          <p14:tracePt t="263070" x="7788275" y="4762500"/>
          <p14:tracePt t="263109" x="7772400" y="4762500"/>
          <p14:tracePt t="263117" x="7764463" y="4762500"/>
          <p14:tracePt t="263125" x="7764463" y="4770438"/>
          <p14:tracePt t="263137" x="7756525" y="4778375"/>
          <p14:tracePt t="263153" x="7742238" y="4792663"/>
          <p14:tracePt t="263172" x="7742238" y="4800600"/>
          <p14:tracePt t="263188" x="7750175" y="4816475"/>
          <p14:tracePt t="263203" x="7756525" y="4822825"/>
          <p14:tracePt t="263220" x="7764463" y="4822825"/>
          <p14:tracePt t="263253" x="7764463" y="4816475"/>
          <p14:tracePt t="263260" x="7764463" y="4784725"/>
          <p14:tracePt t="263277" x="7756525" y="4778375"/>
          <p14:tracePt t="263325" x="7750175" y="4778375"/>
          <p14:tracePt t="263332" x="7742238" y="4784725"/>
          <p14:tracePt t="263349" x="7742238" y="4792663"/>
          <p14:tracePt t="263356" x="7742238" y="4800600"/>
          <p14:tracePt t="263370" x="7742238" y="4808538"/>
          <p14:tracePt t="263386" x="7750175" y="4816475"/>
          <p14:tracePt t="263404" x="7780338" y="4816475"/>
          <p14:tracePt t="263420" x="7788275" y="4816475"/>
          <p14:tracePt t="263454" x="7788275" y="4808538"/>
          <p14:tracePt t="263468" x="7788275" y="4800600"/>
          <p14:tracePt t="263653" x="7788275" y="4792663"/>
          <p14:tracePt t="267598" x="7788275" y="4778375"/>
          <p14:tracePt t="267606" x="7780338" y="4778375"/>
          <p14:tracePt t="267654" x="7788275" y="4778375"/>
          <p14:tracePt t="267670" x="7788275" y="4784725"/>
          <p14:tracePt t="267702" x="7788275" y="4792663"/>
          <p14:tracePt t="267710" x="7780338" y="4792663"/>
          <p14:tracePt t="267726" x="7772400" y="4800600"/>
          <p14:tracePt t="267894" x="7764463" y="4808538"/>
          <p14:tracePt t="267902" x="7726363" y="4808538"/>
          <p14:tracePt t="267910" x="7597775" y="4740275"/>
          <p14:tracePt t="267921" x="7246938" y="4587875"/>
          <p14:tracePt t="267938" x="6400800" y="4305300"/>
          <p14:tracePt t="267954" x="6042025" y="4259263"/>
          <p14:tracePt t="267972" x="5951538" y="4244975"/>
          <p14:tracePt t="267988" x="5927725" y="4237038"/>
          <p14:tracePt t="268005" x="5883275" y="4206875"/>
          <p14:tracePt t="268021" x="5761038" y="4114800"/>
          <p14:tracePt t="268039" x="5638800" y="4038600"/>
          <p14:tracePt t="268055" x="5470525" y="3940175"/>
          <p14:tracePt t="268071" x="5089525" y="3763963"/>
          <p14:tracePt t="268088" x="4778375" y="3627438"/>
          <p14:tracePt t="268106" x="4541838" y="3527425"/>
          <p14:tracePt t="268121" x="4465638" y="3489325"/>
          <p14:tracePt t="268138" x="4449763" y="3482975"/>
          <p14:tracePt t="268158" x="4441825" y="3482975"/>
          <p14:tracePt t="268173" x="4435475" y="3475038"/>
          <p14:tracePt t="268238" x="4435475" y="3467100"/>
          <p14:tracePt t="268245" x="4427538" y="3467100"/>
          <p14:tracePt t="268255" x="4419600" y="3467100"/>
          <p14:tracePt t="268271" x="4411663" y="3459163"/>
          <p14:tracePt t="268288" x="4403725" y="3459163"/>
          <p14:tracePt t="268305" x="4397375" y="3451225"/>
          <p14:tracePt t="268322" x="4389438" y="3444875"/>
          <p14:tracePt t="268338" x="4381500" y="3429000"/>
          <p14:tracePt t="268355" x="4373563" y="3429000"/>
          <p14:tracePt t="268702" x="4351338" y="3398838"/>
          <p14:tracePt t="268710" x="4327525" y="3382963"/>
          <p14:tracePt t="268721" x="4251325" y="3322638"/>
          <p14:tracePt t="268738" x="3924300" y="3162300"/>
          <p14:tracePt t="268755" x="3589338" y="2963863"/>
          <p14:tracePt t="268773" x="3413125" y="2803525"/>
          <p14:tracePt t="268788" x="3330575" y="2682875"/>
          <p14:tracePt t="268805" x="3276600" y="2620963"/>
          <p14:tracePt t="268821" x="3260725" y="2582863"/>
          <p14:tracePt t="268839" x="3260725" y="2574925"/>
          <p14:tracePt t="268855" x="3246438" y="2544763"/>
          <p14:tracePt t="268871" x="3246438" y="2522538"/>
          <p14:tracePt t="268888" x="3230563" y="2492375"/>
          <p14:tracePt t="268906" x="3200400" y="2422525"/>
          <p14:tracePt t="268921" x="3140075" y="2332038"/>
          <p14:tracePt t="268938" x="3078163" y="2225675"/>
          <p14:tracePt t="268955" x="2955925" y="2073275"/>
          <p14:tracePt t="268972" x="2759075" y="1858963"/>
          <p14:tracePt t="268988" x="2460625" y="1600200"/>
          <p14:tracePt t="269005" x="2179638" y="1341438"/>
          <p14:tracePt t="269021" x="1935163" y="1036638"/>
          <p14:tracePt t="269039" x="1858963" y="936625"/>
          <p14:tracePt t="269055" x="1820863" y="868363"/>
          <p14:tracePt t="269071" x="1790700" y="822325"/>
          <p14:tracePt t="269088" x="1760538" y="784225"/>
          <p14:tracePt t="269106" x="1752600" y="769938"/>
          <p14:tracePt t="269158" x="1736725" y="762000"/>
          <p14:tracePt t="269166" x="1736725" y="754063"/>
          <p14:tracePt t="269174" x="1714500" y="739775"/>
          <p14:tracePt t="269188" x="1676400" y="723900"/>
          <p14:tracePt t="269205" x="1622425" y="677863"/>
          <p14:tracePt t="269222" x="1531938" y="587375"/>
          <p14:tracePt t="269239" x="1431925" y="517525"/>
          <p14:tracePt t="269255" x="1379538" y="479425"/>
          <p14:tracePt t="269271" x="1303338" y="419100"/>
          <p14:tracePt t="269288" x="1219200" y="350838"/>
          <p14:tracePt t="271200" x="1196975" y="68263"/>
          <p14:tracePt t="271319" x="1196975" y="76200"/>
          <p14:tracePt t="271327" x="1189038" y="92075"/>
          <p14:tracePt t="271351" x="1189038" y="98425"/>
          <p14:tracePt t="271358" x="1189038" y="106363"/>
          <p14:tracePt t="271374" x="1189038" y="114300"/>
          <p14:tracePt t="271390" x="1189038" y="122238"/>
          <p14:tracePt t="271405" x="1189038" y="130175"/>
          <p14:tracePt t="271422" x="1227138" y="1905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Daha da basit bir ifadeyle bilinen değerler yardımı ile bilinen değerler arasındaki bilinmeyen bir değeri bulma işlemidir. </a:t>
            </a:r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Öznitelik değeri; </a:t>
            </a:r>
          </a:p>
          <a:p>
            <a:pPr algn="ctr"/>
            <a:r>
              <a:rPr lang="tr-TR" dirty="0" smtClean="0"/>
              <a:t>Yükseklik, kalorifik değer, kirlilik, % nem, % kül, %Pb, Au(ppm), kalınlık, cevher tavan ve taban yükseklikleri vb. değerlerdir.</a:t>
            </a:r>
            <a:endParaRPr lang="tr-TR" dirty="0"/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81"/>
    </mc:Choice>
    <mc:Fallback xmlns="">
      <p:transition spd="slow" advTm="9888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45" x="7932738" y="4587875"/>
          <p14:tracePt t="753" x="7742238" y="4114800"/>
          <p14:tracePt t="761" x="7581900" y="3749675"/>
          <p14:tracePt t="771" x="7513638" y="3573463"/>
          <p14:tracePt t="787" x="7421563" y="3489325"/>
          <p14:tracePt t="804" x="7391400" y="3482975"/>
          <p14:tracePt t="865" x="7391400" y="3475038"/>
          <p14:tracePt t="881" x="7413625" y="3459163"/>
          <p14:tracePt t="889" x="7459663" y="3444875"/>
          <p14:tracePt t="897" x="7521575" y="3421063"/>
          <p14:tracePt t="905" x="7604125" y="3368675"/>
          <p14:tracePt t="921" x="7756525" y="3322638"/>
          <p14:tracePt t="937" x="7902575" y="3292475"/>
          <p14:tracePt t="954" x="7962900" y="3292475"/>
          <p14:tracePt t="971" x="7970838" y="3292475"/>
          <p14:tracePt t="988" x="7978775" y="3292475"/>
          <p14:tracePt t="1004" x="8039100" y="3292475"/>
          <p14:tracePt t="1021" x="8199438" y="3246438"/>
          <p14:tracePt t="1037" x="8359775" y="3116263"/>
          <p14:tracePt t="1054" x="8496300" y="2979738"/>
          <p14:tracePt t="1071" x="8542338" y="2865438"/>
          <p14:tracePt t="1088" x="8542338" y="2773363"/>
          <p14:tracePt t="1104" x="8504238" y="2659063"/>
          <p14:tracePt t="1105" x="8496300" y="2606675"/>
          <p14:tracePt t="1121" x="8466138" y="2476500"/>
          <p14:tracePt t="1138" x="8458200" y="2354263"/>
          <p14:tracePt t="1154" x="8458200" y="2201863"/>
          <p14:tracePt t="1171" x="8442325" y="2087563"/>
          <p14:tracePt t="1188" x="8412163" y="1951038"/>
          <p14:tracePt t="1204" x="8382000" y="1844675"/>
          <p14:tracePt t="1221" x="8366125" y="1744663"/>
          <p14:tracePt t="1238" x="8366125" y="1676400"/>
          <p14:tracePt t="1254" x="8366125" y="1630363"/>
          <p14:tracePt t="1271" x="8374063" y="1592263"/>
          <p14:tracePt t="1288" x="8442325" y="1570038"/>
          <p14:tracePt t="1305" x="8686800" y="1577975"/>
          <p14:tracePt t="1321" x="8975725" y="1706563"/>
          <p14:tracePt t="1338" x="9242425" y="1851025"/>
          <p14:tracePt t="1354" x="9494838" y="2011363"/>
          <p14:tracePt t="1371" x="9745663" y="2232025"/>
          <p14:tracePt t="1388" x="9921875" y="2408238"/>
          <p14:tracePt t="1404" x="10042525" y="2536825"/>
          <p14:tracePt t="1421" x="10134600" y="2644775"/>
          <p14:tracePt t="1438" x="10156825" y="2689225"/>
          <p14:tracePt t="1454" x="10180638" y="2713038"/>
          <p14:tracePt t="1471" x="10180638" y="2720975"/>
          <p14:tracePt t="1488" x="10188575" y="2727325"/>
          <p14:tracePt t="1504" x="10210800" y="2751138"/>
          <p14:tracePt t="1505" x="10233025" y="2789238"/>
          <p14:tracePt t="1521" x="10256838" y="2819400"/>
          <p14:tracePt t="1538" x="10271125" y="2835275"/>
          <p14:tracePt t="1554" x="10287000" y="2835275"/>
          <p14:tracePt t="1571" x="10302875" y="2835275"/>
          <p14:tracePt t="1588" x="10325100" y="2835275"/>
          <p14:tracePt t="1604" x="10347325" y="2835275"/>
          <p14:tracePt t="1621" x="10363200" y="2835275"/>
          <p14:tracePt t="1638" x="10371138" y="2835275"/>
          <p14:tracePt t="1665" x="10371138" y="2849563"/>
          <p14:tracePt t="1673" x="10371138" y="2857500"/>
          <p14:tracePt t="1705" x="10379075" y="2865438"/>
          <p14:tracePt t="1713" x="10385425" y="2865438"/>
          <p14:tracePt t="7699" x="10461625" y="2865438"/>
          <p14:tracePt t="7706" x="10744200" y="2865438"/>
          <p14:tracePt t="7714" x="11125200" y="2841625"/>
          <p14:tracePt t="7723" x="11582400" y="2765425"/>
          <p14:tracePt t="7739" x="12184063" y="2667000"/>
          <p14:tracePt t="7811" x="12184063" y="2659063"/>
          <p14:tracePt t="7819" x="12184063" y="2644775"/>
          <p14:tracePt t="7842" x="12184063" y="2636838"/>
          <p14:tracePt t="7874" x="12184063" y="2644775"/>
          <p14:tracePt t="7882" x="12184063" y="2659063"/>
          <p14:tracePt t="8555" x="12184063" y="2644775"/>
          <p14:tracePt t="8563" x="12161838" y="2613025"/>
          <p14:tracePt t="8573" x="12145963" y="2582863"/>
          <p14:tracePt t="8589" x="12115800" y="2522538"/>
          <p14:tracePt t="8606" x="12069763" y="2454275"/>
          <p14:tracePt t="8623" x="12031663" y="2378075"/>
          <p14:tracePt t="8639" x="11985625" y="2308225"/>
          <p14:tracePt t="8656" x="11955463" y="2225675"/>
          <p14:tracePt t="8673" x="11925300" y="2163763"/>
          <p14:tracePt t="8689" x="11895138" y="2103438"/>
          <p14:tracePt t="8706" x="11879263" y="2079625"/>
          <p14:tracePt t="8707" x="11871325" y="2057400"/>
          <p14:tracePt t="8723" x="11864975" y="2035175"/>
          <p14:tracePt t="8739" x="11849100" y="2011363"/>
          <p14:tracePt t="8756" x="11849100" y="1981200"/>
          <p14:tracePt t="8773" x="11841163" y="1951038"/>
          <p14:tracePt t="8789" x="11833225" y="1920875"/>
          <p14:tracePt t="8806" x="11826875" y="1882775"/>
          <p14:tracePt t="8823" x="11803063" y="1858963"/>
          <p14:tracePt t="8839" x="11795125" y="1844675"/>
          <p14:tracePt t="18805" x="11764963" y="1820863"/>
          <p14:tracePt t="18813" x="11750675" y="1812925"/>
          <p14:tracePt t="18825" x="11742738" y="1798638"/>
          <p14:tracePt t="18851" x="11726863" y="1774825"/>
          <p14:tracePt t="18859" x="11712575" y="1768475"/>
          <p14:tracePt t="18884" x="11598275" y="1760538"/>
          <p14:tracePt t="18892" x="11522075" y="1760538"/>
          <p14:tracePt t="18921" x="11193463" y="1752600"/>
          <p14:tracePt t="18925" x="11095038" y="1752600"/>
          <p14:tracePt t="18942" x="10850563" y="1730375"/>
          <p14:tracePt t="18958" x="10485438" y="1676400"/>
          <p14:tracePt t="18975" x="9959975" y="1554163"/>
          <p14:tracePt t="18992" x="9532938" y="1431925"/>
          <p14:tracePt t="19009" x="9228138" y="1341438"/>
          <p14:tracePt t="19025" x="9045575" y="1257300"/>
          <p14:tracePt t="19051" x="8877300" y="1150938"/>
          <p14:tracePt t="19059" x="8831263" y="1127125"/>
          <p14:tracePt t="19081" x="8724900" y="1082675"/>
          <p14:tracePt t="19092" x="8670925" y="1058863"/>
          <p14:tracePt t="19121" x="8450263" y="1028700"/>
          <p14:tracePt t="19126" x="8382000" y="1028700"/>
          <p14:tracePt t="19142" x="8297863" y="1028700"/>
          <p14:tracePt t="19158" x="8251825" y="1028700"/>
          <p14:tracePt t="19175" x="8199438" y="1028700"/>
          <p14:tracePt t="19192" x="8131175" y="1036638"/>
          <p14:tracePt t="19209" x="8061325" y="1036638"/>
          <p14:tracePt t="19230" x="8047038" y="1036638"/>
          <p14:tracePt t="19242" x="8047038" y="1044575"/>
          <p14:tracePt t="19317" x="8047038" y="1050925"/>
          <p14:tracePt t="19325" x="8054975" y="1058863"/>
          <p14:tracePt t="19342" x="8069263" y="1104900"/>
          <p14:tracePt t="19371" x="8099425" y="1287463"/>
          <p14:tracePt t="19375" x="8107363" y="1379538"/>
          <p14:tracePt t="19392" x="8107363" y="1570038"/>
          <p14:tracePt t="19409" x="8107363" y="1714500"/>
          <p14:tracePt t="19425" x="8047038" y="1874838"/>
          <p14:tracePt t="19442" x="7848600" y="2073275"/>
          <p14:tracePt t="19459" x="7527925" y="2301875"/>
          <p14:tracePt t="19475" x="7056438" y="2644775"/>
          <p14:tracePt t="19501" x="5935663" y="3535363"/>
          <p14:tracePt t="19509" x="5608638" y="3856038"/>
          <p14:tracePt t="19531" x="4686300" y="4732338"/>
          <p14:tracePt t="19542" x="4305300" y="5067300"/>
          <p14:tracePt t="19571" x="4137025" y="5203825"/>
          <p14:tracePt t="19576" x="4130675" y="5211763"/>
          <p14:tracePt t="19592" x="4130675" y="5219700"/>
          <p14:tracePt t="19609" x="4098925" y="5227638"/>
          <p14:tracePt t="19625" x="4008438" y="5273675"/>
          <p14:tracePt t="19642" x="3886200" y="5318125"/>
          <p14:tracePt t="19659" x="3771900" y="5387975"/>
          <p14:tracePt t="19675" x="3673475" y="5426075"/>
          <p14:tracePt t="19692" x="3589338" y="5464175"/>
          <p14:tracePt t="19709" x="3451225" y="5486400"/>
          <p14:tracePt t="19709" x="3382963" y="5502275"/>
          <p14:tracePt t="19725" x="3238500" y="5508625"/>
          <p14:tracePt t="19742" x="3055938" y="5508625"/>
          <p14:tracePt t="19759" x="2841625" y="5456238"/>
          <p14:tracePt t="19775" x="2651125" y="5356225"/>
          <p14:tracePt t="19792" x="2270125" y="5235575"/>
          <p14:tracePt t="19809" x="2027238" y="5105400"/>
          <p14:tracePt t="19825" x="1836738" y="5051425"/>
          <p14:tracePt t="19842" x="1668463" y="5051425"/>
          <p14:tracePt t="19859" x="1516063" y="5097463"/>
          <p14:tracePt t="19875" x="1393825" y="5181600"/>
          <p14:tracePt t="19892" x="1287463" y="5303838"/>
          <p14:tracePt t="19909" x="1235075" y="5486400"/>
          <p14:tracePt t="19925" x="1249363" y="5799138"/>
          <p14:tracePt t="19942" x="1470025" y="6027738"/>
          <p14:tracePt t="19959" x="1820863" y="6232525"/>
          <p14:tracePt t="19975" x="2468563" y="6392863"/>
          <p14:tracePt t="19992" x="3162300" y="6430963"/>
          <p14:tracePt t="20009" x="3992563" y="6362700"/>
          <p14:tracePt t="20025" x="4892675" y="6172200"/>
          <p14:tracePt t="20042" x="5775325" y="5935663"/>
          <p14:tracePt t="20059" x="6507163" y="5630863"/>
          <p14:tracePt t="20075" x="7078663" y="5372100"/>
          <p14:tracePt t="20092" x="7620000" y="5151438"/>
          <p14:tracePt t="20109" x="8237538" y="4876800"/>
          <p14:tracePt t="20125" x="9083675" y="4503738"/>
          <p14:tracePt t="20142" x="9639300" y="4237038"/>
          <p14:tracePt t="20159" x="9959975" y="4022725"/>
          <p14:tracePt t="20175" x="10233025" y="3832225"/>
          <p14:tracePt t="20192" x="10493375" y="3649663"/>
          <p14:tracePt t="20209" x="10744200" y="3505200"/>
          <p14:tracePt t="20225" x="11087100" y="3322638"/>
          <p14:tracePt t="20242" x="11476038" y="3208338"/>
          <p14:tracePt t="20259" x="11903075" y="3132138"/>
          <p14:tracePt t="20275" x="12184063" y="3116263"/>
          <p14:tracePt t="20294" x="12184063" y="3146425"/>
          <p14:tracePt t="20309" x="12184063" y="3170238"/>
          <p14:tracePt t="20326" x="12184063" y="3306763"/>
          <p14:tracePt t="20342" x="12184063" y="3459163"/>
          <p14:tracePt t="20359" x="12184063" y="3581400"/>
          <p14:tracePt t="20375" x="12184063" y="3635375"/>
          <p14:tracePt t="20392" x="12184063" y="3717925"/>
          <p14:tracePt t="20409" x="12184063" y="3794125"/>
          <p14:tracePt t="20425" x="12184063" y="3902075"/>
          <p14:tracePt t="20442" x="12184063" y="4038600"/>
          <p14:tracePt t="20459" x="12184063" y="4168775"/>
          <p14:tracePt t="20475" x="12184063" y="4297363"/>
          <p14:tracePt t="20492" x="12184063" y="4397375"/>
          <p14:tracePt t="20509" x="12184063" y="4449763"/>
          <p14:tracePt t="20525" x="12176125" y="4625975"/>
          <p14:tracePt t="20542" x="12093575" y="4800600"/>
          <p14:tracePt t="20559" x="11985625" y="4983163"/>
          <p14:tracePt t="20575" x="11857038" y="5159375"/>
          <p14:tracePt t="20592" x="11750675" y="5273675"/>
          <p14:tracePt t="20609" x="11636375" y="5364163"/>
          <p14:tracePt t="20625" x="11445875" y="5470525"/>
          <p14:tracePt t="20642" x="11179175" y="5622925"/>
          <p14:tracePt t="20659" x="10812463" y="5813425"/>
          <p14:tracePt t="20675" x="10294938" y="6011863"/>
          <p14:tracePt t="20692" x="9661525" y="6164263"/>
          <p14:tracePt t="20709" x="9021763" y="6294438"/>
          <p14:tracePt t="20726" x="8137525" y="6416675"/>
          <p14:tracePt t="20742" x="7712075" y="6477000"/>
          <p14:tracePt t="20759" x="7467600" y="6507163"/>
          <p14:tracePt t="20776" x="7239000" y="6507163"/>
          <p14:tracePt t="20792" x="7064375" y="6507163"/>
          <p14:tracePt t="20809" x="6911975" y="6507163"/>
          <p14:tracePt t="20826" x="6721475" y="6454775"/>
          <p14:tracePt t="20842" x="6438900" y="6294438"/>
          <p14:tracePt t="20859" x="5981700" y="6003925"/>
          <p14:tracePt t="20876" x="5426075" y="5707063"/>
          <p14:tracePt t="20892" x="4953000" y="5494338"/>
          <p14:tracePt t="20909" x="4479925" y="5326063"/>
          <p14:tracePt t="20910" x="4343400" y="5257800"/>
          <p14:tracePt t="20926" x="3856038" y="5113338"/>
          <p14:tracePt t="20942" x="3292475" y="4906963"/>
          <p14:tracePt t="20959" x="2613025" y="4686300"/>
          <p14:tracePt t="20976" x="1951038" y="4495800"/>
          <p14:tracePt t="20992" x="1470025" y="4457700"/>
          <p14:tracePt t="21009" x="1295400" y="4457700"/>
          <p14:tracePt t="21026" x="1189038" y="4473575"/>
          <p14:tracePt t="21042" x="1143000" y="4511675"/>
          <p14:tracePt t="21059" x="1120775" y="4594225"/>
          <p14:tracePt t="21076" x="1104900" y="4778375"/>
          <p14:tracePt t="21092" x="1104900" y="5037138"/>
          <p14:tracePt t="21109" x="1203325" y="5356225"/>
          <p14:tracePt t="21126" x="1501775" y="5730875"/>
          <p14:tracePt t="21142" x="1812925" y="5897563"/>
          <p14:tracePt t="21159" x="2332038" y="6103938"/>
          <p14:tracePt t="21176" x="3017838" y="6256338"/>
          <p14:tracePt t="21192" x="3817938" y="6256338"/>
          <p14:tracePt t="21209" x="4740275" y="6180138"/>
          <p14:tracePt t="21226" x="5622925" y="6073775"/>
          <p14:tracePt t="21242" x="6553200" y="5935663"/>
          <p14:tracePt t="21259" x="7445375" y="5775325"/>
          <p14:tracePt t="21276" x="8259763" y="5608638"/>
          <p14:tracePt t="21292" x="8983663" y="5470525"/>
          <p14:tracePt t="21294" x="9280525" y="5387975"/>
          <p14:tracePt t="21309" x="9578975" y="5303838"/>
          <p14:tracePt t="21326" x="10325100" y="5083175"/>
          <p14:tracePt t="21342" x="10690225" y="5021263"/>
          <p14:tracePt t="21359" x="10950575" y="4991100"/>
          <p14:tracePt t="21376" x="11179175" y="4953000"/>
          <p14:tracePt t="21392" x="11383963" y="4922838"/>
          <p14:tracePt t="21409" x="11544300" y="4922838"/>
          <p14:tracePt t="21426" x="11688763" y="4922838"/>
          <p14:tracePt t="21443" x="11788775" y="4922838"/>
          <p14:tracePt t="21459" x="11857038" y="4914900"/>
          <p14:tracePt t="21476" x="11903075" y="4906963"/>
          <p14:tracePt t="21492" x="11947525" y="4906963"/>
          <p14:tracePt t="21509" x="12001500" y="4906963"/>
          <p14:tracePt t="21526" x="12107863" y="4906963"/>
          <p14:tracePt t="21542" x="12176125" y="4906963"/>
          <p14:tracePt t="21606" x="12176125" y="4899025"/>
          <p14:tracePt t="21614" x="12169775" y="4876800"/>
          <p14:tracePt t="21622" x="12131675" y="4838700"/>
          <p14:tracePt t="21630" x="12099925" y="4800600"/>
          <p14:tracePt t="21643" x="12069763" y="4778375"/>
          <p14:tracePt t="21659" x="11985625" y="4686300"/>
          <p14:tracePt t="21676" x="11917363" y="4648200"/>
          <p14:tracePt t="21693" x="11826875" y="4594225"/>
          <p14:tracePt t="21709" x="11734800" y="4564063"/>
          <p14:tracePt t="21726" x="11544300" y="4549775"/>
          <p14:tracePt t="21742" x="11399838" y="4549775"/>
          <p14:tracePt t="21759" x="11247438" y="4556125"/>
          <p14:tracePt t="21776" x="11095038" y="4610100"/>
          <p14:tracePt t="21793" x="10980738" y="4686300"/>
          <p14:tracePt t="21809" x="10918825" y="4746625"/>
          <p14:tracePt t="21826" x="10912475" y="4762500"/>
          <p14:tracePt t="21842" x="10912475" y="4778375"/>
          <p14:tracePt t="21862" x="10912475" y="4800600"/>
          <p14:tracePt t="21876" x="10912475" y="4808538"/>
          <p14:tracePt t="21893" x="10912475" y="4822825"/>
          <p14:tracePt t="21909" x="10918825" y="4830763"/>
          <p14:tracePt t="22118" x="10926763" y="4830763"/>
          <p14:tracePt t="22182" x="10934700" y="4822825"/>
          <p14:tracePt t="22190" x="10926763" y="4800600"/>
          <p14:tracePt t="22198" x="10888663" y="4778375"/>
          <p14:tracePt t="22209" x="10804525" y="4754563"/>
          <p14:tracePt t="22226" x="10507663" y="4694238"/>
          <p14:tracePt t="22242" x="10188575" y="4694238"/>
          <p14:tracePt t="22259" x="9966325" y="4694238"/>
          <p14:tracePt t="22276" x="9661525" y="4694238"/>
          <p14:tracePt t="22293" x="9174163" y="4694238"/>
          <p14:tracePt t="22309" x="8724900" y="4694238"/>
          <p14:tracePt t="22310" x="8474075" y="4694238"/>
          <p14:tracePt t="22326" x="7878763" y="4694238"/>
          <p14:tracePt t="22343" x="7239000" y="4678363"/>
          <p14:tracePt t="22359" x="6530975" y="4618038"/>
          <p14:tracePt t="22376" x="5867400" y="4487863"/>
          <p14:tracePt t="22393" x="5211763" y="4403725"/>
          <p14:tracePt t="22409" x="4465638" y="4275138"/>
          <p14:tracePt t="22426" x="3679825" y="4137025"/>
          <p14:tracePt t="22443" x="3101975" y="4022725"/>
          <p14:tracePt t="22459" x="2644775" y="3940175"/>
          <p14:tracePt t="22476" x="2460625" y="3886200"/>
          <p14:tracePt t="22493" x="2324100" y="3832225"/>
          <p14:tracePt t="22509" x="2179638" y="3763963"/>
          <p14:tracePt t="22526" x="2019300" y="3687763"/>
          <p14:tracePt t="22543" x="1965325" y="3665538"/>
          <p14:tracePt t="22559" x="1951038" y="3665538"/>
          <p14:tracePt t="22663" x="1951038" y="3649663"/>
          <p14:tracePt t="22670" x="1951038" y="3641725"/>
          <p14:tracePt t="22678" x="1951038" y="3627438"/>
          <p14:tracePt t="22693" x="1965325" y="3611563"/>
          <p14:tracePt t="22709" x="1989138" y="3589338"/>
          <p14:tracePt t="22726" x="2019300" y="3559175"/>
          <p14:tracePt t="22743" x="2035175" y="3527425"/>
          <p14:tracePt t="22759" x="2041525" y="3497263"/>
          <p14:tracePt t="22776" x="2049463" y="3451225"/>
          <p14:tracePt t="22793" x="2057400" y="3406775"/>
          <p14:tracePt t="22809" x="2073275" y="3360738"/>
          <p14:tracePt t="22826" x="2103438" y="3298825"/>
          <p14:tracePt t="22843" x="2125663" y="3268663"/>
          <p14:tracePt t="22859" x="2149475" y="3246438"/>
          <p14:tracePt t="22876" x="2163763" y="3222625"/>
          <p14:tracePt t="22893" x="2171700" y="3216275"/>
          <p14:tracePt t="22990" x="2179638" y="3216275"/>
          <p14:tracePt t="22998" x="2187575" y="3216275"/>
          <p14:tracePt t="23009" x="2193925" y="3216275"/>
          <p14:tracePt t="23026" x="2201863" y="3208338"/>
          <p14:tracePt t="23043" x="2217738" y="3208338"/>
          <p14:tracePt t="23059" x="2270125" y="3208338"/>
          <p14:tracePt t="23076" x="2324100" y="3208338"/>
          <p14:tracePt t="23093" x="2378075" y="3208338"/>
          <p14:tracePt t="23109" x="2438400" y="3208338"/>
          <p14:tracePt t="23126" x="2506663" y="3208338"/>
          <p14:tracePt t="23143" x="2530475" y="3208338"/>
          <p14:tracePt t="23159" x="2574925" y="3208338"/>
          <p14:tracePt t="23176" x="2644775" y="3216275"/>
          <p14:tracePt t="23193" x="2697163" y="3230563"/>
          <p14:tracePt t="23209" x="2773363" y="3260725"/>
          <p14:tracePt t="23226" x="2879725" y="3298825"/>
          <p14:tracePt t="23243" x="3001963" y="3352800"/>
          <p14:tracePt t="23259" x="3124200" y="3390900"/>
          <p14:tracePt t="23276" x="3222625" y="3429000"/>
          <p14:tracePt t="23293" x="3336925" y="3475038"/>
          <p14:tracePt t="23309" x="3459163" y="3521075"/>
          <p14:tracePt t="23326" x="3673475" y="3581400"/>
          <p14:tracePt t="23343" x="3810000" y="3627438"/>
          <p14:tracePt t="23359" x="3908425" y="3641725"/>
          <p14:tracePt t="23376" x="4000500" y="3657600"/>
          <p14:tracePt t="23393" x="4060825" y="3665538"/>
          <p14:tracePt t="23410" x="4106863" y="3665538"/>
          <p14:tracePt t="23426" x="4137025" y="3657600"/>
          <p14:tracePt t="23443" x="4183063" y="3627438"/>
          <p14:tracePt t="23460" x="4251325" y="3573463"/>
          <p14:tracePt t="23476" x="4313238" y="3521075"/>
          <p14:tracePt t="23493" x="4373563" y="3467100"/>
          <p14:tracePt t="23510" x="4449763" y="3406775"/>
          <p14:tracePt t="23526" x="4549775" y="3360738"/>
          <p14:tracePt t="23543" x="4618038" y="3336925"/>
          <p14:tracePt t="23560" x="4686300" y="3322638"/>
          <p14:tracePt t="23576" x="4740275" y="3322638"/>
          <p14:tracePt t="23593" x="4792663" y="3322638"/>
          <p14:tracePt t="23610" x="4838700" y="3322638"/>
          <p14:tracePt t="23626" x="4868863" y="3322638"/>
          <p14:tracePt t="23643" x="4876800" y="3330575"/>
          <p14:tracePt t="23660" x="4884738" y="3330575"/>
          <p14:tracePt t="23676" x="4884738" y="3336925"/>
          <p14:tracePt t="33041" x="4892675" y="3336925"/>
          <p14:tracePt t="33049" x="4937125" y="3306763"/>
          <p14:tracePt t="33062" x="5006975" y="3260725"/>
          <p14:tracePt t="33078" x="5105400" y="3116263"/>
          <p14:tracePt t="33095" x="5159375" y="2781300"/>
          <p14:tracePt t="33112" x="5051425" y="2514600"/>
          <p14:tracePt t="33129" x="4503738" y="2247900"/>
          <p14:tracePt t="33145" x="4191000" y="2225675"/>
          <p14:tracePt t="33162" x="4076700" y="2278063"/>
          <p14:tracePt t="33178" x="4016375" y="2644775"/>
          <p14:tracePt t="33195" x="3878263" y="3413125"/>
          <p14:tracePt t="33212" x="3657600" y="4335463"/>
          <p14:tracePt t="33229" x="3527425" y="4999038"/>
          <p14:tracePt t="33245" x="3551238" y="5578475"/>
          <p14:tracePt t="33262" x="3717925" y="5959475"/>
          <p14:tracePt t="33279" x="3978275" y="6270625"/>
          <p14:tracePt t="33295" x="4351338" y="6507163"/>
          <p14:tracePt t="33312" x="4906963" y="6675438"/>
          <p14:tracePt t="33329" x="5578475" y="6713538"/>
          <p14:tracePt t="33345" x="5943600" y="6561138"/>
          <p14:tracePt t="33362" x="6096000" y="6324600"/>
          <p14:tracePt t="33379" x="6308725" y="5737225"/>
          <p14:tracePt t="33395" x="6423025" y="5165725"/>
          <p14:tracePt t="33412" x="6370638" y="4533900"/>
          <p14:tracePt t="33429" x="6256338" y="4030663"/>
          <p14:tracePt t="33445" x="6156325" y="3749675"/>
          <p14:tracePt t="33462" x="6065838" y="3551238"/>
          <p14:tracePt t="33479" x="5889625" y="3459163"/>
          <p14:tracePt t="33495" x="5341938" y="3322638"/>
          <p14:tracePt t="33512" x="4533900" y="3276600"/>
          <p14:tracePt t="33529" x="3451225" y="3459163"/>
          <p14:tracePt t="33546" x="3184525" y="3619500"/>
          <p14:tracePt t="33562" x="3140075" y="3763963"/>
          <p14:tracePt t="33579" x="3140075" y="3962400"/>
          <p14:tracePt t="33595" x="3322638" y="4335463"/>
          <p14:tracePt t="33612" x="3802063" y="4778375"/>
          <p14:tracePt t="33629" x="4549775" y="5021263"/>
          <p14:tracePt t="33645" x="5745163" y="5165725"/>
          <p14:tracePt t="33662" x="7223125" y="5159375"/>
          <p14:tracePt t="33679" x="8648700" y="4778375"/>
          <p14:tracePt t="33695" x="9647238" y="4244975"/>
          <p14:tracePt t="33712" x="10004425" y="3908425"/>
          <p14:tracePt t="33729" x="9837738" y="3238500"/>
          <p14:tracePt t="33746" x="9075738" y="2865438"/>
          <p14:tracePt t="33762" x="7870825" y="2682875"/>
          <p14:tracePt t="33779" x="6416675" y="2682875"/>
          <p14:tracePt t="33795" x="5045075" y="2727325"/>
          <p14:tracePt t="33812" x="3916363" y="2925763"/>
          <p14:tracePt t="33829" x="3070225" y="3208338"/>
          <p14:tracePt t="33845" x="2735263" y="3475038"/>
          <p14:tracePt t="33862" x="2697163" y="3756025"/>
          <p14:tracePt t="33879" x="3208338" y="4122738"/>
          <p14:tracePt t="33895" x="4305300" y="4610100"/>
          <p14:tracePt t="33912" x="5730875" y="4991100"/>
          <p14:tracePt t="33929" x="7573963" y="5227638"/>
          <p14:tracePt t="33946" x="8335963" y="5227638"/>
          <p14:tracePt t="33962" x="8556625" y="5159375"/>
          <p14:tracePt t="33979" x="8580438" y="5037138"/>
          <p14:tracePt t="33995" x="8474075" y="4854575"/>
          <p14:tracePt t="34012" x="8191500" y="4594225"/>
          <p14:tracePt t="34029" x="7947025" y="4403725"/>
          <p14:tracePt t="34045" x="7673975" y="4259263"/>
          <p14:tracePt t="34062" x="7391400" y="4251325"/>
          <p14:tracePt t="34079" x="7124700" y="4327525"/>
          <p14:tracePt t="34095" x="6956425" y="4479925"/>
          <p14:tracePt t="34112" x="6911975" y="4618038"/>
          <p14:tracePt t="34129" x="7102475" y="4762500"/>
          <p14:tracePt t="34146" x="7742238" y="4778375"/>
          <p14:tracePt t="34162" x="8480425" y="4587875"/>
          <p14:tracePt t="34179" x="9059863" y="4359275"/>
          <p14:tracePt t="34195" x="9312275" y="4152900"/>
          <p14:tracePt t="34212" x="9326563" y="4046538"/>
          <p14:tracePt t="34229" x="9304338" y="3978275"/>
          <p14:tracePt t="34245" x="9236075" y="3962400"/>
          <p14:tracePt t="34262" x="9190038" y="3962400"/>
          <p14:tracePt t="34279" x="9182100" y="3962400"/>
          <p14:tracePt t="34433" x="9159875" y="3970338"/>
          <p14:tracePt t="34441" x="9136063" y="3978275"/>
          <p14:tracePt t="34449" x="9097963" y="4016375"/>
          <p14:tracePt t="34462" x="9051925" y="4038600"/>
          <p14:tracePt t="34479" x="8937625" y="4106863"/>
          <p14:tracePt t="34495" x="8801100" y="4183063"/>
          <p14:tracePt t="34512" x="8564563" y="4283075"/>
          <p14:tracePt t="34529" x="7932738" y="4525963"/>
          <p14:tracePt t="34546" x="7451725" y="4632325"/>
          <p14:tracePt t="34562" x="7086600" y="4640263"/>
          <p14:tracePt t="34579" x="6743700" y="4640263"/>
          <p14:tracePt t="34595" x="6438900" y="4664075"/>
          <p14:tracePt t="34612" x="6256338" y="4686300"/>
          <p14:tracePt t="34629" x="6164263" y="4716463"/>
          <p14:tracePt t="34645" x="6142038" y="4724400"/>
          <p14:tracePt t="34706" x="6142038" y="4740275"/>
          <p14:tracePt t="34721" x="6149975" y="4746625"/>
          <p14:tracePt t="34737" x="6164263" y="4746625"/>
          <p14:tracePt t="34746" x="6172200" y="4746625"/>
          <p14:tracePt t="34753" x="6188075" y="4746625"/>
          <p14:tracePt t="34762" x="6218238" y="4746625"/>
          <p14:tracePt t="34779" x="6340475" y="4740275"/>
          <p14:tracePt t="34795" x="6507163" y="4724400"/>
          <p14:tracePt t="34812" x="6645275" y="4740275"/>
          <p14:tracePt t="34829" x="6765925" y="4792663"/>
          <p14:tracePt t="34846" x="6880225" y="4800600"/>
          <p14:tracePt t="34862" x="6972300" y="4792663"/>
          <p14:tracePt t="34879" x="7026275" y="4754563"/>
          <p14:tracePt t="34896" x="7032625" y="4746625"/>
          <p14:tracePt t="35153" x="7040563" y="4740275"/>
          <p14:tracePt t="35186" x="7056438" y="4732338"/>
          <p14:tracePt t="35482" x="7056438" y="4724400"/>
          <p14:tracePt t="35489" x="7070725" y="4724400"/>
          <p14:tracePt t="35497" x="7116763" y="4724400"/>
          <p14:tracePt t="35512" x="7178675" y="4724400"/>
          <p14:tracePt t="35530" x="7361238" y="4702175"/>
          <p14:tracePt t="35546" x="7437438" y="4694238"/>
          <p14:tracePt t="35562" x="7451725" y="4686300"/>
          <p14:tracePt t="35650" x="7459663" y="4678363"/>
          <p14:tracePt t="35666" x="7489825" y="4670425"/>
          <p14:tracePt t="35674" x="7521575" y="4670425"/>
          <p14:tracePt t="35682" x="7543800" y="4670425"/>
          <p14:tracePt t="35696" x="7559675" y="4664075"/>
          <p14:tracePt t="35712" x="7604125" y="4656138"/>
          <p14:tracePt t="35730" x="7712075" y="4640263"/>
          <p14:tracePt t="35746" x="7734300" y="4632325"/>
          <p14:tracePt t="35810" x="7742238" y="4625975"/>
          <p14:tracePt t="35866" x="7742238" y="4610100"/>
          <p14:tracePt t="35898" x="7734300" y="4602163"/>
          <p14:tracePt t="35930" x="7734300" y="4594225"/>
          <p14:tracePt t="35938" x="7726363" y="4579938"/>
          <p14:tracePt t="35946" x="7718425" y="4572000"/>
          <p14:tracePt t="35963" x="7680325" y="4549775"/>
          <p14:tracePt t="35979" x="7650163" y="4525963"/>
          <p14:tracePt t="35996" x="7635875" y="4518025"/>
          <p14:tracePt t="36013" x="7581900" y="4487863"/>
          <p14:tracePt t="36029" x="7521575" y="4449763"/>
          <p14:tracePt t="36046" x="7445375" y="4419600"/>
          <p14:tracePt t="36063" x="7375525" y="4381500"/>
          <p14:tracePt t="36079" x="7277100" y="4343400"/>
          <p14:tracePt t="36096" x="7192963" y="4321175"/>
          <p14:tracePt t="36113" x="7116763" y="4313238"/>
          <p14:tracePt t="36129" x="7064375" y="4305300"/>
          <p14:tracePt t="36146" x="7010400" y="4305300"/>
          <p14:tracePt t="36162" x="6956425" y="4305300"/>
          <p14:tracePt t="36179" x="6880225" y="4305300"/>
          <p14:tracePt t="36196" x="6811963" y="4305300"/>
          <p14:tracePt t="36213" x="6781800" y="4305300"/>
          <p14:tracePt t="36229" x="6727825" y="4321175"/>
          <p14:tracePt t="36246" x="6659563" y="4365625"/>
          <p14:tracePt t="36263" x="6599238" y="4419600"/>
          <p14:tracePt t="36279" x="6530975" y="4487863"/>
          <p14:tracePt t="36296" x="6454775" y="4579938"/>
          <p14:tracePt t="36312" x="6416675" y="4702175"/>
          <p14:tracePt t="36329" x="6416675" y="4899025"/>
          <p14:tracePt t="36346" x="6469063" y="5075238"/>
          <p14:tracePt t="36363" x="6569075" y="5241925"/>
          <p14:tracePt t="36379" x="6727825" y="5502275"/>
          <p14:tracePt t="36396" x="6880225" y="5684838"/>
          <p14:tracePt t="36413" x="7002463" y="5791200"/>
          <p14:tracePt t="36429" x="7140575" y="5859463"/>
          <p14:tracePt t="36446" x="7277100" y="5935663"/>
          <p14:tracePt t="36463" x="7429500" y="5973763"/>
          <p14:tracePt t="36479" x="7527925" y="5981700"/>
          <p14:tracePt t="36496" x="7612063" y="5981700"/>
          <p14:tracePt t="36513" x="7673975" y="5935663"/>
          <p14:tracePt t="36529" x="7712075" y="5692775"/>
          <p14:tracePt t="36546" x="7712075" y="5546725"/>
          <p14:tracePt t="36563" x="7658100" y="5349875"/>
          <p14:tracePt t="36579" x="7551738" y="5113338"/>
          <p14:tracePt t="36596" x="7337425" y="4846638"/>
          <p14:tracePt t="36613" x="7108825" y="4579938"/>
          <p14:tracePt t="36629" x="6811963" y="4359275"/>
          <p14:tracePt t="36646" x="6469063" y="4191000"/>
          <p14:tracePt t="36663" x="6232525" y="4144963"/>
          <p14:tracePt t="36679" x="6164263" y="4130675"/>
          <p14:tracePt t="36696" x="6118225" y="4130675"/>
          <p14:tracePt t="36713" x="6057900" y="4267200"/>
          <p14:tracePt t="36729" x="6019800" y="4518025"/>
          <p14:tracePt t="36730" x="5989638" y="4686300"/>
          <p14:tracePt t="36746" x="5959475" y="4983163"/>
          <p14:tracePt t="36763" x="5927725" y="5159375"/>
          <p14:tracePt t="36779" x="5921375" y="5257800"/>
          <p14:tracePt t="36796" x="5943600" y="5334000"/>
          <p14:tracePt t="36813" x="6042025" y="5448300"/>
          <p14:tracePt t="36829" x="6226175" y="5570538"/>
          <p14:tracePt t="36846" x="6515100" y="5668963"/>
          <p14:tracePt t="36863" x="6789738" y="5745163"/>
          <p14:tracePt t="36879" x="7040563" y="5753100"/>
          <p14:tracePt t="36896" x="7216775" y="5753100"/>
          <p14:tracePt t="36913" x="7323138" y="5737225"/>
          <p14:tracePt t="36929" x="7391400" y="5676900"/>
          <p14:tracePt t="36946" x="7391400" y="5592763"/>
          <p14:tracePt t="36963" x="7383463" y="5486400"/>
          <p14:tracePt t="36979" x="7331075" y="5372100"/>
          <p14:tracePt t="36997" x="7292975" y="5219700"/>
          <p14:tracePt t="37013" x="7277100" y="5105400"/>
          <p14:tracePt t="37030" x="7261225" y="5021263"/>
          <p14:tracePt t="37046" x="7231063" y="4945063"/>
          <p14:tracePt t="37063" x="7192963" y="4868863"/>
          <p14:tracePt t="37079" x="7124700" y="4770438"/>
          <p14:tracePt t="37096" x="7026275" y="4678363"/>
          <p14:tracePt t="37113" x="6911975" y="4579938"/>
          <p14:tracePt t="37130" x="6765925" y="4511675"/>
          <p14:tracePt t="37146" x="6727825" y="4503738"/>
          <p14:tracePt t="37163" x="6713538" y="4503738"/>
          <p14:tracePt t="37179" x="6705600" y="4503738"/>
          <p14:tracePt t="37196" x="6697663" y="4503738"/>
          <p14:tracePt t="37213" x="6683375" y="4549775"/>
          <p14:tracePt t="37229" x="6667500" y="4664075"/>
          <p14:tracePt t="37246" x="6667500" y="4784725"/>
          <p14:tracePt t="37263" x="6667500" y="4899025"/>
          <p14:tracePt t="37279" x="6713538" y="5006975"/>
          <p14:tracePt t="37296" x="6804025" y="5113338"/>
          <p14:tracePt t="37313" x="6942138" y="5197475"/>
          <p14:tracePt t="37330" x="7132638" y="5257800"/>
          <p14:tracePt t="37347" x="7239000" y="5273675"/>
          <p14:tracePt t="37363" x="7307263" y="5273675"/>
          <p14:tracePt t="37379" x="7337425" y="5273675"/>
          <p14:tracePt t="37396" x="7361238" y="5273675"/>
          <p14:tracePt t="37413" x="7375525" y="5273675"/>
          <p14:tracePt t="37429" x="7391400" y="5241925"/>
          <p14:tracePt t="37446" x="7399338" y="5197475"/>
          <p14:tracePt t="37463" x="7399338" y="5135563"/>
          <p14:tracePt t="37480" x="7399338" y="5083175"/>
          <p14:tracePt t="37496" x="7399338" y="5037138"/>
          <p14:tracePt t="37513" x="7383463" y="4975225"/>
          <p14:tracePt t="37530" x="7361238" y="4922838"/>
          <p14:tracePt t="37547" x="7345363" y="4906963"/>
          <p14:tracePt t="37563" x="7337425" y="4884738"/>
          <p14:tracePt t="37580" x="7331075" y="4876800"/>
          <p14:tracePt t="37596" x="7307263" y="4846638"/>
          <p14:tracePt t="37613" x="7292975" y="4808538"/>
          <p14:tracePt t="37630" x="7269163" y="4778375"/>
          <p14:tracePt t="37646" x="7216775" y="4754563"/>
          <p14:tracePt t="37663" x="7162800" y="4724400"/>
          <p14:tracePt t="37680" x="7086600" y="4716463"/>
          <p14:tracePt t="37696" x="6942138" y="4686300"/>
          <p14:tracePt t="37713" x="6743700" y="4670425"/>
          <p14:tracePt t="37730" x="6492875" y="4587875"/>
          <p14:tracePt t="37747" x="6264275" y="4487863"/>
          <p14:tracePt t="37763" x="6057900" y="4365625"/>
          <p14:tracePt t="37780" x="5905500" y="4289425"/>
          <p14:tracePt t="37796" x="5799138" y="4206875"/>
          <p14:tracePt t="37813" x="5745163" y="4175125"/>
          <p14:tracePt t="37830" x="5730875" y="4168775"/>
          <p14:tracePt t="37866" x="5722938" y="4168775"/>
          <p14:tracePt t="37874" x="5722938" y="4198938"/>
          <p14:tracePt t="37882" x="5722938" y="4275138"/>
          <p14:tracePt t="37896" x="5722938" y="4359275"/>
          <p14:tracePt t="37913" x="5722938" y="4479925"/>
          <p14:tracePt t="37930" x="5722938" y="4762500"/>
          <p14:tracePt t="37947" x="5722938" y="4937125"/>
          <p14:tracePt t="37963" x="5737225" y="5067300"/>
          <p14:tracePt t="37980" x="5799138" y="5181600"/>
          <p14:tracePt t="37996" x="5875338" y="5273675"/>
          <p14:tracePt t="38013" x="5935663" y="5341938"/>
          <p14:tracePt t="38030" x="5973763" y="5364163"/>
          <p14:tracePt t="38046" x="6065838" y="5402263"/>
          <p14:tracePt t="38063" x="6188075" y="5418138"/>
          <p14:tracePt t="38080" x="6332538" y="5440363"/>
          <p14:tracePt t="38096" x="6499225" y="5440363"/>
          <p14:tracePt t="38113" x="6637338" y="5440363"/>
          <p14:tracePt t="38130" x="6819900" y="5394325"/>
          <p14:tracePt t="38147" x="6904038" y="5334000"/>
          <p14:tracePt t="38163" x="6964363" y="5287963"/>
          <p14:tracePt t="38180" x="7026275" y="5249863"/>
          <p14:tracePt t="38196" x="7094538" y="5197475"/>
          <p14:tracePt t="38213" x="7162800" y="5159375"/>
          <p14:tracePt t="38230" x="7239000" y="5097463"/>
          <p14:tracePt t="38246" x="7299325" y="5029200"/>
          <p14:tracePt t="38263" x="7361238" y="4945063"/>
          <p14:tracePt t="38280" x="7421563" y="4830763"/>
          <p14:tracePt t="38296" x="7475538" y="4746625"/>
          <p14:tracePt t="38313" x="7521575" y="4694238"/>
          <p14:tracePt t="38330" x="7581900" y="4610100"/>
          <p14:tracePt t="38347" x="7612063" y="4564063"/>
          <p14:tracePt t="38363" x="7635875" y="4525963"/>
          <p14:tracePt t="38380" x="7650163" y="4473575"/>
          <p14:tracePt t="38396" x="7680325" y="4403725"/>
          <p14:tracePt t="38413" x="7696200" y="4343400"/>
          <p14:tracePt t="38430" x="7718425" y="4305300"/>
          <p14:tracePt t="38446" x="7734300" y="4275138"/>
          <p14:tracePt t="38463" x="7742238" y="4251325"/>
          <p14:tracePt t="38480" x="7750175" y="4229100"/>
          <p14:tracePt t="38496" x="7750175" y="4191000"/>
          <p14:tracePt t="38513" x="7750175" y="4168775"/>
          <p14:tracePt t="38530" x="7742238" y="4137025"/>
          <p14:tracePt t="38547" x="7718425" y="4122738"/>
          <p14:tracePt t="38563" x="7704138" y="4114800"/>
          <p14:tracePt t="38580" x="7688263" y="4114800"/>
          <p14:tracePt t="38596" x="7642225" y="4114800"/>
          <p14:tracePt t="38613" x="7535863" y="4144963"/>
          <p14:tracePt t="38630" x="7383463" y="4229100"/>
          <p14:tracePt t="38646" x="7239000" y="4313238"/>
          <p14:tracePt t="38663" x="7124700" y="4397375"/>
          <p14:tracePt t="38680" x="7018338" y="4473575"/>
          <p14:tracePt t="38696" x="6934200" y="4564063"/>
          <p14:tracePt t="38713" x="6865938" y="4640263"/>
          <p14:tracePt t="38730" x="6804025" y="4868863"/>
          <p14:tracePt t="38747" x="6804025" y="5059363"/>
          <p14:tracePt t="38763" x="6819900" y="5197475"/>
          <p14:tracePt t="38780" x="6865938" y="5287963"/>
          <p14:tracePt t="38796" x="6911975" y="5364163"/>
          <p14:tracePt t="38813" x="6972300" y="5440363"/>
          <p14:tracePt t="38830" x="7032625" y="5478463"/>
          <p14:tracePt t="38847" x="7086600" y="5516563"/>
          <p14:tracePt t="38863" x="7132638" y="5540375"/>
          <p14:tracePt t="38880" x="7170738" y="5562600"/>
          <p14:tracePt t="38896" x="7208838" y="5578475"/>
          <p14:tracePt t="38913" x="7239000" y="5600700"/>
          <p14:tracePt t="38930" x="7315200" y="5622925"/>
          <p14:tracePt t="38947" x="7399338" y="5646738"/>
          <p14:tracePt t="38963" x="7437438" y="5654675"/>
          <p14:tracePt t="38980" x="7489825" y="5661025"/>
          <p14:tracePt t="38997" x="7527925" y="5661025"/>
          <p14:tracePt t="39013" x="7559675" y="5661025"/>
          <p14:tracePt t="39030" x="7573963" y="5661025"/>
          <p14:tracePt t="39047" x="7597775" y="5661025"/>
          <p14:tracePt t="39074" x="7612063" y="5661025"/>
          <p14:tracePt t="39082" x="7627938" y="5661025"/>
          <p14:tracePt t="39097" x="7642225" y="5692775"/>
          <p14:tracePt t="39113" x="7680325" y="5745163"/>
          <p14:tracePt t="39130" x="7696200" y="5851525"/>
          <p14:tracePt t="39147" x="7696200" y="5943600"/>
          <p14:tracePt t="39163" x="7680325" y="6042025"/>
          <p14:tracePt t="39180" x="7673975" y="6149975"/>
          <p14:tracePt t="39197" x="7650163" y="6218238"/>
          <p14:tracePt t="39213" x="7635875" y="6248400"/>
          <p14:tracePt t="39230" x="7620000" y="6270625"/>
          <p14:tracePt t="39247" x="7612063" y="6270625"/>
          <p14:tracePt t="39263" x="7604125" y="6270625"/>
          <p14:tracePt t="39280" x="7597775" y="6264275"/>
          <p14:tracePt t="39297" x="7573963" y="6240463"/>
          <p14:tracePt t="39313" x="7559675" y="6218238"/>
          <p14:tracePt t="39330" x="7551738" y="6194425"/>
          <p14:tracePt t="39387" x="7543800" y="6194425"/>
          <p14:tracePt t="39434" x="7543800" y="6180138"/>
          <p14:tracePt t="39475" x="7543800" y="6172200"/>
          <p14:tracePt t="39491" x="7551738" y="6164263"/>
          <p14:tracePt t="39507" x="7559675" y="6149975"/>
          <p14:tracePt t="39515" x="7566025" y="6149975"/>
          <p14:tracePt t="39522" x="7573963" y="6142038"/>
          <p14:tracePt t="39530" x="7589838" y="6134100"/>
          <p14:tracePt t="39547" x="7597775" y="6126163"/>
          <p14:tracePt t="39571" x="7612063" y="6111875"/>
          <p14:tracePt t="39587" x="7612063" y="6103938"/>
          <p14:tracePt t="39597" x="7620000" y="6088063"/>
          <p14:tracePt t="39613" x="7635875" y="6057900"/>
          <p14:tracePt t="39630" x="7650163" y="6011863"/>
          <p14:tracePt t="39647" x="7673975" y="5913438"/>
          <p14:tracePt t="39663" x="7688263" y="5821363"/>
          <p14:tracePt t="39680" x="7696200" y="5730875"/>
          <p14:tracePt t="39697" x="7712075" y="5638800"/>
          <p14:tracePt t="39713" x="7726363" y="5524500"/>
          <p14:tracePt t="39730" x="7750175" y="5372100"/>
          <p14:tracePt t="39747" x="7756525" y="5265738"/>
          <p14:tracePt t="39763" x="7772400" y="5135563"/>
          <p14:tracePt t="39780" x="7788275" y="5029200"/>
          <p14:tracePt t="39797" x="7788275" y="4968875"/>
          <p14:tracePt t="39813" x="7788275" y="4906963"/>
          <p14:tracePt t="39830" x="7788275" y="4868863"/>
          <p14:tracePt t="39847" x="7788275" y="4822825"/>
          <p14:tracePt t="39863" x="7788275" y="4770438"/>
          <p14:tracePt t="39880" x="7780338" y="4686300"/>
          <p14:tracePt t="39897" x="7750175" y="4602163"/>
          <p14:tracePt t="39913" x="7704138" y="4503738"/>
          <p14:tracePt t="39930" x="7650163" y="4373563"/>
          <p14:tracePt t="39947" x="7627938" y="4335463"/>
          <p14:tracePt t="39963" x="7597775" y="4289425"/>
          <p14:tracePt t="39980" x="7573963" y="4237038"/>
          <p14:tracePt t="39997" x="7543800" y="4198938"/>
          <p14:tracePt t="40013" x="7527925" y="4168775"/>
          <p14:tracePt t="40030" x="7521575" y="4160838"/>
          <p14:tracePt t="40047" x="7505700" y="4144963"/>
          <p14:tracePt t="40063" x="7489825" y="4144963"/>
          <p14:tracePt t="40080" x="7475538" y="4144963"/>
          <p14:tracePt t="40097" x="7467600" y="4144963"/>
          <p14:tracePt t="40131" x="7459663" y="4144963"/>
          <p14:tracePt t="40139" x="7459663" y="4152900"/>
          <p14:tracePt t="40147" x="7459663" y="4168775"/>
          <p14:tracePt t="40163" x="7445375" y="4206875"/>
          <p14:tracePt t="40180" x="7429500" y="4267200"/>
          <p14:tracePt t="40197" x="7413625" y="4305300"/>
          <p14:tracePt t="40213" x="7399338" y="4343400"/>
          <p14:tracePt t="40230" x="7375525" y="4373563"/>
          <p14:tracePt t="40247" x="7353300" y="4403725"/>
          <p14:tracePt t="40263" x="7307263" y="4465638"/>
          <p14:tracePt t="40280" x="7277100" y="4518025"/>
          <p14:tracePt t="40297" x="7216775" y="4602163"/>
          <p14:tracePt t="40313" x="7162800" y="4678363"/>
          <p14:tracePt t="40330" x="7056438" y="4746625"/>
          <p14:tracePt t="40347" x="6972300" y="4770438"/>
          <p14:tracePt t="40363" x="6835775" y="4770438"/>
          <p14:tracePt t="40380" x="6659563" y="4770438"/>
          <p14:tracePt t="40397" x="6408738" y="4754563"/>
          <p14:tracePt t="40414" x="6103938" y="4694238"/>
          <p14:tracePt t="40430" x="5692775" y="4632325"/>
          <p14:tracePt t="40447" x="5418138" y="4594225"/>
          <p14:tracePt t="40464" x="5280025" y="4579938"/>
          <p14:tracePt t="40480" x="5219700" y="4579938"/>
          <p14:tracePt t="40497" x="5189538" y="4579938"/>
          <p14:tracePt t="40513" x="5173663" y="4579938"/>
          <p14:tracePt t="40530" x="5165725" y="4587875"/>
          <p14:tracePt t="40531" x="5159375" y="4602163"/>
          <p14:tracePt t="40548" x="5151438" y="4656138"/>
          <p14:tracePt t="40564" x="5151438" y="4716463"/>
          <p14:tracePt t="40580" x="5151438" y="4830763"/>
          <p14:tracePt t="40597" x="5151438" y="4991100"/>
          <p14:tracePt t="40614" x="5181600" y="5143500"/>
          <p14:tracePt t="40630" x="5241925" y="5295900"/>
          <p14:tracePt t="40647" x="5341938" y="5432425"/>
          <p14:tracePt t="40664" x="5426075" y="5508625"/>
          <p14:tracePt t="40680" x="5540375" y="5570538"/>
          <p14:tracePt t="40697" x="5638800" y="5600700"/>
          <p14:tracePt t="40714" x="5737225" y="5608638"/>
          <p14:tracePt t="40730" x="5829300" y="5608638"/>
          <p14:tracePt t="40731" x="5859463" y="5608638"/>
          <p14:tracePt t="40747" x="5913438" y="5578475"/>
          <p14:tracePt t="40764" x="5973763" y="5524500"/>
          <p14:tracePt t="40780" x="6042025" y="5448300"/>
          <p14:tracePt t="40797" x="6096000" y="5372100"/>
          <p14:tracePt t="40814" x="6142038" y="5318125"/>
          <p14:tracePt t="40830" x="6172200" y="5257800"/>
          <p14:tracePt t="40847" x="6202363" y="5235575"/>
          <p14:tracePt t="40864" x="6232525" y="5203825"/>
          <p14:tracePt t="40880" x="6256338" y="5181600"/>
          <p14:tracePt t="40897" x="6294438" y="5127625"/>
          <p14:tracePt t="40914" x="6332538" y="5045075"/>
          <p14:tracePt t="40930" x="6346825" y="4914900"/>
          <p14:tracePt t="40948" x="6346825" y="4784725"/>
          <p14:tracePt t="40964" x="6416675" y="4670425"/>
          <p14:tracePt t="40980" x="6454775" y="4625975"/>
          <p14:tracePt t="41467" x="6461125" y="4610100"/>
          <p14:tracePt t="41475" x="6454775" y="4587875"/>
          <p14:tracePt t="41483" x="6416675" y="4556125"/>
          <p14:tracePt t="41497" x="6378575" y="4533900"/>
          <p14:tracePt t="41514" x="6286500" y="4495800"/>
          <p14:tracePt t="41531" x="6226175" y="4473575"/>
          <p14:tracePt t="41548" x="6194425" y="4449763"/>
          <p14:tracePt t="41564" x="6156325" y="4427538"/>
          <p14:tracePt t="41581" x="6118225" y="4403725"/>
          <p14:tracePt t="41597" x="6073775" y="4365625"/>
          <p14:tracePt t="41614" x="5989638" y="4321175"/>
          <p14:tracePt t="41630" x="5927725" y="4283075"/>
          <p14:tracePt t="41647" x="5859463" y="4259263"/>
          <p14:tracePt t="41664" x="5837238" y="4251325"/>
          <p14:tracePt t="41755" x="5829300" y="4251325"/>
          <p14:tracePt t="41763" x="5829300" y="4267200"/>
          <p14:tracePt t="41771" x="5829300" y="4297363"/>
          <p14:tracePt t="41780" x="5837238" y="4359275"/>
          <p14:tracePt t="41797" x="5897563" y="4465638"/>
          <p14:tracePt t="41814" x="5997575" y="4556125"/>
          <p14:tracePt t="41831" x="6080125" y="4602163"/>
          <p14:tracePt t="41847" x="6210300" y="4648200"/>
          <p14:tracePt t="41864" x="6346825" y="4648200"/>
          <p14:tracePt t="41881" x="6499225" y="4648200"/>
          <p14:tracePt t="41897" x="6651625" y="4602163"/>
          <p14:tracePt t="41914" x="6773863" y="4518025"/>
          <p14:tracePt t="41931" x="6858000" y="4343400"/>
          <p14:tracePt t="41948" x="6858000" y="4198938"/>
          <p14:tracePt t="41964" x="6743700" y="4054475"/>
          <p14:tracePt t="41981" x="6599238" y="3940175"/>
          <p14:tracePt t="41997" x="6430963" y="3902075"/>
          <p14:tracePt t="42014" x="6286500" y="3902075"/>
          <p14:tracePt t="42031" x="6103938" y="3924300"/>
          <p14:tracePt t="42047" x="5913438" y="4098925"/>
          <p14:tracePt t="42064" x="5715000" y="4335463"/>
          <p14:tracePt t="42081" x="5622925" y="4556125"/>
          <p14:tracePt t="42097" x="5532438" y="4930775"/>
          <p14:tracePt t="42114" x="5516563" y="5159375"/>
          <p14:tracePt t="42131" x="5608638" y="5364163"/>
          <p14:tracePt t="42148" x="5761038" y="5478463"/>
          <p14:tracePt t="42164" x="5989638" y="5592763"/>
          <p14:tracePt t="42181" x="6210300" y="5654675"/>
          <p14:tracePt t="42198" x="6430963" y="5699125"/>
          <p14:tracePt t="42214" x="6607175" y="5699125"/>
          <p14:tracePt t="42231" x="6721475" y="5699125"/>
          <p14:tracePt t="42247" x="6797675" y="5684838"/>
          <p14:tracePt t="42264" x="6842125" y="5668963"/>
          <p14:tracePt t="42281" x="6858000" y="5654675"/>
          <p14:tracePt t="42297" x="6888163" y="5600700"/>
          <p14:tracePt t="42314" x="6888163" y="5494338"/>
          <p14:tracePt t="42331" x="6819900" y="5303838"/>
          <p14:tracePt t="42348" x="6721475" y="5097463"/>
          <p14:tracePt t="42364" x="6645275" y="5013325"/>
          <p14:tracePt t="42381" x="6583363" y="4937125"/>
          <p14:tracePt t="42397" x="6537325" y="4876800"/>
          <p14:tracePt t="42414" x="6484938" y="4822825"/>
          <p14:tracePt t="42431" x="6446838" y="4800600"/>
          <p14:tracePt t="42447" x="6400800" y="4792663"/>
          <p14:tracePt t="42464" x="6362700" y="4792663"/>
          <p14:tracePt t="42481" x="6316663" y="4808538"/>
          <p14:tracePt t="42497" x="6294438" y="4876800"/>
          <p14:tracePt t="42514" x="6294438" y="4968875"/>
          <p14:tracePt t="42531" x="6294438" y="5045075"/>
          <p14:tracePt t="42532" x="6294438" y="5075238"/>
          <p14:tracePt t="42548" x="6294438" y="5121275"/>
          <p14:tracePt t="42564" x="6302375" y="5143500"/>
          <p14:tracePt t="42581" x="6308725" y="5165725"/>
          <p14:tracePt t="42598" x="6324600" y="5189538"/>
          <p14:tracePt t="42614" x="6332538" y="5189538"/>
          <p14:tracePt t="42631" x="6346825" y="5189538"/>
          <p14:tracePt t="42647" x="6370638" y="5197475"/>
          <p14:tracePt t="42664" x="6408738" y="5181600"/>
          <p14:tracePt t="42681" x="6484938" y="5097463"/>
          <p14:tracePt t="42697" x="6561138" y="4884738"/>
          <p14:tracePt t="42714" x="6591300" y="4656138"/>
          <p14:tracePt t="42731" x="6591300" y="4411663"/>
          <p14:tracePt t="42731" x="6591300" y="4297363"/>
          <p14:tracePt t="42748" x="6446838" y="4092575"/>
          <p14:tracePt t="42764" x="6332538" y="3924300"/>
          <p14:tracePt t="42781" x="6226175" y="3794125"/>
          <p14:tracePt t="42798" x="6088063" y="3695700"/>
          <p14:tracePt t="42814" x="5943600" y="3619500"/>
          <p14:tracePt t="42831" x="5851525" y="3597275"/>
          <p14:tracePt t="42847" x="5737225" y="3597275"/>
          <p14:tracePt t="42864" x="5661025" y="3611563"/>
          <p14:tracePt t="42881" x="5592763" y="3749675"/>
          <p14:tracePt t="42897" x="5524500" y="4054475"/>
          <p14:tracePt t="42914" x="5486400" y="4427538"/>
          <p14:tracePt t="42931" x="5486400" y="4686300"/>
          <p14:tracePt t="42932" x="5486400" y="4860925"/>
          <p14:tracePt t="42948" x="5592763" y="5067300"/>
          <p14:tracePt t="42964" x="5753100" y="5219700"/>
          <p14:tracePt t="42981" x="5905500" y="5287963"/>
          <p14:tracePt t="42998" x="6049963" y="5318125"/>
          <p14:tracePt t="43014" x="6264275" y="5318125"/>
          <p14:tracePt t="43031" x="6553200" y="5235575"/>
          <p14:tracePt t="43048" x="6804025" y="5067300"/>
          <p14:tracePt t="43064" x="6934200" y="4884738"/>
          <p14:tracePt t="43081" x="6964363" y="4708525"/>
          <p14:tracePt t="43097" x="6934200" y="4503738"/>
          <p14:tracePt t="43114" x="6781800" y="4305300"/>
          <p14:tracePt t="43131" x="6553200" y="4122738"/>
          <p14:tracePt t="43131" x="6469063" y="4068763"/>
          <p14:tracePt t="43148" x="6340475" y="4022725"/>
          <p14:tracePt t="43164" x="6316663" y="4022725"/>
          <p14:tracePt t="43181" x="6308725" y="4068763"/>
          <p14:tracePt t="43198" x="6308725" y="4213225"/>
          <p14:tracePt t="43214" x="6294438" y="4359275"/>
          <p14:tracePt t="43231" x="6324600" y="4449763"/>
          <p14:tracePt t="43248" x="6362700" y="4503738"/>
          <p14:tracePt t="43264" x="6400800" y="4525963"/>
          <p14:tracePt t="43281" x="6438900" y="4525963"/>
          <p14:tracePt t="43297" x="6499225" y="4525963"/>
          <p14:tracePt t="43314" x="6599238" y="4465638"/>
          <p14:tracePt t="43331" x="6705600" y="4397375"/>
          <p14:tracePt t="43332" x="6721475" y="4389438"/>
          <p14:tracePt t="43348" x="6743700" y="4373563"/>
          <p14:tracePt t="43364" x="6743700" y="4365625"/>
          <p14:tracePt t="46284" x="6835775" y="4365625"/>
          <p14:tracePt t="46292" x="7056438" y="4397375"/>
          <p14:tracePt t="46300" x="7261225" y="4427538"/>
          <p14:tracePt t="46315" x="7345363" y="4457700"/>
          <p14:tracePt t="46332" x="7407275" y="4479925"/>
          <p14:tracePt t="46349" x="7421563" y="4487863"/>
          <p14:tracePt t="46365" x="7497763" y="4541838"/>
          <p14:tracePt t="46382" x="7597775" y="4594225"/>
          <p14:tracePt t="46398" x="7712075" y="4664075"/>
          <p14:tracePt t="46415" x="7794625" y="4716463"/>
          <p14:tracePt t="46432" x="7886700" y="4762500"/>
          <p14:tracePt t="46448" x="8001000" y="4816475"/>
          <p14:tracePt t="46465" x="8085138" y="4822825"/>
          <p14:tracePt t="46482" x="8213725" y="4838700"/>
          <p14:tracePt t="46498" x="8321675" y="4860925"/>
          <p14:tracePt t="46515" x="8450263" y="4876800"/>
          <p14:tracePt t="46532" x="8588375" y="4892675"/>
          <p14:tracePt t="46533" x="8648700" y="4892675"/>
          <p14:tracePt t="46549" x="8809038" y="4922838"/>
          <p14:tracePt t="46565" x="8999538" y="4953000"/>
          <p14:tracePt t="46582" x="9258300" y="5006975"/>
          <p14:tracePt t="46598" x="9601200" y="5045075"/>
          <p14:tracePt t="46615" x="9829800" y="5067300"/>
          <p14:tracePt t="46632" x="9944100" y="5083175"/>
          <p14:tracePt t="46648" x="9998075" y="5083175"/>
          <p14:tracePt t="46665" x="10058400" y="5075238"/>
          <p14:tracePt t="46682" x="10126663" y="5045075"/>
          <p14:tracePt t="46698" x="10172700" y="5013325"/>
          <p14:tracePt t="46715" x="10172700" y="4991100"/>
          <p14:tracePt t="46732" x="10172700" y="4937125"/>
          <p14:tracePt t="46733" x="10172700" y="4899025"/>
          <p14:tracePt t="46749" x="10172700" y="4838700"/>
          <p14:tracePt t="46765" x="10172700" y="4784725"/>
          <p14:tracePt t="46782" x="10142538" y="4702175"/>
          <p14:tracePt t="46799" x="10104438" y="4656138"/>
          <p14:tracePt t="46815" x="10050463" y="4618038"/>
          <p14:tracePt t="46832" x="9974263" y="4579938"/>
          <p14:tracePt t="46848" x="9859963" y="4556125"/>
          <p14:tracePt t="46865" x="9715500" y="4511675"/>
          <p14:tracePt t="46882" x="9585325" y="4479925"/>
          <p14:tracePt t="46899" x="9502775" y="4457700"/>
          <p14:tracePt t="46915" x="9456738" y="4435475"/>
          <p14:tracePt t="46932" x="9426575" y="4411663"/>
          <p14:tracePt t="46949" x="9402763" y="4397375"/>
          <p14:tracePt t="46972" x="9402763" y="4389438"/>
          <p14:tracePt t="46982" x="9388475" y="4389438"/>
          <p14:tracePt t="46998" x="9388475" y="4381500"/>
          <p14:tracePt t="47015" x="9372600" y="4373563"/>
          <p14:tracePt t="47032" x="9364663" y="4359275"/>
          <p14:tracePt t="47049" x="9356725" y="4335463"/>
          <p14:tracePt t="47065" x="9356725" y="4313238"/>
          <p14:tracePt t="47082" x="9334500" y="4283075"/>
          <p14:tracePt t="47098" x="9318625" y="4267200"/>
          <p14:tracePt t="47115" x="9296400" y="4267200"/>
          <p14:tracePt t="47132" x="9236075" y="4251325"/>
          <p14:tracePt t="47149" x="9182100" y="4251325"/>
          <p14:tracePt t="47165" x="9151938" y="4251325"/>
          <p14:tracePt t="47182" x="9113838" y="4267200"/>
          <p14:tracePt t="47199" x="9083675" y="4297363"/>
          <p14:tracePt t="47215" x="9045575" y="4343400"/>
          <p14:tracePt t="47232" x="8999538" y="4427538"/>
          <p14:tracePt t="47248" x="8975725" y="4564063"/>
          <p14:tracePt t="47265" x="8975725" y="4746625"/>
          <p14:tracePt t="47282" x="9045575" y="4999038"/>
          <p14:tracePt t="47298" x="9204325" y="5235575"/>
          <p14:tracePt t="47315" x="9350375" y="5394325"/>
          <p14:tracePt t="47332" x="9563100" y="5554663"/>
          <p14:tracePt t="47349" x="9693275" y="5608638"/>
          <p14:tracePt t="47365" x="9799638" y="5638800"/>
          <p14:tracePt t="47382" x="9852025" y="5638800"/>
          <p14:tracePt t="47399" x="9890125" y="5630863"/>
          <p14:tracePt t="47415" x="9898063" y="5608638"/>
          <p14:tracePt t="47432" x="9898063" y="5570538"/>
          <p14:tracePt t="47448" x="9890125" y="5508625"/>
          <p14:tracePt t="47465" x="9859963" y="5432425"/>
          <p14:tracePt t="47482" x="9821863" y="5311775"/>
          <p14:tracePt t="47499" x="9799638" y="5211763"/>
          <p14:tracePt t="47515" x="9761538" y="5121275"/>
          <p14:tracePt t="47532" x="9723438" y="5067300"/>
          <p14:tracePt t="47532" x="9707563" y="5045075"/>
          <p14:tracePt t="47549" x="9631363" y="4999038"/>
          <p14:tracePt t="47565" x="9517063" y="4945063"/>
          <p14:tracePt t="47582" x="9394825" y="4930775"/>
          <p14:tracePt t="47599" x="9304338" y="4914900"/>
          <p14:tracePt t="47615" x="9236075" y="4914900"/>
          <p14:tracePt t="47632" x="9190038" y="4953000"/>
          <p14:tracePt t="47648" x="9174163" y="4999038"/>
          <p14:tracePt t="47665" x="9166225" y="5075238"/>
          <p14:tracePt t="47682" x="9166225" y="5159375"/>
          <p14:tracePt t="47699" x="9166225" y="5249863"/>
          <p14:tracePt t="47715" x="9166225" y="5326063"/>
          <p14:tracePt t="47732" x="9174163" y="5410200"/>
          <p14:tracePt t="47732" x="9190038" y="5456238"/>
          <p14:tracePt t="47749" x="9274175" y="5562600"/>
          <p14:tracePt t="47765" x="9388475" y="5707063"/>
          <p14:tracePt t="47782" x="9486900" y="5845175"/>
          <p14:tracePt t="47799" x="9525000" y="5913438"/>
          <p14:tracePt t="47815" x="9540875" y="5943600"/>
          <p14:tracePt t="47832" x="9540875" y="5951538"/>
          <p14:tracePt t="47853" x="9540875" y="5959475"/>
          <p14:tracePt t="47865" x="9540875" y="5965825"/>
          <p14:tracePt t="47882" x="9540875" y="5989638"/>
          <p14:tracePt t="47899" x="9540875" y="6019800"/>
          <p14:tracePt t="47915" x="9540875" y="6049963"/>
          <p14:tracePt t="47932" x="9478963" y="6096000"/>
          <p14:tracePt t="47933" x="9456738" y="6126163"/>
          <p14:tracePt t="47949" x="9432925" y="6134100"/>
          <p14:tracePt t="48117" x="9440863" y="6111875"/>
          <p14:tracePt t="48125" x="9448800" y="6088063"/>
          <p14:tracePt t="48133" x="9456738" y="6057900"/>
          <p14:tracePt t="48149" x="9471025" y="5981700"/>
          <p14:tracePt t="48165" x="9478963" y="5875338"/>
          <p14:tracePt t="48182" x="9509125" y="5791200"/>
          <p14:tracePt t="48199" x="9517063" y="5684838"/>
          <p14:tracePt t="48215" x="9517063" y="5570538"/>
          <p14:tracePt t="48232" x="9517063" y="5426075"/>
          <p14:tracePt t="48249" x="9471025" y="5235575"/>
          <p14:tracePt t="48266" x="9440863" y="5037138"/>
          <p14:tracePt t="48282" x="9410700" y="4906963"/>
          <p14:tracePt t="48299" x="9402763" y="4838700"/>
          <p14:tracePt t="48315" x="9394825" y="4808538"/>
          <p14:tracePt t="48332" x="9380538" y="4770438"/>
          <p14:tracePt t="48333" x="9364663" y="4746625"/>
          <p14:tracePt t="48349" x="9350375" y="4724400"/>
          <p14:tracePt t="48365" x="9350375" y="4702175"/>
          <p14:tracePt t="48382" x="9334500" y="4694238"/>
          <p14:tracePt t="48773" x="9312275" y="4670425"/>
          <p14:tracePt t="48781" x="9274175" y="4656138"/>
          <p14:tracePt t="48789" x="9228138" y="4625975"/>
          <p14:tracePt t="48799" x="9212263" y="4610100"/>
          <p14:tracePt t="48816" x="9197975" y="4594225"/>
          <p14:tracePt t="48832" x="9166225" y="4549775"/>
          <p14:tracePt t="48849" x="9105900" y="4495800"/>
          <p14:tracePt t="48866" x="9067800" y="4457700"/>
          <p14:tracePt t="48882" x="9045575" y="4435475"/>
          <p14:tracePt t="48899" x="9029700" y="4419600"/>
          <p14:tracePt t="48916" x="9007475" y="4389438"/>
          <p14:tracePt t="48933" x="8983663" y="4365625"/>
          <p14:tracePt t="48949" x="8961438" y="4343400"/>
          <p14:tracePt t="48966" x="8961438" y="4335463"/>
          <p14:tracePt t="48982" x="8953500" y="4313238"/>
          <p14:tracePt t="49005" x="8953500" y="4305300"/>
          <p14:tracePt t="49016" x="8953500" y="4297363"/>
          <p14:tracePt t="49032" x="8953500" y="4289425"/>
          <p14:tracePt t="49049" x="8945563" y="4283075"/>
          <p14:tracePt t="49066" x="8945563" y="4267200"/>
          <p14:tracePt t="49157" x="8945563" y="4289425"/>
          <p14:tracePt t="49165" x="8945563" y="4343400"/>
          <p14:tracePt t="49173" x="8945563" y="4411663"/>
          <p14:tracePt t="49182" x="8975725" y="4525963"/>
          <p14:tracePt t="49199" x="9075738" y="4884738"/>
          <p14:tracePt t="49216" x="9274175" y="5311775"/>
          <p14:tracePt t="49232" x="9448800" y="5707063"/>
          <p14:tracePt t="49249" x="9540875" y="5875338"/>
          <p14:tracePt t="49266" x="9593263" y="5951538"/>
          <p14:tracePt t="49282" x="9617075" y="5951538"/>
          <p14:tracePt t="49299" x="9631363" y="5951538"/>
          <p14:tracePt t="49316" x="9639300" y="5859463"/>
          <p14:tracePt t="49332" x="9639300" y="5745163"/>
          <p14:tracePt t="49333" x="9639300" y="5692775"/>
          <p14:tracePt t="49349" x="9617075" y="5608638"/>
          <p14:tracePt t="49366" x="9601200" y="5546725"/>
          <p14:tracePt t="49382" x="9585325" y="5502275"/>
          <p14:tracePt t="49399" x="9571038" y="5456238"/>
          <p14:tracePt t="49416" x="9555163" y="5418138"/>
          <p14:tracePt t="49432" x="9547225" y="5402263"/>
          <p14:tracePt t="49449" x="9547225" y="5387975"/>
          <p14:tracePt t="49469" x="9547225" y="5380038"/>
          <p14:tracePt t="49485" x="9540875" y="5372100"/>
          <p14:tracePt t="49499" x="9532938" y="5372100"/>
          <p14:tracePt t="49516" x="9525000" y="5356225"/>
          <p14:tracePt t="49533" x="9502775" y="5311775"/>
          <p14:tracePt t="49549" x="9478963" y="5249863"/>
          <p14:tracePt t="49566" x="9448800" y="5211763"/>
          <p14:tracePt t="49582" x="9432925" y="5173663"/>
          <p14:tracePt t="49599" x="9410700" y="5135563"/>
          <p14:tracePt t="49616" x="9394825" y="5127625"/>
          <p14:tracePt t="49632" x="9372600" y="5105400"/>
          <p14:tracePt t="49649" x="9356725" y="5097463"/>
          <p14:tracePt t="49666" x="9350375" y="5089525"/>
          <p14:tracePt t="49682" x="9342438" y="5089525"/>
          <p14:tracePt t="49699" x="9334500" y="5089525"/>
          <p14:tracePt t="49716" x="9318625" y="5089525"/>
          <p14:tracePt t="49732" x="9296400" y="5089525"/>
          <p14:tracePt t="49733" x="9288463" y="5105400"/>
          <p14:tracePt t="49749" x="9274175" y="5121275"/>
          <p14:tracePt t="49766" x="9266238" y="5127625"/>
          <p14:tracePt t="49782" x="9258300" y="5151438"/>
          <p14:tracePt t="49799" x="9258300" y="5189538"/>
          <p14:tracePt t="49816" x="9258300" y="5241925"/>
          <p14:tracePt t="49832" x="9266238" y="5273675"/>
          <p14:tracePt t="49849" x="9274175" y="5311775"/>
          <p14:tracePt t="49866" x="9288463" y="5334000"/>
          <p14:tracePt t="49882" x="9296400" y="5364163"/>
          <p14:tracePt t="49899" x="9318625" y="5410200"/>
          <p14:tracePt t="49916" x="9350375" y="5440363"/>
          <p14:tracePt t="49932" x="9372600" y="5470525"/>
          <p14:tracePt t="49933" x="9380538" y="5478463"/>
          <p14:tracePt t="49949" x="9380538" y="5486400"/>
          <p14:tracePt t="49966" x="9380538" y="5502275"/>
          <p14:tracePt t="49982" x="9380538" y="5524500"/>
          <p14:tracePt t="49999" x="9380538" y="5562600"/>
          <p14:tracePt t="50016" x="9380538" y="5630863"/>
          <p14:tracePt t="50032" x="9380538" y="5692775"/>
          <p14:tracePt t="50049" x="9380538" y="5745163"/>
          <p14:tracePt t="50066" x="9380538" y="5783263"/>
          <p14:tracePt t="50082" x="9356725" y="5821363"/>
          <p14:tracePt t="50099" x="9334500" y="5851525"/>
          <p14:tracePt t="50116" x="9318625" y="5867400"/>
          <p14:tracePt t="50133" x="9288463" y="5883275"/>
          <p14:tracePt t="50150" x="9274175" y="5883275"/>
          <p14:tracePt t="50166" x="9242425" y="5883275"/>
          <p14:tracePt t="50183" x="9212263" y="5897563"/>
          <p14:tracePt t="50199" x="9182100" y="5913438"/>
          <p14:tracePt t="50216" x="9166225" y="5951538"/>
          <p14:tracePt t="50233" x="9159875" y="6049963"/>
          <p14:tracePt t="50249" x="9159875" y="6172200"/>
          <p14:tracePt t="50266" x="9197975" y="6324600"/>
          <p14:tracePt t="50283" x="9280525" y="6438900"/>
          <p14:tracePt t="50299" x="9350375" y="6507163"/>
          <p14:tracePt t="50316" x="9426575" y="6537325"/>
          <p14:tracePt t="50333" x="9471025" y="6537325"/>
          <p14:tracePt t="50333" x="9486900" y="6537325"/>
          <p14:tracePt t="50349" x="9547225" y="6499225"/>
          <p14:tracePt t="50366" x="9593263" y="6384925"/>
          <p14:tracePt t="50383" x="9623425" y="6240463"/>
          <p14:tracePt t="50399" x="9647238" y="6042025"/>
          <p14:tracePt t="50416" x="9677400" y="5859463"/>
          <p14:tracePt t="50433" x="9685338" y="5745163"/>
          <p14:tracePt t="50449" x="9699625" y="5668963"/>
          <p14:tracePt t="50466" x="9707563" y="5646738"/>
          <p14:tracePt t="50483" x="9715500" y="5638800"/>
          <p14:tracePt t="50613" x="9723438" y="5646738"/>
          <p14:tracePt t="51254" x="9731375" y="5646738"/>
          <p14:tracePt t="51261" x="9731375" y="5638800"/>
          <p14:tracePt t="51269" x="9731375" y="5630863"/>
          <p14:tracePt t="51286" x="9731375" y="5616575"/>
          <p14:tracePt t="51300" x="9731375" y="5608638"/>
          <p14:tracePt t="51316" x="9731375" y="5600700"/>
          <p14:tracePt t="51486" x="9723438" y="5592763"/>
          <p14:tracePt t="51494" x="9715500" y="5592763"/>
          <p14:tracePt t="51502" x="9693275" y="5570538"/>
          <p14:tracePt t="51516" x="9677400" y="5562600"/>
          <p14:tracePt t="51533" x="9647238" y="5540375"/>
          <p14:tracePt t="51533" x="9617075" y="5532438"/>
          <p14:tracePt t="51550" x="9601200" y="5516563"/>
          <p14:tracePt t="51566" x="9593263" y="5508625"/>
          <p14:tracePt t="51583" x="9585325" y="5502275"/>
          <p14:tracePt t="51600" x="9585325" y="5426075"/>
          <p14:tracePt t="51616" x="9571038" y="5318125"/>
          <p14:tracePt t="51633" x="9517063" y="5203825"/>
          <p14:tracePt t="51650" x="9456738" y="5089525"/>
          <p14:tracePt t="51666" x="9380538" y="4991100"/>
          <p14:tracePt t="51683" x="9304338" y="4899025"/>
          <p14:tracePt t="51699" x="9236075" y="4822825"/>
          <p14:tracePt t="51716" x="9159875" y="4754563"/>
          <p14:tracePt t="51733" x="9128125" y="4732338"/>
          <p14:tracePt t="51733" x="9113838" y="4732338"/>
          <p14:tracePt t="51750" x="9083675" y="4724400"/>
          <p14:tracePt t="51766" x="9051925" y="4724400"/>
          <p14:tracePt t="51783" x="9029700" y="4724400"/>
          <p14:tracePt t="51800" x="8991600" y="4724400"/>
          <p14:tracePt t="51816" x="8945563" y="4732338"/>
          <p14:tracePt t="51833" x="8885238" y="4740275"/>
          <p14:tracePt t="51850" x="8823325" y="4762500"/>
          <p14:tracePt t="51866" x="8770938" y="4770438"/>
          <p14:tracePt t="51883" x="8732838" y="4800600"/>
          <p14:tracePt t="51899" x="8702675" y="4822825"/>
          <p14:tracePt t="51916" x="8694738" y="4884738"/>
          <p14:tracePt t="51933" x="8694738" y="4999038"/>
          <p14:tracePt t="51933" x="8694738" y="5045075"/>
          <p14:tracePt t="51950" x="8694738" y="5165725"/>
          <p14:tracePt t="51966" x="8694738" y="5235575"/>
          <p14:tracePt t="51983" x="8716963" y="5303838"/>
          <p14:tracePt t="52000" x="8740775" y="5356225"/>
          <p14:tracePt t="52016" x="8763000" y="5387975"/>
          <p14:tracePt t="52033" x="8778875" y="5402263"/>
          <p14:tracePt t="52050" x="8793163" y="5456238"/>
          <p14:tracePt t="52066" x="8809038" y="5516563"/>
          <p14:tracePt t="52083" x="8823325" y="5578475"/>
          <p14:tracePt t="52100" x="8855075" y="5638800"/>
          <p14:tracePt t="52116" x="8885238" y="5676900"/>
          <p14:tracePt t="52133" x="8937625" y="5707063"/>
          <p14:tracePt t="52134" x="8969375" y="5715000"/>
          <p14:tracePt t="52150" x="9051925" y="5745163"/>
          <p14:tracePt t="52166" x="9128125" y="5753100"/>
          <p14:tracePt t="52183" x="9197975" y="5783263"/>
          <p14:tracePt t="52200" x="9274175" y="5807075"/>
          <p14:tracePt t="52216" x="9342438" y="5851525"/>
          <p14:tracePt t="52233" x="9364663" y="5859463"/>
          <p14:tracePt t="52250" x="9394825" y="5889625"/>
          <p14:tracePt t="52266" x="9410700" y="5927725"/>
          <p14:tracePt t="52283" x="9418638" y="5959475"/>
          <p14:tracePt t="52300" x="9418638" y="5989638"/>
          <p14:tracePt t="52317" x="9418638" y="6011863"/>
          <p14:tracePt t="52333" x="9418638" y="6027738"/>
          <p14:tracePt t="52350" x="9402763" y="6042025"/>
          <p14:tracePt t="52366" x="9350375" y="6065838"/>
          <p14:tracePt t="52383" x="9288463" y="6080125"/>
          <p14:tracePt t="52400" x="9228138" y="6103938"/>
          <p14:tracePt t="52416" x="9204325" y="6103938"/>
          <p14:tracePt t="52433" x="9190038" y="6111875"/>
          <p14:tracePt t="52450" x="9174163" y="6111875"/>
          <p14:tracePt t="52466" x="9151938" y="6111875"/>
          <p14:tracePt t="52483" x="9128125" y="6103938"/>
          <p14:tracePt t="52500" x="9097963" y="6088063"/>
          <p14:tracePt t="52516" x="9059863" y="6057900"/>
          <p14:tracePt t="52533" x="9037638" y="6035675"/>
          <p14:tracePt t="52534" x="9037638" y="6003925"/>
          <p14:tracePt t="52550" x="9029700" y="5943600"/>
          <p14:tracePt t="52566" x="9029700" y="5851525"/>
          <p14:tracePt t="52583" x="9029700" y="5745163"/>
          <p14:tracePt t="52600" x="9029700" y="5646738"/>
          <p14:tracePt t="52616" x="9029700" y="5502275"/>
          <p14:tracePt t="52633" x="9021763" y="5364163"/>
          <p14:tracePt t="52650" x="8961438" y="5197475"/>
          <p14:tracePt t="52666" x="8885238" y="5037138"/>
          <p14:tracePt t="52683" x="8831263" y="4953000"/>
          <p14:tracePt t="52700" x="8801100" y="4884738"/>
          <p14:tracePt t="52716" x="8785225" y="4868863"/>
          <p14:tracePt t="52926" x="8770938" y="4860925"/>
          <p14:tracePt t="52934" x="8747125" y="4854575"/>
          <p14:tracePt t="52942" x="8716963" y="4830763"/>
          <p14:tracePt t="52950" x="8702675" y="4816475"/>
          <p14:tracePt t="52966" x="8632825" y="4754563"/>
          <p14:tracePt t="52983" x="8588375" y="4670425"/>
          <p14:tracePt t="53000" x="8572500" y="4594225"/>
          <p14:tracePt t="53016" x="8564563" y="4511675"/>
          <p14:tracePt t="53033" x="8564563" y="4449763"/>
          <p14:tracePt t="53050" x="8572500" y="4411663"/>
          <p14:tracePt t="53067" x="8580438" y="4403725"/>
          <p14:tracePt t="53083" x="8588375" y="4389438"/>
          <p14:tracePt t="53118" x="8594725" y="4389438"/>
          <p14:tracePt t="53126" x="8602663" y="4389438"/>
          <p14:tracePt t="53134" x="8610600" y="4389438"/>
          <p14:tracePt t="53150" x="8626475" y="4389438"/>
          <p14:tracePt t="53167" x="8640763" y="4389438"/>
          <p14:tracePt t="53183" x="8648700" y="4389438"/>
          <p14:tracePt t="53200" x="8656638" y="4381500"/>
          <p14:tracePt t="53222" x="8664575" y="4373563"/>
          <p14:tracePt t="53246" x="8670925" y="4365625"/>
          <p14:tracePt t="53278" x="8678863" y="4365625"/>
          <p14:tracePt t="53286" x="8686800" y="4365625"/>
          <p14:tracePt t="53310" x="8702675" y="4365625"/>
          <p14:tracePt t="53318" x="8709025" y="4365625"/>
          <p14:tracePt t="53334" x="8732838" y="4365625"/>
          <p14:tracePt t="53342" x="8740775" y="4365625"/>
          <p14:tracePt t="53366" x="8747125" y="4373563"/>
          <p14:tracePt t="53383" x="8755063" y="4381500"/>
          <p14:tracePt t="53390" x="8763000" y="4381500"/>
          <p14:tracePt t="53446" x="8770938" y="4389438"/>
          <p14:tracePt t="53510" x="8785225" y="4389438"/>
          <p14:tracePt t="53518" x="8809038" y="4389438"/>
          <p14:tracePt t="53526" x="8839200" y="4389438"/>
          <p14:tracePt t="53534" x="8869363" y="4389438"/>
          <p14:tracePt t="53550" x="8937625" y="4389438"/>
          <p14:tracePt t="53567" x="8969375" y="4389438"/>
          <p14:tracePt t="53583" x="8999538" y="4389438"/>
          <p14:tracePt t="53638" x="9007475" y="4389438"/>
          <p14:tracePt t="53806" x="9013825" y="4389438"/>
          <p14:tracePt t="53822" x="9021763" y="4389438"/>
          <p14:tracePt t="53854" x="9029700" y="4397375"/>
          <p14:tracePt t="53870" x="9029700" y="4403725"/>
          <p14:tracePt t="53878" x="9029700" y="4411663"/>
          <p14:tracePt t="53886" x="9029700" y="4419600"/>
          <p14:tracePt t="53900" x="9029700" y="4435475"/>
          <p14:tracePt t="53917" x="8983663" y="4449763"/>
          <p14:tracePt t="53933" x="8953500" y="4465638"/>
          <p14:tracePt t="53950" x="8923338" y="4473575"/>
          <p14:tracePt t="53974" x="8923338" y="4465638"/>
          <p14:tracePt t="53983" x="8923338" y="4427538"/>
          <p14:tracePt t="54000" x="8923338" y="4335463"/>
          <p14:tracePt t="54017" x="8945563" y="4221163"/>
          <p14:tracePt t="54033" x="8945563" y="4137025"/>
          <p14:tracePt t="54050" x="8937625" y="4068763"/>
          <p14:tracePt t="54067" x="8931275" y="4046538"/>
          <p14:tracePt t="54083" x="8923338" y="4046538"/>
          <p14:tracePt t="54127" x="8945563" y="4038600"/>
          <p14:tracePt t="54135" x="9021763" y="4068763"/>
          <p14:tracePt t="54143" x="9097963" y="4092575"/>
          <p14:tracePt t="54151" x="9182100" y="4106863"/>
          <p14:tracePt t="54167" x="9312275" y="4160838"/>
          <p14:tracePt t="54183" x="9388475" y="4191000"/>
          <p14:tracePt t="54200" x="9410700" y="4206875"/>
          <p14:tracePt t="54270" x="9380538" y="4206875"/>
          <p14:tracePt t="54278" x="9364663" y="4198938"/>
          <p14:tracePt t="54286" x="9312275" y="4160838"/>
          <p14:tracePt t="54300" x="9236075" y="4137025"/>
          <p14:tracePt t="54317" x="9045575" y="4084638"/>
          <p14:tracePt t="54334" x="8877300" y="4054475"/>
          <p14:tracePt t="54334" x="8809038" y="4054475"/>
          <p14:tracePt t="54350" x="8716963" y="4060825"/>
          <p14:tracePt t="54367" x="8694738" y="4122738"/>
          <p14:tracePt t="54384" x="8694738" y="4191000"/>
          <p14:tracePt t="54400" x="8709025" y="4327525"/>
          <p14:tracePt t="54417" x="8793163" y="4503738"/>
          <p14:tracePt t="54433" x="8907463" y="4648200"/>
          <p14:tracePt t="54450" x="9021763" y="4754563"/>
          <p14:tracePt t="54467" x="9151938" y="4860925"/>
          <p14:tracePt t="54484" x="9250363" y="4884738"/>
          <p14:tracePt t="54500" x="9318625" y="4899025"/>
          <p14:tracePt t="54517" x="9380538" y="4930775"/>
          <p14:tracePt t="54534" x="9410700" y="4945063"/>
          <p14:tracePt t="54534" x="9432925" y="4960938"/>
          <p14:tracePt t="54550" x="9456738" y="4991100"/>
          <p14:tracePt t="54567" x="9478963" y="5013325"/>
          <p14:tracePt t="54583" x="9494838" y="5029200"/>
          <p14:tracePt t="54600" x="9494838" y="5059363"/>
          <p14:tracePt t="54617" x="9502775" y="5089525"/>
          <p14:tracePt t="54633" x="9509125" y="5173663"/>
          <p14:tracePt t="54650" x="9509125" y="5311775"/>
          <p14:tracePt t="54667" x="9509125" y="5448300"/>
          <p14:tracePt t="54684" x="9509125" y="5592763"/>
          <p14:tracePt t="54700" x="9509125" y="5707063"/>
          <p14:tracePt t="54717" x="9509125" y="5783263"/>
          <p14:tracePt t="54734" x="9509125" y="5813425"/>
          <p14:tracePt t="54734" x="9509125" y="5829300"/>
          <p14:tracePt t="54750" x="9494838" y="5851525"/>
          <p14:tracePt t="54846" x="9494838" y="5845175"/>
          <p14:tracePt t="54854" x="9502775" y="5837238"/>
          <p14:tracePt t="54863" x="9509125" y="5813425"/>
          <p14:tracePt t="54870" x="9532938" y="5775325"/>
          <p14:tracePt t="54884" x="9540875" y="5730875"/>
          <p14:tracePt t="54900" x="9571038" y="5646738"/>
          <p14:tracePt t="54917" x="9617075" y="5554663"/>
          <p14:tracePt t="54934" x="9669463" y="5349875"/>
          <p14:tracePt t="54934" x="9685338" y="5241925"/>
          <p14:tracePt t="54950" x="9685338" y="5113338"/>
          <p14:tracePt t="54967" x="9685338" y="5006975"/>
          <p14:tracePt t="54984" x="9699625" y="4953000"/>
          <p14:tracePt t="55000" x="9707563" y="4945063"/>
          <p14:tracePt t="55207" x="9699625" y="4945063"/>
          <p14:tracePt t="55215" x="9639300" y="4930775"/>
          <p14:tracePt t="55223" x="9578975" y="4914900"/>
          <p14:tracePt t="55234" x="9540875" y="4906963"/>
          <p14:tracePt t="55250" x="9509125" y="4899025"/>
          <p14:tracePt t="55267" x="9471025" y="4892675"/>
          <p14:tracePt t="55284" x="9448800" y="4892675"/>
          <p14:tracePt t="55300" x="9426575" y="4892675"/>
          <p14:tracePt t="55317" x="9410700" y="4892675"/>
          <p14:tracePt t="55334" x="9394825" y="4892675"/>
          <p14:tracePt t="55334" x="9380538" y="4892675"/>
          <p14:tracePt t="55351" x="9350375" y="4899025"/>
          <p14:tracePt t="55367" x="9318625" y="4922838"/>
          <p14:tracePt t="55384" x="9258300" y="4960938"/>
          <p14:tracePt t="55400" x="9151938" y="5013325"/>
          <p14:tracePt t="55417" x="9045575" y="5083175"/>
          <p14:tracePt t="55434" x="8969375" y="5127625"/>
          <p14:tracePt t="55450" x="8931275" y="5151438"/>
          <p14:tracePt t="55467" x="8915400" y="5159375"/>
          <p14:tracePt t="55484" x="8907463" y="5165725"/>
          <p14:tracePt t="55607" x="8893175" y="5159375"/>
          <p14:tracePt t="55623" x="8885238" y="5135563"/>
          <p14:tracePt t="55630" x="8869363" y="5121275"/>
          <p14:tracePt t="55639" x="8869363" y="5105400"/>
          <p14:tracePt t="55767" x="8855075" y="5113338"/>
          <p14:tracePt t="55783" x="8855075" y="5127625"/>
          <p14:tracePt t="55790" x="8855075" y="5143500"/>
          <p14:tracePt t="55801" x="8855075" y="5159375"/>
          <p14:tracePt t="55817" x="8855075" y="5189538"/>
          <p14:tracePt t="55834" x="8869363" y="5241925"/>
          <p14:tracePt t="55851" x="8899525" y="5287963"/>
          <p14:tracePt t="55867" x="8945563" y="5349875"/>
          <p14:tracePt t="55884" x="8969375" y="5387975"/>
          <p14:tracePt t="55901" x="9007475" y="5448300"/>
          <p14:tracePt t="55917" x="9059863" y="5502275"/>
          <p14:tracePt t="55934" x="9083675" y="5532438"/>
          <p14:tracePt t="55934" x="9097963" y="5540375"/>
          <p14:tracePt t="55951" x="9105900" y="5546725"/>
          <p14:tracePt t="55967" x="9113838" y="5546725"/>
          <p14:tracePt t="55984" x="9121775" y="5546725"/>
          <p14:tracePt t="56001" x="9121775" y="5554663"/>
          <p14:tracePt t="56017" x="9128125" y="5554663"/>
          <p14:tracePt t="56039" x="9128125" y="5532438"/>
          <p14:tracePt t="56051" x="9128125" y="5502275"/>
          <p14:tracePt t="56067" x="9113838" y="5394325"/>
          <p14:tracePt t="56084" x="9051925" y="5280025"/>
          <p14:tracePt t="56100" x="8991600" y="5203825"/>
          <p14:tracePt t="56117" x="8945563" y="5159375"/>
          <p14:tracePt t="56134" x="8893175" y="5135563"/>
          <p14:tracePt t="56135" x="8885238" y="5127625"/>
          <p14:tracePt t="56151" x="8869363" y="5127625"/>
          <p14:tracePt t="56167" x="8861425" y="5113338"/>
          <p14:tracePt t="56184" x="8855075" y="5113338"/>
          <p14:tracePt t="56201" x="8847138" y="5113338"/>
          <p14:tracePt t="56217" x="8839200" y="5113338"/>
          <p14:tracePt t="56234" x="8823325" y="5113338"/>
          <p14:tracePt t="56255" x="8816975" y="5113338"/>
          <p14:tracePt t="56267" x="8801100" y="5113338"/>
          <p14:tracePt t="56284" x="8793163" y="5151438"/>
          <p14:tracePt t="56301" x="8785225" y="5203825"/>
          <p14:tracePt t="56317" x="8785225" y="5273675"/>
          <p14:tracePt t="56334" x="8785225" y="5326063"/>
          <p14:tracePt t="56335" x="8785225" y="5356225"/>
          <p14:tracePt t="56351" x="8793163" y="5418138"/>
          <p14:tracePt t="56367" x="8816975" y="5470525"/>
          <p14:tracePt t="56384" x="8847138" y="5516563"/>
          <p14:tracePt t="56401" x="8869363" y="5540375"/>
          <p14:tracePt t="56417" x="8869363" y="5554663"/>
          <p14:tracePt t="56434" x="8869363" y="5570538"/>
          <p14:tracePt t="56519" x="8869363" y="5578475"/>
          <p14:tracePt t="56607" x="8869363" y="5592763"/>
          <p14:tracePt t="56631" x="8869363" y="5600700"/>
          <p14:tracePt t="56855" x="8869363" y="5592763"/>
          <p14:tracePt t="56863" x="8877300" y="5584825"/>
          <p14:tracePt t="56887" x="8885238" y="5578475"/>
          <p14:tracePt t="56903" x="8893175" y="5570538"/>
          <p14:tracePt t="56911" x="8893175" y="5562600"/>
          <p14:tracePt t="56919" x="8899525" y="5546725"/>
          <p14:tracePt t="56935" x="8899525" y="5532438"/>
          <p14:tracePt t="56951" x="8907463" y="5502275"/>
          <p14:tracePt t="56967" x="8907463" y="5478463"/>
          <p14:tracePt t="56984" x="8907463" y="5440363"/>
          <p14:tracePt t="57001" x="8907463" y="5394325"/>
          <p14:tracePt t="57017" x="8899525" y="5356225"/>
          <p14:tracePt t="57034" x="8893175" y="5318125"/>
          <p14:tracePt t="57051" x="8893175" y="5303838"/>
          <p14:tracePt t="57143" x="8907463" y="5303838"/>
          <p14:tracePt t="57151" x="8915400" y="5311775"/>
          <p14:tracePt t="57167" x="8923338" y="5318125"/>
          <p14:tracePt t="57175" x="8931275" y="5326063"/>
          <p14:tracePt t="57191" x="8937625" y="5334000"/>
          <p14:tracePt t="57207" x="8945563" y="5341938"/>
          <p14:tracePt t="57218" x="8961438" y="5356225"/>
          <p14:tracePt t="57247" x="8969375" y="5364163"/>
          <p14:tracePt t="57255" x="8969375" y="5372100"/>
          <p14:tracePt t="57279" x="8969375" y="5380038"/>
          <p14:tracePt t="57367" x="8969375" y="5394325"/>
          <p14:tracePt t="57479" x="8969375" y="5402263"/>
          <p14:tracePt t="57487" x="8975725" y="5402263"/>
          <p14:tracePt t="57495" x="8975725" y="5410200"/>
          <p14:tracePt t="57511" x="8983663" y="5418138"/>
          <p14:tracePt t="57527" x="8991600" y="5426075"/>
          <p14:tracePt t="57543" x="8991600" y="5432425"/>
          <p14:tracePt t="57551" x="8991600" y="5440363"/>
          <p14:tracePt t="57568" x="9013825" y="5464175"/>
          <p14:tracePt t="57584" x="9013825" y="5478463"/>
          <p14:tracePt t="57601" x="9037638" y="5508625"/>
          <p14:tracePt t="57618" x="9051925" y="5532438"/>
          <p14:tracePt t="57634" x="9059863" y="5554663"/>
          <p14:tracePt t="57655" x="9067800" y="5562600"/>
          <p14:tracePt t="57671" x="9067800" y="5570538"/>
          <p14:tracePt t="57687" x="9075738" y="5578475"/>
          <p14:tracePt t="57701" x="9083675" y="5578475"/>
          <p14:tracePt t="57719" x="9090025" y="5584825"/>
          <p14:tracePt t="57743" x="9105900" y="5600700"/>
          <p14:tracePt t="57759" x="9121775" y="5608638"/>
          <p14:tracePt t="57775" x="9128125" y="5616575"/>
          <p14:tracePt t="57791" x="9136063" y="5616575"/>
          <p14:tracePt t="57801" x="9136063" y="5622925"/>
          <p14:tracePt t="57818" x="9144000" y="5630863"/>
          <p14:tracePt t="57834" x="9159875" y="5638800"/>
          <p14:tracePt t="57863" x="9166225" y="5638800"/>
          <p14:tracePt t="57879" x="9174163" y="5646738"/>
          <p14:tracePt t="57887" x="9182100" y="5646738"/>
          <p14:tracePt t="57901" x="9190038" y="5646738"/>
          <p14:tracePt t="57918" x="9204325" y="5661025"/>
          <p14:tracePt t="57934" x="9212263" y="5668963"/>
          <p14:tracePt t="57951" x="9236075" y="5692775"/>
          <p14:tracePt t="57968" x="9250363" y="5699125"/>
          <p14:tracePt t="57984" x="9258300" y="5715000"/>
          <p14:tracePt t="58001" x="9274175" y="5730875"/>
          <p14:tracePt t="58018" x="9296400" y="5761038"/>
          <p14:tracePt t="58034" x="9318625" y="5775325"/>
          <p14:tracePt t="58051" x="9334500" y="5783263"/>
          <p14:tracePt t="58068" x="9350375" y="5799138"/>
          <p14:tracePt t="58095" x="9356725" y="5799138"/>
          <p14:tracePt t="58135" x="9372600" y="5799138"/>
          <p14:tracePt t="58167" x="9388475" y="5799138"/>
          <p14:tracePt t="58176" x="9394825" y="5799138"/>
          <p14:tracePt t="58191" x="9402763" y="5799138"/>
          <p14:tracePt t="58207" x="9410700" y="5799138"/>
          <p14:tracePt t="58218" x="9418638" y="5799138"/>
          <p14:tracePt t="58234" x="9432925" y="5799138"/>
          <p14:tracePt t="58251" x="9448800" y="5799138"/>
          <p14:tracePt t="58268" x="9478963" y="5807075"/>
          <p14:tracePt t="58284" x="9525000" y="5837238"/>
          <p14:tracePt t="58301" x="9578975" y="5867400"/>
          <p14:tracePt t="58318" x="9617075" y="5897563"/>
          <p14:tracePt t="58334" x="9647238" y="5921375"/>
          <p14:tracePt t="58336" x="9655175" y="5927725"/>
          <p14:tracePt t="58351" x="9685338" y="5959475"/>
          <p14:tracePt t="58368" x="9707563" y="5989638"/>
          <p14:tracePt t="58384" x="9723438" y="6003925"/>
          <p14:tracePt t="58401" x="9737725" y="6019800"/>
          <p14:tracePt t="58418" x="9745663" y="6035675"/>
          <p14:tracePt t="58439" x="9753600" y="6042025"/>
          <p14:tracePt t="58455" x="9761538" y="6042025"/>
          <p14:tracePt t="58479" x="9761538" y="6049963"/>
          <p14:tracePt t="58503" x="9769475" y="6057900"/>
          <p14:tracePt t="58527" x="9769475" y="6073775"/>
          <p14:tracePt t="58535" x="9775825" y="6088063"/>
          <p14:tracePt t="58543" x="9775825" y="6096000"/>
          <p14:tracePt t="58567" x="9775825" y="6103938"/>
          <p14:tracePt t="58575" x="9783763" y="6111875"/>
          <p14:tracePt t="58591" x="9783763" y="6126163"/>
          <p14:tracePt t="58607" x="9783763" y="6156325"/>
          <p14:tracePt t="58618" x="9783763" y="6164263"/>
          <p14:tracePt t="58634" x="9775825" y="6202363"/>
          <p14:tracePt t="58651" x="9769475" y="6240463"/>
          <p14:tracePt t="58668" x="9753600" y="6270625"/>
          <p14:tracePt t="58704" x="9753600" y="6278563"/>
          <p14:tracePt t="58736" x="9745663" y="6278563"/>
          <p14:tracePt t="58760" x="9737725" y="6278563"/>
          <p14:tracePt t="58783" x="9723438" y="6278563"/>
          <p14:tracePt t="58791" x="9715500" y="6278563"/>
          <p14:tracePt t="58801" x="9685338" y="6278563"/>
          <p14:tracePt t="58818" x="9647238" y="6256338"/>
          <p14:tracePt t="58835" x="9631363" y="6256338"/>
          <p14:tracePt t="58871" x="9623425" y="6256338"/>
          <p14:tracePt t="58888" x="9617075" y="6248400"/>
          <p14:tracePt t="58904" x="9617075" y="6240463"/>
          <p14:tracePt t="58911" x="9601200" y="6226175"/>
          <p14:tracePt t="58927" x="9593263" y="6210300"/>
          <p14:tracePt t="58951" x="9585325" y="6194425"/>
          <p14:tracePt t="59031" x="9585325" y="6188075"/>
          <p14:tracePt t="59040" x="9585325" y="6180138"/>
          <p14:tracePt t="59048" x="9585325" y="6172200"/>
          <p14:tracePt t="59063" x="9585325" y="6164263"/>
          <p14:tracePt t="59071" x="9585325" y="6156325"/>
          <p14:tracePt t="59085" x="9585325" y="6149975"/>
          <p14:tracePt t="59104" x="9585325" y="6142038"/>
          <p14:tracePt t="59118" x="9585325" y="6134100"/>
          <p14:tracePt t="59135" x="9585325" y="6118225"/>
          <p14:tracePt t="59151" x="9585325" y="6096000"/>
          <p14:tracePt t="59168" x="9585325" y="6073775"/>
          <p14:tracePt t="59185" x="9578975" y="6057900"/>
          <p14:tracePt t="59201" x="9571038" y="6049963"/>
          <p14:tracePt t="59218" x="9571038" y="6042025"/>
          <p14:tracePt t="59368" x="9571038" y="6035675"/>
          <p14:tracePt t="59375" x="9563100" y="6035675"/>
          <p14:tracePt t="59391" x="9555163" y="6019800"/>
          <p14:tracePt t="59401" x="9547225" y="6019800"/>
          <p14:tracePt t="59423" x="9547225" y="6011863"/>
          <p14:tracePt t="59440" x="9547225" y="6003925"/>
          <p14:tracePt t="59451" x="9540875" y="5997575"/>
          <p14:tracePt t="59468" x="9532938" y="5981700"/>
          <p14:tracePt t="59485" x="9525000" y="5965825"/>
          <p14:tracePt t="59501" x="9502775" y="5935663"/>
          <p14:tracePt t="59518" x="9486900" y="5905500"/>
          <p14:tracePt t="59535" x="9478963" y="5889625"/>
          <p14:tracePt t="59551" x="9464675" y="5875338"/>
          <p14:tracePt t="59568" x="9464675" y="5867400"/>
          <p14:tracePt t="59585" x="9448800" y="5845175"/>
          <p14:tracePt t="59601" x="9448800" y="5837238"/>
          <p14:tracePt t="59618" x="9448800" y="5829300"/>
          <p14:tracePt t="59635" x="9440863" y="5821363"/>
          <p14:tracePt t="59651" x="9418638" y="5799138"/>
          <p14:tracePt t="59668" x="9410700" y="5768975"/>
          <p14:tracePt t="59685" x="9388475" y="5745163"/>
          <p14:tracePt t="59701" x="9372600" y="5730875"/>
          <p14:tracePt t="59718" x="9342438" y="5699125"/>
          <p14:tracePt t="59735" x="9318625" y="5676900"/>
          <p14:tracePt t="59751" x="9280525" y="5654675"/>
          <p14:tracePt t="59768" x="9266238" y="5638800"/>
          <p14:tracePt t="59785" x="9250363" y="5630863"/>
          <p14:tracePt t="59801" x="9242425" y="5616575"/>
          <p14:tracePt t="59818" x="9220200" y="5592763"/>
          <p14:tracePt t="59835" x="9197975" y="5578475"/>
          <p14:tracePt t="59851" x="9182100" y="5570538"/>
          <p14:tracePt t="59868" x="9174163" y="5570538"/>
          <p14:tracePt t="59885" x="9159875" y="5554663"/>
          <p14:tracePt t="59901" x="9151938" y="5546725"/>
          <p14:tracePt t="59918" x="9151938" y="5540375"/>
          <p14:tracePt t="59935" x="9136063" y="5524500"/>
          <p14:tracePt t="59935" x="9128125" y="5516563"/>
          <p14:tracePt t="59952" x="9121775" y="5494338"/>
          <p14:tracePt t="59968" x="9113838" y="5448300"/>
          <p14:tracePt t="59985" x="9105900" y="5418138"/>
          <p14:tracePt t="60002" x="9105900" y="5372100"/>
          <p14:tracePt t="60018" x="9097963" y="5334000"/>
          <p14:tracePt t="60035" x="9097963" y="5303838"/>
          <p14:tracePt t="60051" x="9097963" y="5287963"/>
          <p14:tracePt t="60068" x="9097963" y="5280025"/>
          <p14:tracePt t="60085" x="9097963" y="5273675"/>
          <p14:tracePt t="60101" x="9105900" y="5257800"/>
          <p14:tracePt t="60118" x="9113838" y="5241925"/>
          <p14:tracePt t="60135" x="9121775" y="5227638"/>
          <p14:tracePt t="60152" x="9136063" y="5197475"/>
          <p14:tracePt t="60168" x="9144000" y="5181600"/>
          <p14:tracePt t="60185" x="9151938" y="5165725"/>
          <p14:tracePt t="60201" x="9151938" y="5159375"/>
          <p14:tracePt t="60218" x="9159875" y="5151438"/>
          <p14:tracePt t="60235" x="9166225" y="5135563"/>
          <p14:tracePt t="60252" x="9166225" y="5121275"/>
          <p14:tracePt t="60272" x="9174163" y="5121275"/>
          <p14:tracePt t="60288" x="9182100" y="5113338"/>
          <p14:tracePt t="60304" x="9190038" y="5105400"/>
          <p14:tracePt t="60318" x="9197975" y="5105400"/>
          <p14:tracePt t="60335" x="9204325" y="5097463"/>
          <p14:tracePt t="60352" x="9228138" y="5075238"/>
          <p14:tracePt t="60368" x="9250363" y="5067300"/>
          <p14:tracePt t="60385" x="9266238" y="5067300"/>
          <p14:tracePt t="60402" x="9280525" y="5059363"/>
          <p14:tracePt t="60418" x="9280525" y="5051425"/>
          <p14:tracePt t="60435" x="9296400" y="5051425"/>
          <p14:tracePt t="60452" x="9312275" y="5029200"/>
          <p14:tracePt t="60468" x="9318625" y="5021263"/>
          <p14:tracePt t="60485" x="9326563" y="5021263"/>
          <p14:tracePt t="60502" x="9356725" y="5013325"/>
          <p14:tracePt t="60518" x="9380538" y="5006975"/>
          <p14:tracePt t="60535" x="9418638" y="5006975"/>
          <p14:tracePt t="60552" x="9448800" y="5006975"/>
          <p14:tracePt t="60568" x="9471025" y="5006975"/>
          <p14:tracePt t="60585" x="9478963" y="5006975"/>
          <p14:tracePt t="60602" x="9509125" y="5006975"/>
          <p14:tracePt t="60618" x="9547225" y="5006975"/>
          <p14:tracePt t="60635" x="9593263" y="5006975"/>
          <p14:tracePt t="60652" x="9617075" y="5013325"/>
          <p14:tracePt t="60668" x="9623425" y="5013325"/>
          <p14:tracePt t="60685" x="9631363" y="5013325"/>
          <p14:tracePt t="60702" x="9647238" y="5021263"/>
          <p14:tracePt t="60720" x="9655175" y="5029200"/>
          <p14:tracePt t="60735" x="9661525" y="5029200"/>
          <p14:tracePt t="60752" x="9661525" y="5075238"/>
          <p14:tracePt t="60768" x="9661525" y="5113338"/>
          <p14:tracePt t="60785" x="9669463" y="5165725"/>
          <p14:tracePt t="60802" x="9685338" y="5197475"/>
          <p14:tracePt t="60818" x="9699625" y="5227638"/>
          <p14:tracePt t="60835" x="9699625" y="5249863"/>
          <p14:tracePt t="60852" x="9707563" y="5265738"/>
          <p14:tracePt t="60868" x="9715500" y="5265738"/>
          <p14:tracePt t="60885" x="9715500" y="5273675"/>
          <p14:tracePt t="60902" x="9715500" y="5280025"/>
          <p14:tracePt t="60919" x="9699625" y="5303838"/>
          <p14:tracePt t="60935" x="9685338" y="5326063"/>
          <p14:tracePt t="60936" x="9677400" y="5334000"/>
          <p14:tracePt t="60952" x="9661525" y="5356225"/>
          <p14:tracePt t="60968" x="9655175" y="5372100"/>
          <p14:tracePt t="60985" x="9655175" y="5380038"/>
          <p14:tracePt t="61002" x="9647238" y="5418138"/>
          <p14:tracePt t="61018" x="9639300" y="5432425"/>
          <p14:tracePt t="61035" x="9631363" y="5464175"/>
          <p14:tracePt t="61052" x="9631363" y="5470525"/>
          <p14:tracePt t="61068" x="9631363" y="5478463"/>
          <p14:tracePt t="61085" x="9623425" y="5478463"/>
          <p14:tracePt t="61120" x="9617075" y="5478463"/>
          <p14:tracePt t="61136" x="9609138" y="5486400"/>
          <p14:tracePt t="61152" x="9609138" y="5494338"/>
          <p14:tracePt t="61176" x="9593263" y="5502275"/>
          <p14:tracePt t="61184" x="9593263" y="5508625"/>
          <p14:tracePt t="61192" x="9585325" y="5508625"/>
          <p14:tracePt t="61202" x="9578975" y="5524500"/>
          <p14:tracePt t="61218" x="9578975" y="5562600"/>
          <p14:tracePt t="61235" x="9578975" y="5592763"/>
          <p14:tracePt t="61252" x="9578975" y="5638800"/>
          <p14:tracePt t="61268" x="9623425" y="5699125"/>
          <p14:tracePt t="61285" x="9685338" y="5768975"/>
          <p14:tracePt t="61302" x="9731375" y="5813425"/>
          <p14:tracePt t="61318" x="9745663" y="5829300"/>
          <p14:tracePt t="61335" x="9769475" y="5845175"/>
          <p14:tracePt t="61352" x="9783763" y="5867400"/>
          <p14:tracePt t="61368" x="9791700" y="5875338"/>
          <p14:tracePt t="61385" x="9807575" y="5897563"/>
          <p14:tracePt t="61402" x="9807575" y="5905500"/>
          <p14:tracePt t="61419" x="9807575" y="5921375"/>
          <p14:tracePt t="61435" x="9807575" y="5935663"/>
          <p14:tracePt t="61452" x="9807575" y="5959475"/>
          <p14:tracePt t="61469" x="9807575" y="5965825"/>
          <p14:tracePt t="61486" x="9807575" y="5981700"/>
          <p14:tracePt t="61536" x="9807575" y="5989638"/>
          <p14:tracePt t="61544" x="9799638" y="5989638"/>
          <p14:tracePt t="61552" x="9761538" y="5959475"/>
          <p14:tracePt t="61569" x="9639300" y="5867400"/>
          <p14:tracePt t="61585" x="9326563" y="5638800"/>
          <p14:tracePt t="61602" x="8991600" y="5432425"/>
          <p14:tracePt t="61619" x="8839200" y="5372100"/>
          <p14:tracePt t="61635" x="8747125" y="5334000"/>
          <p14:tracePt t="61652" x="8716963" y="5311775"/>
          <p14:tracePt t="61669" x="8702675" y="5273675"/>
          <p14:tracePt t="61685" x="8686800" y="5241925"/>
          <p14:tracePt t="61702" x="8686800" y="5227638"/>
          <p14:tracePt t="61744" x="8686800" y="5219700"/>
          <p14:tracePt t="61792" x="8686800" y="5203825"/>
          <p14:tracePt t="61808" x="8670925" y="5197475"/>
          <p14:tracePt t="61824" x="8648700" y="5189538"/>
          <p14:tracePt t="61840" x="8640763" y="5181600"/>
          <p14:tracePt t="61848" x="8632825" y="5173663"/>
          <p14:tracePt t="61912" x="8626475" y="5173663"/>
          <p14:tracePt t="61928" x="8626475" y="5165725"/>
          <p14:tracePt t="61944" x="8626475" y="5159375"/>
          <p14:tracePt t="61952" x="8626475" y="5143500"/>
          <p14:tracePt t="61960" x="8626475" y="5113338"/>
          <p14:tracePt t="61969" x="8626475" y="5089525"/>
          <p14:tracePt t="61985" x="8664575" y="5006975"/>
          <p14:tracePt t="62002" x="8709025" y="4953000"/>
          <p14:tracePt t="62019" x="8740775" y="4922838"/>
          <p14:tracePt t="62035" x="8770938" y="4892675"/>
          <p14:tracePt t="62052" x="8778875" y="4884738"/>
          <p14:tracePt t="62069" x="8793163" y="4884738"/>
          <p14:tracePt t="62088" x="8809038" y="4884738"/>
          <p14:tracePt t="62102" x="8816975" y="4884738"/>
          <p14:tracePt t="62119" x="8839200" y="4884738"/>
          <p14:tracePt t="62135" x="8855075" y="4884738"/>
          <p14:tracePt t="62152" x="8885238" y="4884738"/>
          <p14:tracePt t="62169" x="8907463" y="4884738"/>
          <p14:tracePt t="62192" x="8915400" y="4884738"/>
          <p14:tracePt t="62202" x="8923338" y="4892675"/>
          <p14:tracePt t="62219" x="8923338" y="4945063"/>
          <p14:tracePt t="62236" x="8931275" y="5013325"/>
          <p14:tracePt t="62252" x="8931275" y="5075238"/>
          <p14:tracePt t="62269" x="8931275" y="5143500"/>
          <p14:tracePt t="62285" x="8923338" y="5211763"/>
          <p14:tracePt t="62302" x="8923338" y="5273675"/>
          <p14:tracePt t="62319" x="8923338" y="5349875"/>
          <p14:tracePt t="62335" x="8923338" y="5402263"/>
          <p14:tracePt t="62336" x="8923338" y="5410200"/>
          <p14:tracePt t="62352" x="8915400" y="5432425"/>
          <p14:tracePt t="62376" x="8907463" y="5432425"/>
          <p14:tracePt t="62392" x="8899525" y="5432425"/>
          <p14:tracePt t="62402" x="8877300" y="5432425"/>
          <p14:tracePt t="62419" x="8847138" y="5432425"/>
          <p14:tracePt t="62435" x="8816975" y="5418138"/>
          <p14:tracePt t="62452" x="8770938" y="5402263"/>
          <p14:tracePt t="62469" x="8709025" y="5372100"/>
          <p14:tracePt t="62485" x="8632825" y="5334000"/>
          <p14:tracePt t="62502" x="8588375" y="5273675"/>
          <p14:tracePt t="62519" x="8564563" y="5211763"/>
          <p14:tracePt t="62535" x="8550275" y="5127625"/>
          <p14:tracePt t="62552" x="8550275" y="5067300"/>
          <p14:tracePt t="62569" x="8550275" y="5037138"/>
          <p14:tracePt t="62585" x="8564563" y="5013325"/>
          <p14:tracePt t="62602" x="8632825" y="4983163"/>
          <p14:tracePt t="62619" x="8732838" y="4968875"/>
          <p14:tracePt t="62635" x="8816975" y="4960938"/>
          <p14:tracePt t="62652" x="8899525" y="4960938"/>
          <p14:tracePt t="62669" x="8953500" y="4960938"/>
          <p14:tracePt t="62686" x="8975725" y="4960938"/>
          <p14:tracePt t="62702" x="8999538" y="4991100"/>
          <p14:tracePt t="62719" x="9029700" y="5083175"/>
          <p14:tracePt t="62735" x="9037638" y="5165725"/>
          <p14:tracePt t="62752" x="9037638" y="5326063"/>
          <p14:tracePt t="62769" x="9021763" y="5426075"/>
          <p14:tracePt t="62786" x="8975725" y="5540375"/>
          <p14:tracePt t="62802" x="8923338" y="5622925"/>
          <p14:tracePt t="62819" x="8893175" y="5646738"/>
          <p14:tracePt t="62836" x="8869363" y="5654675"/>
          <p14:tracePt t="62857" x="8861425" y="5654675"/>
          <p14:tracePt t="62869" x="8839200" y="5654675"/>
          <p14:tracePt t="62886" x="8816975" y="5630863"/>
          <p14:tracePt t="62902" x="8770938" y="5570538"/>
          <p14:tracePt t="62919" x="8747125" y="5532438"/>
          <p14:tracePt t="62935" x="8740775" y="5508625"/>
          <p14:tracePt t="62952" x="8740775" y="5470525"/>
          <p14:tracePt t="62969" x="8740775" y="5464175"/>
          <p14:tracePt t="62986" x="8747125" y="5456238"/>
          <p14:tracePt t="63025" x="8755063" y="5456238"/>
          <p14:tracePt t="63049" x="8763000" y="5456238"/>
          <p14:tracePt t="63633" x="8770938" y="5456238"/>
          <p14:tracePt t="63641" x="8778875" y="5464175"/>
          <p14:tracePt t="63652" x="8801100" y="5470525"/>
          <p14:tracePt t="63669" x="8823325" y="5516563"/>
          <p14:tracePt t="63686" x="8861425" y="5562600"/>
          <p14:tracePt t="63702" x="8907463" y="5608638"/>
          <p14:tracePt t="63719" x="8937625" y="5646738"/>
          <p14:tracePt t="63736" x="8937625" y="5654675"/>
          <p14:tracePt t="64041" x="8945563" y="5661025"/>
          <p14:tracePt t="64049" x="8953500" y="5661025"/>
          <p14:tracePt t="64057" x="8961438" y="5661025"/>
          <p14:tracePt t="64069" x="8969375" y="5646738"/>
          <p14:tracePt t="64086" x="9029700" y="5616575"/>
          <p14:tracePt t="64103" x="9121775" y="5584825"/>
          <p14:tracePt t="64119" x="9228138" y="5570538"/>
          <p14:tracePt t="64136" x="9296400" y="5540375"/>
          <p14:tracePt t="64153" x="9440863" y="5516563"/>
          <p14:tracePt t="64169" x="9517063" y="5508625"/>
          <p14:tracePt t="64186" x="9585325" y="5502275"/>
          <p14:tracePt t="64203" x="9661525" y="5494338"/>
          <p14:tracePt t="64219" x="9723438" y="5486400"/>
          <p14:tracePt t="64236" x="9799638" y="5486400"/>
          <p14:tracePt t="64253" x="9936163" y="5478463"/>
          <p14:tracePt t="64269" x="10112375" y="5464175"/>
          <p14:tracePt t="64286" x="10340975" y="5432425"/>
          <p14:tracePt t="64302" x="10645775" y="5387975"/>
          <p14:tracePt t="64319" x="10912475" y="5326063"/>
          <p14:tracePt t="64336" x="11095038" y="5265738"/>
          <p14:tracePt t="64353" x="11239500" y="5173663"/>
          <p14:tracePt t="64369" x="11269663" y="5097463"/>
          <p14:tracePt t="64386" x="11269663" y="5045075"/>
          <p14:tracePt t="64403" x="11261725" y="4999038"/>
          <p14:tracePt t="64419" x="11239500" y="4937125"/>
          <p14:tracePt t="64436" x="11223625" y="4876800"/>
          <p14:tracePt t="64453" x="11217275" y="4822825"/>
          <p14:tracePt t="64469" x="11209338" y="4778375"/>
          <p14:tracePt t="64486" x="11201400" y="4686300"/>
          <p14:tracePt t="64503" x="11201400" y="4610100"/>
          <p14:tracePt t="64519" x="11201400" y="4549775"/>
          <p14:tracePt t="64536" x="11193463" y="4511675"/>
          <p14:tracePt t="64537" x="11193463" y="4495800"/>
          <p14:tracePt t="64553" x="11179175" y="4473575"/>
          <p14:tracePt t="64569" x="11163300" y="4465638"/>
          <p14:tracePt t="64586" x="11125200" y="4465638"/>
          <p14:tracePt t="64603" x="11056938" y="4465638"/>
          <p14:tracePt t="64619" x="10950575" y="4473575"/>
          <p14:tracePt t="64636" x="10842625" y="4518025"/>
          <p14:tracePt t="64653" x="10721975" y="4602163"/>
          <p14:tracePt t="64669" x="10621963" y="4708525"/>
          <p14:tracePt t="64686" x="10583863" y="4854575"/>
          <p14:tracePt t="64703" x="10583863" y="5013325"/>
          <p14:tracePt t="64719" x="10614025" y="5189538"/>
          <p14:tracePt t="64736" x="10728325" y="5334000"/>
          <p14:tracePt t="64753" x="10918825" y="5486400"/>
          <p14:tracePt t="64769" x="11087100" y="5584825"/>
          <p14:tracePt t="64786" x="11209338" y="5646738"/>
          <p14:tracePt t="64803" x="11261725" y="5654675"/>
          <p14:tracePt t="64819" x="11285538" y="5654675"/>
          <p14:tracePt t="64836" x="11315700" y="5654675"/>
          <p14:tracePt t="64853" x="11337925" y="5622925"/>
          <p14:tracePt t="64869" x="11337925" y="5478463"/>
          <p14:tracePt t="64886" x="11337925" y="5311775"/>
          <p14:tracePt t="64903" x="11337925" y="5165725"/>
          <p14:tracePt t="64919" x="11315700" y="5021263"/>
          <p14:tracePt t="64936" x="11171238" y="4876800"/>
          <p14:tracePt t="64953" x="10888663" y="4746625"/>
          <p14:tracePt t="64969" x="10760075" y="4724400"/>
          <p14:tracePt t="64986" x="10698163" y="4724400"/>
          <p14:tracePt t="65003" x="10652125" y="4732338"/>
          <p14:tracePt t="65019" x="10614025" y="4792663"/>
          <p14:tracePt t="65036" x="10607675" y="4922838"/>
          <p14:tracePt t="65053" x="10614025" y="5089525"/>
          <p14:tracePt t="65069" x="10706100" y="5280025"/>
          <p14:tracePt t="65086" x="10820400" y="5440363"/>
          <p14:tracePt t="65103" x="10964863" y="5578475"/>
          <p14:tracePt t="65119" x="11141075" y="5707063"/>
          <p14:tracePt t="65136" x="11261725" y="5775325"/>
          <p14:tracePt t="65153" x="11399838" y="5791200"/>
          <p14:tracePt t="65169" x="11452225" y="5775325"/>
          <p14:tracePt t="65186" x="11476038" y="5745163"/>
          <p14:tracePt t="65203" x="11490325" y="5654675"/>
          <p14:tracePt t="65219" x="11490325" y="5516563"/>
          <p14:tracePt t="65236" x="11452225" y="5380038"/>
          <p14:tracePt t="65253" x="11345863" y="5211763"/>
          <p14:tracePt t="65269" x="11171238" y="5037138"/>
          <p14:tracePt t="65286" x="10904538" y="4899025"/>
          <p14:tracePt t="65303" x="10668000" y="4846638"/>
          <p14:tracePt t="65319" x="10515600" y="4846638"/>
          <p14:tracePt t="65336" x="10409238" y="4906963"/>
          <p14:tracePt t="65353" x="10355263" y="5075238"/>
          <p14:tracePt t="65369" x="10385425" y="5249863"/>
          <p14:tracePt t="65386" x="10537825" y="5494338"/>
          <p14:tracePt t="65403" x="10706100" y="5668963"/>
          <p14:tracePt t="65419" x="10904538" y="5837238"/>
          <p14:tracePt t="65436" x="11071225" y="5921375"/>
          <p14:tracePt t="65453" x="11171238" y="5951538"/>
          <p14:tracePt t="65469" x="11231563" y="5951538"/>
          <p14:tracePt t="65486" x="11277600" y="5951538"/>
          <p14:tracePt t="65503" x="11323638" y="5889625"/>
          <p14:tracePt t="65520" x="11353800" y="5799138"/>
          <p14:tracePt t="65536" x="11353800" y="5668963"/>
          <p14:tracePt t="65537" x="11353800" y="5592763"/>
          <p14:tracePt t="65553" x="11323638" y="5410200"/>
          <p14:tracePt t="65570" x="11201400" y="5219700"/>
          <p14:tracePt t="65586" x="11056938" y="5051425"/>
          <p14:tracePt t="65603" x="10842625" y="4937125"/>
          <p14:tracePt t="65620" x="10660063" y="4914900"/>
          <p14:tracePt t="65636" x="10523538" y="4914900"/>
          <p14:tracePt t="65653" x="10485438" y="4914900"/>
          <p14:tracePt t="65670" x="10455275" y="4953000"/>
          <p14:tracePt t="65686" x="10455275" y="5029200"/>
          <p14:tracePt t="65703" x="10455275" y="5105400"/>
          <p14:tracePt t="65720" x="10469563" y="5173663"/>
          <p14:tracePt t="65736" x="10499725" y="5227638"/>
          <p14:tracePt t="65753" x="10531475" y="5295900"/>
          <p14:tracePt t="65770" x="10545763" y="5318125"/>
          <p14:tracePt t="65786" x="10553700" y="5334000"/>
          <p14:tracePt t="65803" x="10569575" y="5334000"/>
          <p14:tracePt t="65873" x="10569575" y="5311775"/>
          <p14:tracePt t="65881" x="10561638" y="5265738"/>
          <p14:tracePt t="65889" x="10537825" y="5189538"/>
          <p14:tracePt t="65903" x="10531475" y="5135563"/>
          <p14:tracePt t="65920" x="10485438" y="4999038"/>
          <p14:tracePt t="65936" x="10477500" y="4860925"/>
          <p14:tracePt t="65937" x="10469563" y="4800600"/>
          <p14:tracePt t="65953" x="10469563" y="4678363"/>
          <p14:tracePt t="65969" x="10469563" y="4594225"/>
          <p14:tracePt t="65986" x="10469563" y="4549775"/>
          <p14:tracePt t="66003" x="10455275" y="4511675"/>
          <p14:tracePt t="66020" x="10447338" y="4487863"/>
          <p14:tracePt t="66036" x="10447338" y="4479925"/>
          <p14:tracePt t="66113" x="10447338" y="4473575"/>
          <p14:tracePt t="66129" x="10447338" y="4465638"/>
          <p14:tracePt t="66137" x="10447338" y="4457700"/>
          <p14:tracePt t="66145" x="10461625" y="4435475"/>
          <p14:tracePt t="66153" x="10485438" y="4419600"/>
          <p14:tracePt t="66170" x="10515600" y="4389438"/>
          <p14:tracePt t="66186" x="10545763" y="4343400"/>
          <p14:tracePt t="66203" x="10545763" y="4321175"/>
          <p14:tracePt t="66220" x="10545763" y="4313238"/>
          <p14:tracePt t="66273" x="10553700" y="4313238"/>
          <p14:tracePt t="66298" x="10561638" y="4313238"/>
          <p14:tracePt t="66306" x="10569575" y="4321175"/>
          <p14:tracePt t="66313" x="10583863" y="4351338"/>
          <p14:tracePt t="66321" x="10607675" y="4389438"/>
          <p14:tracePt t="66336" x="10614025" y="4419600"/>
          <p14:tracePt t="66353" x="10728325" y="4572000"/>
          <p14:tracePt t="66370" x="10766425" y="4602163"/>
          <p14:tracePt t="66386" x="10782300" y="4610100"/>
          <p14:tracePt t="66441" x="10790238" y="4610100"/>
          <p14:tracePt t="66449" x="10790238" y="4602163"/>
          <p14:tracePt t="66457" x="10790238" y="4587875"/>
          <p14:tracePt t="66470" x="10790238" y="4579938"/>
          <p14:tracePt t="66486" x="10790238" y="4549775"/>
          <p14:tracePt t="66503" x="10790238" y="4511675"/>
          <p14:tracePt t="66520" x="10782300" y="4503738"/>
          <p14:tracePt t="66536" x="10782300" y="4479925"/>
          <p14:tracePt t="66553" x="10782300" y="4465638"/>
          <p14:tracePt t="66554" x="10782300" y="4457700"/>
          <p14:tracePt t="66570" x="10790238" y="4449763"/>
          <p14:tracePt t="66586" x="10798175" y="4441825"/>
          <p14:tracePt t="66603" x="10812463" y="4441825"/>
          <p14:tracePt t="66620" x="10850563" y="4441825"/>
          <p14:tracePt t="66636" x="10888663" y="4435475"/>
          <p14:tracePt t="66653" x="10926763" y="4435475"/>
          <p14:tracePt t="66670" x="10964863" y="4427538"/>
          <p14:tracePt t="66686" x="10995025" y="4419600"/>
          <p14:tracePt t="66703" x="11010900" y="4411663"/>
          <p14:tracePt t="66753" x="11010900" y="4397375"/>
          <p14:tracePt t="66761" x="10995025" y="4365625"/>
          <p14:tracePt t="66770" x="10980738" y="4343400"/>
          <p14:tracePt t="66786" x="10918825" y="4297363"/>
          <p14:tracePt t="66803" x="10858500" y="4251325"/>
          <p14:tracePt t="66820" x="10728325" y="4198938"/>
          <p14:tracePt t="66837" x="10591800" y="4183063"/>
          <p14:tracePt t="66853" x="10507663" y="4191000"/>
          <p14:tracePt t="66870" x="10461625" y="4221163"/>
          <p14:tracePt t="66886" x="10439400" y="4305300"/>
          <p14:tracePt t="66903" x="10431463" y="4495800"/>
          <p14:tracePt t="66920" x="10431463" y="4784725"/>
          <p14:tracePt t="66936" x="10545763" y="5165725"/>
          <p14:tracePt t="66953" x="10698163" y="5608638"/>
          <p14:tracePt t="66970" x="10842625" y="5851525"/>
          <p14:tracePt t="66987" x="10972800" y="6019800"/>
          <p14:tracePt t="67003" x="11117263" y="6142038"/>
          <p14:tracePt t="67020" x="11285538" y="6218238"/>
          <p14:tracePt t="67037" x="11430000" y="6270625"/>
          <p14:tracePt t="67053" x="11498263" y="6270625"/>
          <p14:tracePt t="67070" x="11544300" y="6264275"/>
          <p14:tracePt t="67087" x="11582400" y="6180138"/>
          <p14:tracePt t="67103" x="11620500" y="6019800"/>
          <p14:tracePt t="67120" x="11620500" y="5859463"/>
          <p14:tracePt t="67137" x="11620500" y="5661025"/>
          <p14:tracePt t="67153" x="11528425" y="5402263"/>
          <p14:tracePt t="67170" x="11452225" y="5318125"/>
          <p14:tracePt t="67187" x="11369675" y="5287963"/>
          <p14:tracePt t="67203" x="11293475" y="5287963"/>
          <p14:tracePt t="67220" x="11209338" y="5311775"/>
          <p14:tracePt t="67237" x="11141075" y="5380038"/>
          <p14:tracePt t="67253" x="11102975" y="5494338"/>
          <p14:tracePt t="67270" x="11087100" y="5616575"/>
          <p14:tracePt t="67287" x="11087100" y="5737225"/>
          <p14:tracePt t="67303" x="11179175" y="5851525"/>
          <p14:tracePt t="67320" x="11299825" y="5951538"/>
          <p14:tracePt t="67337" x="11422063" y="5997575"/>
          <p14:tracePt t="67353" x="11536363" y="6011863"/>
          <p14:tracePt t="67370" x="11560175" y="6011863"/>
          <p14:tracePt t="67387" x="11560175" y="5951538"/>
          <p14:tracePt t="67403" x="11560175" y="5813425"/>
          <p14:tracePt t="67420" x="11468100" y="5600700"/>
          <p14:tracePt t="67437" x="11315700" y="5372100"/>
          <p14:tracePt t="67453" x="11125200" y="5135563"/>
          <p14:tracePt t="67470" x="10866438" y="4945063"/>
          <p14:tracePt t="67487" x="10660063" y="4854575"/>
          <p14:tracePt t="67503" x="10583863" y="4822825"/>
          <p14:tracePt t="67520" x="10575925" y="4822825"/>
          <p14:tracePt t="67593" x="10583863" y="4830763"/>
          <p14:tracePt t="67610" x="10591800" y="4838700"/>
          <p14:tracePt t="67618" x="10614025" y="4854575"/>
          <p14:tracePt t="67626" x="10629900" y="4868863"/>
          <p14:tracePt t="67637" x="10652125" y="4884738"/>
          <p14:tracePt t="67653" x="10675938" y="4884738"/>
          <p14:tracePt t="67670" x="10706100" y="4884738"/>
          <p14:tracePt t="67687" x="10736263" y="4876800"/>
          <p14:tracePt t="67703" x="10736263" y="4838700"/>
          <p14:tracePt t="67720" x="10736263" y="4800600"/>
          <p14:tracePt t="67737" x="10690225" y="4754563"/>
          <p14:tracePt t="67754" x="10621963" y="4740275"/>
          <p14:tracePt t="67770" x="10575925" y="4740275"/>
          <p14:tracePt t="67787" x="10507663" y="4822825"/>
          <p14:tracePt t="67803" x="10423525" y="4999038"/>
          <p14:tracePt t="67820" x="10393363" y="5197475"/>
          <p14:tracePt t="67837" x="10379075" y="5387975"/>
          <p14:tracePt t="67853" x="10417175" y="5584825"/>
          <p14:tracePt t="67870" x="10599738" y="5829300"/>
          <p14:tracePt t="67887" x="10828338" y="6027738"/>
          <p14:tracePt t="67903" x="11102975" y="6188075"/>
          <p14:tracePt t="67920" x="11261725" y="6248400"/>
          <p14:tracePt t="67937" x="11369675" y="6264275"/>
          <p14:tracePt t="67953" x="11468100" y="6240463"/>
          <p14:tracePt t="67970" x="11498263" y="6194425"/>
          <p14:tracePt t="67987" x="11498263" y="6111875"/>
          <p14:tracePt t="68003" x="11498263" y="6088063"/>
          <p14:tracePt t="68050" x="11498263" y="6118225"/>
          <p14:tracePt t="68058" x="11498263" y="6202363"/>
          <p14:tracePt t="68070" x="11498263" y="6278563"/>
          <p14:tracePt t="68087" x="11498263" y="6492875"/>
          <p14:tracePt t="68104" x="11483975" y="6667500"/>
          <p14:tracePt t="68120" x="11445875" y="6797675"/>
          <p14:tracePt t="68137" x="11407775" y="6850063"/>
          <p14:tracePt t="68153" x="11353800" y="6850063"/>
          <p14:tracePt t="68170" x="11331575" y="6850063"/>
          <p14:tracePt t="68187" x="11293475" y="6835775"/>
          <p14:tracePt t="68203" x="11261725" y="6759575"/>
          <p14:tracePt t="68220" x="11261725" y="6621463"/>
          <p14:tracePt t="68237" x="11261725" y="6446838"/>
          <p14:tracePt t="68253" x="11323638" y="6210300"/>
          <p14:tracePt t="68270" x="11369675" y="5889625"/>
          <p14:tracePt t="68287" x="11376025" y="5584825"/>
          <p14:tracePt t="68303" x="11376025" y="5372100"/>
          <p14:tracePt t="68320" x="11315700" y="5189538"/>
          <p14:tracePt t="68337" x="11269663" y="5067300"/>
          <p14:tracePt t="68353" x="11239500" y="5029200"/>
          <p14:tracePt t="68394" x="11247438" y="5029200"/>
          <p14:tracePt t="68402" x="11261725" y="5029200"/>
          <p14:tracePt t="68410" x="11285538" y="5029200"/>
          <p14:tracePt t="68420" x="11299825" y="5029200"/>
          <p14:tracePt t="68437" x="11345863" y="5037138"/>
          <p14:tracePt t="68453" x="11369675" y="5037138"/>
          <p14:tracePt t="68470" x="11376025" y="5037138"/>
          <p14:tracePt t="68487" x="11383963" y="5037138"/>
          <p14:tracePt t="68570" x="11399838" y="5037138"/>
          <p14:tracePt t="68586" x="11407775" y="5021263"/>
          <p14:tracePt t="68594" x="11414125" y="5021263"/>
          <p14:tracePt t="68604" x="11422063" y="5006975"/>
          <p14:tracePt t="68620" x="11430000" y="4999038"/>
          <p14:tracePt t="68637" x="11437938" y="4999038"/>
          <p14:tracePt t="69018" x="11369675" y="4983163"/>
          <p14:tracePt t="69026" x="11185525" y="4953000"/>
          <p14:tracePt t="69037" x="10904538" y="4922838"/>
          <p14:tracePt t="69054" x="10401300" y="4884738"/>
          <p14:tracePt t="69070" x="9966325" y="4899025"/>
          <p14:tracePt t="69087" x="9837738" y="5006975"/>
          <p14:tracePt t="69104" x="9829800" y="5135563"/>
          <p14:tracePt t="69121" x="9829800" y="5203825"/>
          <p14:tracePt t="69137" x="9875838" y="5249863"/>
          <p14:tracePt t="69157" x="10036175" y="5318125"/>
          <p14:tracePt t="69170" x="10194925" y="5341938"/>
          <p14:tracePt t="69187" x="10317163" y="5349875"/>
          <p14:tracePt t="69204" x="10431463" y="5349875"/>
          <p14:tracePt t="69220" x="10523538" y="5341938"/>
          <p14:tracePt t="69237" x="10575925" y="5334000"/>
          <p14:tracePt t="69254" x="10591800" y="5318125"/>
          <p14:tracePt t="69270" x="10599738" y="5311775"/>
          <p14:tracePt t="70466" x="10614025" y="5311775"/>
          <p14:tracePt t="70474" x="10668000" y="5311775"/>
          <p14:tracePt t="70487" x="10760075" y="5356225"/>
          <p14:tracePt t="70504" x="10972800" y="5486400"/>
          <p14:tracePt t="70521" x="11239500" y="5630863"/>
          <p14:tracePt t="70537" x="11506200" y="5737225"/>
          <p14:tracePt t="70554" x="11704638" y="5791200"/>
          <p14:tracePt t="70571" x="11742738" y="5791200"/>
          <p14:tracePt t="70587" x="11718925" y="5707063"/>
          <p14:tracePt t="70604" x="11598275" y="5608638"/>
          <p14:tracePt t="70621" x="11369675" y="5486400"/>
          <p14:tracePt t="70637" x="11018838" y="5356225"/>
          <p14:tracePt t="70654" x="10637838" y="5249863"/>
          <p14:tracePt t="70671" x="10264775" y="5181600"/>
          <p14:tracePt t="70687" x="9998075" y="5143500"/>
          <p14:tracePt t="70704" x="9829800" y="5127625"/>
          <p14:tracePt t="70721" x="9775825" y="5127625"/>
          <p14:tracePt t="70762" x="9813925" y="5105400"/>
          <p14:tracePt t="70770" x="9867900" y="5083175"/>
          <p14:tracePt t="70778" x="9890125" y="5059363"/>
          <p14:tracePt t="70787" x="9913938" y="5051425"/>
          <p14:tracePt t="70804" x="9944100" y="5021263"/>
          <p14:tracePt t="71123" x="9990138" y="5021263"/>
          <p14:tracePt t="71130" x="10096500" y="5021263"/>
          <p14:tracePt t="71139" x="10218738" y="5021263"/>
          <p14:tracePt t="71155" x="10439400" y="4983163"/>
          <p14:tracePt t="71171" x="10575925" y="4860925"/>
          <p14:tracePt t="71187" x="10621963" y="4716463"/>
          <p14:tracePt t="71204" x="10621963" y="4610100"/>
          <p14:tracePt t="71221" x="10561638" y="4511675"/>
          <p14:tracePt t="71238" x="10499725" y="4465638"/>
          <p14:tracePt t="71254" x="10469563" y="4441825"/>
          <p14:tracePt t="71307" x="10485438" y="4441825"/>
          <p14:tracePt t="71323" x="10507663" y="4441825"/>
          <p14:tracePt t="71331" x="10531475" y="4441825"/>
          <p14:tracePt t="71339" x="10537825" y="4441825"/>
          <p14:tracePt t="71354" x="10545763" y="4441825"/>
          <p14:tracePt t="71371" x="10561638" y="4441825"/>
          <p14:tracePt t="71388" x="10561638" y="4419600"/>
          <p14:tracePt t="71404" x="10561638" y="4411663"/>
          <p14:tracePt t="71421" x="10553700" y="4389438"/>
          <p14:tracePt t="71437" x="10545763" y="4381500"/>
          <p14:tracePt t="71454" x="10523538" y="4365625"/>
          <p14:tracePt t="71471" x="10507663" y="4359275"/>
          <p14:tracePt t="71491" x="10499725" y="4351338"/>
          <p14:tracePt t="71563" x="10507663" y="4351338"/>
          <p14:tracePt t="71571" x="10531475" y="4351338"/>
          <p14:tracePt t="71579" x="10537825" y="4351338"/>
          <p14:tracePt t="71715" x="10545763" y="4351338"/>
          <p14:tracePt t="71723" x="10545763" y="4335463"/>
          <p14:tracePt t="71939" x="10507663" y="4305300"/>
          <p14:tracePt t="71947" x="10309225" y="4251325"/>
          <p14:tracePt t="71955" x="9966325" y="4160838"/>
          <p14:tracePt t="71971" x="9296400" y="3970338"/>
          <p14:tracePt t="71988" x="8556625" y="3870325"/>
          <p14:tracePt t="72004" x="8237538" y="3870325"/>
          <p14:tracePt t="72021" x="8008938" y="3894138"/>
          <p14:tracePt t="72038" x="7756525" y="3894138"/>
          <p14:tracePt t="72054" x="7597775" y="3886200"/>
          <p14:tracePt t="72071" x="7505700" y="3840163"/>
          <p14:tracePt t="72088" x="7421563" y="3802063"/>
          <p14:tracePt t="72104" x="7292975" y="3763963"/>
          <p14:tracePt t="72121" x="7146925" y="3733800"/>
          <p14:tracePt t="72138" x="6980238" y="3711575"/>
          <p14:tracePt t="72155" x="6781800" y="3673475"/>
          <p14:tracePt t="72171" x="6591300" y="3627438"/>
          <p14:tracePt t="72188" x="6370638" y="3573463"/>
          <p14:tracePt t="72205" x="6142038" y="3543300"/>
          <p14:tracePt t="72221" x="5951538" y="3559175"/>
          <p14:tracePt t="72238" x="5807075" y="3695700"/>
          <p14:tracePt t="72254" x="5722938" y="3886200"/>
          <p14:tracePt t="72271" x="5707063" y="4130675"/>
          <p14:tracePt t="72288" x="5707063" y="4335463"/>
          <p14:tracePt t="72304" x="5722938" y="4457700"/>
          <p14:tracePt t="72321" x="5730875" y="4503738"/>
          <p14:tracePt t="72338" x="5737225" y="4541838"/>
          <p14:tracePt t="72355" x="5737225" y="4587875"/>
          <p14:tracePt t="72371" x="5737225" y="4602163"/>
          <p14:tracePt t="72388" x="5737225" y="4610100"/>
          <p14:tracePt t="72499" x="5745163" y="4610100"/>
          <p14:tracePt t="72523" x="5753100" y="4610100"/>
          <p14:tracePt t="72539" x="5753100" y="4594225"/>
          <p14:tracePt t="72547" x="5753100" y="4572000"/>
          <p14:tracePt t="72555" x="5745163" y="4541838"/>
          <p14:tracePt t="72571" x="5730875" y="4511675"/>
          <p14:tracePt t="72588" x="5707063" y="4473575"/>
          <p14:tracePt t="72604" x="5692775" y="4441825"/>
          <p14:tracePt t="72621" x="5684838" y="4427538"/>
          <p14:tracePt t="72638" x="5676900" y="4427538"/>
          <p14:tracePt t="72654" x="5668963" y="4419600"/>
          <p14:tracePt t="72779" x="5676900" y="4419600"/>
          <p14:tracePt t="72795" x="5684838" y="4419600"/>
          <p14:tracePt t="72803" x="5699125" y="4403725"/>
          <p14:tracePt t="72819" x="5715000" y="4403725"/>
          <p14:tracePt t="72827" x="5722938" y="4403725"/>
          <p14:tracePt t="72838" x="5730875" y="4397375"/>
          <p14:tracePt t="72855" x="5737225" y="4397375"/>
          <p14:tracePt t="72871" x="5753100" y="4389438"/>
          <p14:tracePt t="72899" x="5768975" y="4381500"/>
          <p14:tracePt t="72915" x="5783263" y="4381500"/>
          <p14:tracePt t="72931" x="5807075" y="4381500"/>
          <p14:tracePt t="72939" x="5813425" y="4373563"/>
          <p14:tracePt t="72955" x="5821363" y="4373563"/>
          <p14:tracePt t="72995" x="5829300" y="4365625"/>
          <p14:tracePt t="73059" x="5837238" y="4359275"/>
          <p14:tracePt t="73107" x="5837238" y="4351338"/>
          <p14:tracePt t="73131" x="5845175" y="4343400"/>
          <p14:tracePt t="73139" x="5845175" y="4335463"/>
          <p14:tracePt t="73147" x="5851525" y="4327525"/>
          <p14:tracePt t="73163" x="5851525" y="4321175"/>
          <p14:tracePt t="73171" x="5851525" y="4313238"/>
          <p14:tracePt t="73188" x="5851525" y="4305300"/>
          <p14:tracePt t="73205" x="5851525" y="4297363"/>
          <p14:tracePt t="73299" x="5851525" y="4305300"/>
          <p14:tracePt t="73307" x="5851525" y="4327525"/>
          <p14:tracePt t="73315" x="5851525" y="4343400"/>
          <p14:tracePt t="73323" x="5851525" y="4359275"/>
          <p14:tracePt t="73338" x="5851525" y="4381500"/>
          <p14:tracePt t="73355" x="5851525" y="4435475"/>
          <p14:tracePt t="73371" x="5851525" y="4449763"/>
          <p14:tracePt t="73675" x="5875338" y="4473575"/>
          <p14:tracePt t="73683" x="5921375" y="4487863"/>
          <p14:tracePt t="73691" x="5989638" y="4503738"/>
          <p14:tracePt t="73705" x="6073775" y="4511675"/>
          <p14:tracePt t="73722" x="6218238" y="4533900"/>
          <p14:tracePt t="73738" x="6278563" y="4533900"/>
          <p14:tracePt t="73755" x="6340475" y="4511675"/>
          <p14:tracePt t="73771" x="6354763" y="4503738"/>
          <p14:tracePt t="73843" x="6354763" y="4525963"/>
          <p14:tracePt t="73851" x="6354763" y="4549775"/>
          <p14:tracePt t="73859" x="6354763" y="4572000"/>
          <p14:tracePt t="73871" x="6354763" y="4587875"/>
          <p14:tracePt t="73888" x="6378575" y="4618038"/>
          <p14:tracePt t="73905" x="6384925" y="4632325"/>
          <p14:tracePt t="74259" x="6384925" y="4625975"/>
          <p14:tracePt t="74363" x="6392863" y="4625975"/>
          <p14:tracePt t="74371" x="6400800" y="4625975"/>
          <p14:tracePt t="74379" x="6416675" y="4625975"/>
          <p14:tracePt t="74388" x="6438900" y="4625975"/>
          <p14:tracePt t="74405" x="6545263" y="4618038"/>
          <p14:tracePt t="74422" x="6683375" y="4594225"/>
          <p14:tracePt t="74438" x="6811963" y="4579938"/>
          <p14:tracePt t="74455" x="6911975" y="4556125"/>
          <p14:tracePt t="74472" x="6988175" y="4541838"/>
          <p14:tracePt t="74488" x="7002463" y="4541838"/>
          <p14:tracePt t="74505" x="7032625" y="4541838"/>
          <p14:tracePt t="74522" x="7056438" y="4541838"/>
          <p14:tracePt t="74538" x="7132638" y="4541838"/>
          <p14:tracePt t="74555" x="7239000" y="4518025"/>
          <p14:tracePt t="74572" x="7292975" y="4503738"/>
          <p14:tracePt t="74588" x="7299325" y="4495800"/>
          <p14:tracePt t="74635" x="7299325" y="4479925"/>
          <p14:tracePt t="74659" x="7299325" y="4473575"/>
          <p14:tracePt t="74675" x="7299325" y="4465638"/>
          <p14:tracePt t="74684" x="7299325" y="4457700"/>
          <p14:tracePt t="74692" x="7292975" y="4449763"/>
          <p14:tracePt t="74705" x="7277100" y="4435475"/>
          <p14:tracePt t="74722" x="7261225" y="4427538"/>
          <p14:tracePt t="74738" x="7254875" y="4411663"/>
          <p14:tracePt t="74755" x="7246938" y="4403725"/>
          <p14:tracePt t="74772" x="7239000" y="4389438"/>
          <p14:tracePt t="74795" x="7239000" y="4381500"/>
          <p14:tracePt t="74828" x="7239000" y="4373563"/>
          <p14:tracePt t="74844" x="7231063" y="4373563"/>
          <p14:tracePt t="74923" x="7231063" y="4365625"/>
          <p14:tracePt t="74940" x="7223125" y="4365625"/>
          <p14:tracePt t="75012" x="7223125" y="4359275"/>
          <p14:tracePt t="75027" x="7223125" y="4351338"/>
          <p14:tracePt t="75051" x="7216775" y="4343400"/>
          <p14:tracePt t="75148" x="7200900" y="4343400"/>
          <p14:tracePt t="75164" x="7192963" y="4343400"/>
          <p14:tracePt t="75171" x="7178675" y="4343400"/>
          <p14:tracePt t="75284" x="7170738" y="4343400"/>
          <p14:tracePt t="75300" x="7170738" y="4359275"/>
          <p14:tracePt t="75308" x="7170738" y="4365625"/>
          <p14:tracePt t="75315" x="7170738" y="4373563"/>
          <p14:tracePt t="75332" x="7170738" y="4381500"/>
          <p14:tracePt t="75340" x="7170738" y="4389438"/>
          <p14:tracePt t="75452" x="7162800" y="4397375"/>
          <p14:tracePt t="75595" x="7154863" y="4389438"/>
          <p14:tracePt t="75604" x="7146925" y="4389438"/>
          <p14:tracePt t="75612" x="7140575" y="4381500"/>
          <p14:tracePt t="75622" x="7140575" y="4373563"/>
          <p14:tracePt t="75638" x="7108825" y="4335463"/>
          <p14:tracePt t="75655" x="7078663" y="4289425"/>
          <p14:tracePt t="75672" x="7010400" y="4237038"/>
          <p14:tracePt t="75689" x="6934200" y="4168775"/>
          <p14:tracePt t="75705" x="6827838" y="4068763"/>
          <p14:tracePt t="75722" x="6689725" y="3946525"/>
          <p14:tracePt t="75739" x="6545263" y="3810000"/>
          <p14:tracePt t="75756" x="6286500" y="3565525"/>
          <p14:tracePt t="75772" x="6065838" y="3429000"/>
          <p14:tracePt t="75789" x="5845175" y="3322638"/>
          <p14:tracePt t="75805" x="5654675" y="3268663"/>
          <p14:tracePt t="75822" x="5502275" y="3230563"/>
          <p14:tracePt t="75839" x="5349875" y="3222625"/>
          <p14:tracePt t="75855" x="5181600" y="3222625"/>
          <p14:tracePt t="75872" x="5006975" y="3246438"/>
          <p14:tracePt t="75889" x="4746625" y="3390900"/>
          <p14:tracePt t="75905" x="4465638" y="3589338"/>
          <p14:tracePt t="75922" x="4297363" y="3825875"/>
          <p14:tracePt t="75939" x="4183063" y="4130675"/>
          <p14:tracePt t="75956" x="4175125" y="4457700"/>
          <p14:tracePt t="75972" x="4335463" y="4732338"/>
          <p14:tracePt t="75989" x="4618038" y="4960938"/>
          <p14:tracePt t="76005" x="5013325" y="5121275"/>
          <p14:tracePt t="76022" x="5540375" y="5257800"/>
          <p14:tracePt t="76039" x="5959475" y="5303838"/>
          <p14:tracePt t="76055" x="6264275" y="5303838"/>
          <p14:tracePt t="76072" x="6469063" y="5303838"/>
          <p14:tracePt t="76089" x="6629400" y="5303838"/>
          <p14:tracePt t="76105" x="6811963" y="5287963"/>
          <p14:tracePt t="76122" x="6972300" y="5257800"/>
          <p14:tracePt t="76139" x="7140575" y="5227638"/>
          <p14:tracePt t="76155" x="7345363" y="5159375"/>
          <p14:tracePt t="76172" x="7483475" y="5059363"/>
          <p14:tracePt t="76189" x="7559675" y="4953000"/>
          <p14:tracePt t="76205" x="7589838" y="4860925"/>
          <p14:tracePt t="76222" x="7597775" y="4754563"/>
          <p14:tracePt t="76239" x="7597775" y="4670425"/>
          <p14:tracePt t="76255" x="7597775" y="4587875"/>
          <p14:tracePt t="76272" x="7573963" y="4487863"/>
          <p14:tracePt t="76289" x="7535863" y="4389438"/>
          <p14:tracePt t="76305" x="7497763" y="4313238"/>
          <p14:tracePt t="76322" x="7475538" y="4267200"/>
          <p14:tracePt t="76339" x="7459663" y="4237038"/>
          <p14:tracePt t="76355" x="7437438" y="4206875"/>
          <p14:tracePt t="76372" x="7413625" y="4191000"/>
          <p14:tracePt t="76389" x="7413625" y="4183063"/>
          <p14:tracePt t="76405" x="7407275" y="4183063"/>
          <p14:tracePt t="76620" x="7399338" y="4191000"/>
          <p14:tracePt t="76628" x="7399338" y="4213225"/>
          <p14:tracePt t="76639" x="7399338" y="4229100"/>
          <p14:tracePt t="76655" x="7345363" y="4297363"/>
          <p14:tracePt t="76672" x="7239000" y="4389438"/>
          <p14:tracePt t="76689" x="7116763" y="4457700"/>
          <p14:tracePt t="76705" x="6956425" y="4511675"/>
          <p14:tracePt t="76722" x="6773863" y="4556125"/>
          <p14:tracePt t="76739" x="6613525" y="4594225"/>
          <p14:tracePt t="76740" x="6537325" y="4632325"/>
          <p14:tracePt t="76755" x="6477000" y="4664075"/>
          <p14:tracePt t="76772" x="6248400" y="4754563"/>
          <p14:tracePt t="76789" x="6111875" y="4822825"/>
          <p14:tracePt t="76805" x="6003925" y="4868863"/>
          <p14:tracePt t="76822" x="5951538" y="4899025"/>
          <p14:tracePt t="76839" x="5921375" y="4906963"/>
          <p14:tracePt t="76876" x="5913438" y="4906963"/>
          <p14:tracePt t="76884" x="5905500" y="4906963"/>
          <p14:tracePt t="76892" x="5897563" y="4906963"/>
          <p14:tracePt t="76905" x="5883275" y="4899025"/>
          <p14:tracePt t="76922" x="5821363" y="4884738"/>
          <p14:tracePt t="76939" x="5737225" y="4822825"/>
          <p14:tracePt t="76956" x="5592763" y="4716463"/>
          <p14:tracePt t="76972" x="5516563" y="4664075"/>
          <p14:tracePt t="76989" x="5464175" y="4618038"/>
          <p14:tracePt t="77012" x="5456238" y="4610100"/>
          <p14:tracePt t="77076" x="5456238" y="4602163"/>
          <p14:tracePt t="77084" x="5456238" y="4587875"/>
          <p14:tracePt t="77092" x="5456238" y="4579938"/>
          <p14:tracePt t="77106" x="5456238" y="4556125"/>
          <p14:tracePt t="77122" x="5456238" y="4525963"/>
          <p14:tracePt t="77139" x="5456238" y="4479925"/>
          <p14:tracePt t="77159" x="5456238" y="4449763"/>
          <p14:tracePt t="77173" x="5456238" y="4427538"/>
          <p14:tracePt t="77189" x="5456238" y="4419600"/>
          <p14:tracePt t="77212" x="5456238" y="4411663"/>
          <p14:tracePt t="77222" x="5456238" y="4403725"/>
          <p14:tracePt t="77239" x="5456238" y="4397375"/>
          <p14:tracePt t="77256" x="5456238" y="4389438"/>
          <p14:tracePt t="77273" x="5456238" y="4381500"/>
          <p14:tracePt t="77289" x="5456238" y="4373563"/>
          <p14:tracePt t="77306" x="5456238" y="4365625"/>
          <p14:tracePt t="77322" x="5456238" y="4351338"/>
          <p14:tracePt t="77339" x="5456238" y="4343400"/>
          <p14:tracePt t="77356" x="5456238" y="4327525"/>
          <p14:tracePt t="77372" x="5456238" y="4321175"/>
          <p14:tracePt t="77389" x="5456238" y="4313238"/>
          <p14:tracePt t="77405" x="5456238" y="4305300"/>
          <p14:tracePt t="77422" x="5470525" y="4305300"/>
          <p14:tracePt t="77439" x="5486400" y="4305300"/>
          <p14:tracePt t="77455" x="5516563" y="4305300"/>
          <p14:tracePt t="77472" x="5532438" y="4305300"/>
          <p14:tracePt t="77489" x="5546725" y="4305300"/>
          <p14:tracePt t="77506" x="5554663" y="4313238"/>
          <p14:tracePt t="77522" x="5562600" y="4321175"/>
          <p14:tracePt t="77539" x="5578475" y="4335463"/>
          <p14:tracePt t="77556" x="5592763" y="4381500"/>
          <p14:tracePt t="77572" x="5600700" y="4449763"/>
          <p14:tracePt t="77589" x="5638800" y="4511675"/>
          <p14:tracePt t="77606" x="5676900" y="4594225"/>
          <p14:tracePt t="77622" x="5730875" y="4670425"/>
          <p14:tracePt t="77639" x="5768975" y="4716463"/>
          <p14:tracePt t="77656" x="5791200" y="4732338"/>
          <p14:tracePt t="77672" x="5791200" y="4746625"/>
          <p14:tracePt t="77689" x="5791200" y="4754563"/>
          <p14:tracePt t="77706" x="5799138" y="4770438"/>
          <p14:tracePt t="77722" x="5799138" y="4784725"/>
          <p14:tracePt t="77739" x="5813425" y="4800600"/>
          <p14:tracePt t="77756" x="5813425" y="4830763"/>
          <p14:tracePt t="77772" x="5821363" y="4830763"/>
          <p14:tracePt t="77789" x="5821363" y="4838700"/>
          <p14:tracePt t="77806" x="5837238" y="4854575"/>
          <p14:tracePt t="77822" x="5845175" y="4868863"/>
          <p14:tracePt t="77839" x="5867400" y="4884738"/>
          <p14:tracePt t="77856" x="5897563" y="4899025"/>
          <p14:tracePt t="77872" x="5913438" y="4906963"/>
          <p14:tracePt t="77889" x="5951538" y="4914900"/>
          <p14:tracePt t="77906" x="5965825" y="4914900"/>
          <p14:tracePt t="77922" x="5981700" y="4930775"/>
          <p14:tracePt t="77939" x="6011863" y="4930775"/>
          <p14:tracePt t="77956" x="6049963" y="4930775"/>
          <p14:tracePt t="77973" x="6103938" y="4906963"/>
          <p14:tracePt t="77989" x="6142038" y="4899025"/>
          <p14:tracePt t="78006" x="6164263" y="4876800"/>
          <p14:tracePt t="78022" x="6172200" y="4846638"/>
          <p14:tracePt t="78039" x="6172200" y="4792663"/>
          <p14:tracePt t="78056" x="6172200" y="4724400"/>
          <p14:tracePt t="78072" x="6164263" y="4686300"/>
          <p14:tracePt t="78089" x="6149975" y="4656138"/>
          <p14:tracePt t="78106" x="6149975" y="4648200"/>
          <p14:tracePt t="78122" x="6142038" y="4640263"/>
          <p14:tracePt t="78139" x="6142038" y="4632325"/>
          <p14:tracePt t="78156" x="6134100" y="4618038"/>
          <p14:tracePt t="78172" x="6118225" y="4602163"/>
          <p14:tracePt t="78189" x="6111875" y="4587875"/>
          <p14:tracePt t="78213" x="6096000" y="4572000"/>
          <p14:tracePt t="78223" x="6096000" y="4556125"/>
          <p14:tracePt t="78239" x="6088063" y="4541838"/>
          <p14:tracePt t="78256" x="6073775" y="4525963"/>
          <p14:tracePt t="78273" x="6065838" y="4503738"/>
          <p14:tracePt t="78289" x="6035675" y="4487863"/>
          <p14:tracePt t="78306" x="6003925" y="4457700"/>
          <p14:tracePt t="78323" x="5981700" y="4435475"/>
          <p14:tracePt t="78339" x="5951538" y="4381500"/>
          <p14:tracePt t="78356" x="5897563" y="4313238"/>
          <p14:tracePt t="78372" x="5845175" y="4244975"/>
          <p14:tracePt t="78389" x="5821363" y="4213225"/>
          <p14:tracePt t="78406" x="5813425" y="4191000"/>
          <p14:tracePt t="78422" x="5807075" y="4175125"/>
          <p14:tracePt t="78439" x="5799138" y="4160838"/>
          <p14:tracePt t="78461" x="5799138" y="4152900"/>
          <p14:tracePt t="78485" x="5791200" y="4137025"/>
          <p14:tracePt t="78556" x="5791200" y="4130675"/>
          <p14:tracePt t="78668" x="5799138" y="4130675"/>
          <p14:tracePt t="78676" x="5813425" y="4130675"/>
          <p14:tracePt t="78689" x="5837238" y="4130675"/>
          <p14:tracePt t="78706" x="5859463" y="4160838"/>
          <p14:tracePt t="78723" x="5883275" y="4191000"/>
          <p14:tracePt t="78739" x="5905500" y="4213225"/>
          <p14:tracePt t="78756" x="5943600" y="4251325"/>
          <p14:tracePt t="78773" x="6003925" y="4313238"/>
          <p14:tracePt t="78789" x="6088063" y="4351338"/>
          <p14:tracePt t="78806" x="6188075" y="4411663"/>
          <p14:tracePt t="78823" x="6286500" y="4435475"/>
          <p14:tracePt t="78839" x="6362700" y="4449763"/>
          <p14:tracePt t="78856" x="6438900" y="4457700"/>
          <p14:tracePt t="78873" x="6484938" y="4449763"/>
          <p14:tracePt t="78889" x="6515100" y="4427538"/>
          <p14:tracePt t="78906" x="6545263" y="4389438"/>
          <p14:tracePt t="78923" x="6569075" y="4359275"/>
          <p14:tracePt t="78939" x="6591300" y="4259263"/>
          <p14:tracePt t="78956" x="6591300" y="4168775"/>
          <p14:tracePt t="78973" x="6545263" y="4008438"/>
          <p14:tracePt t="78989" x="6438900" y="3940175"/>
          <p14:tracePt t="79006" x="6324600" y="3916363"/>
          <p14:tracePt t="79023" x="6256338" y="3916363"/>
          <p14:tracePt t="79039" x="6202363" y="3946525"/>
          <p14:tracePt t="79056" x="6134100" y="4098925"/>
          <p14:tracePt t="79073" x="6080125" y="4283075"/>
          <p14:tracePt t="79089" x="6035675" y="4441825"/>
          <p14:tracePt t="79106" x="6011863" y="4602163"/>
          <p14:tracePt t="79123" x="6003925" y="4808538"/>
          <p14:tracePt t="79139" x="6035675" y="5013325"/>
          <p14:tracePt t="79156" x="6156325" y="5311775"/>
          <p14:tracePt t="79173" x="6240463" y="5418138"/>
          <p14:tracePt t="79189" x="6346825" y="5524500"/>
          <p14:tracePt t="79206" x="6484938" y="5600700"/>
          <p14:tracePt t="79223" x="6629400" y="5661025"/>
          <p14:tracePt t="79239" x="6727825" y="5668963"/>
          <p14:tracePt t="79256" x="6888163" y="5676900"/>
          <p14:tracePt t="79273" x="7064375" y="5676900"/>
          <p14:tracePt t="79289" x="7254875" y="5676900"/>
          <p14:tracePt t="79306" x="7361238" y="5668963"/>
          <p14:tracePt t="79323" x="7451725" y="5661025"/>
          <p14:tracePt t="79339" x="7497763" y="5654675"/>
          <p14:tracePt t="79356" x="7566025" y="5646738"/>
          <p14:tracePt t="79373" x="7604125" y="5622925"/>
          <p14:tracePt t="79389" x="7673975" y="5578475"/>
          <p14:tracePt t="79406" x="7718425" y="5516563"/>
          <p14:tracePt t="79423" x="7750175" y="5410200"/>
          <p14:tracePt t="79439" x="7756525" y="5249863"/>
          <p14:tracePt t="79456" x="7756525" y="5067300"/>
          <p14:tracePt t="79473" x="7696200" y="4854575"/>
          <p14:tracePt t="79489" x="7604125" y="4670425"/>
          <p14:tracePt t="79506" x="7489825" y="4495800"/>
          <p14:tracePt t="79523" x="7383463" y="4373563"/>
          <p14:tracePt t="79539" x="7299325" y="4289425"/>
          <p14:tracePt t="79556" x="7192963" y="4251325"/>
          <p14:tracePt t="79573" x="7056438" y="4244975"/>
          <p14:tracePt t="79589" x="6964363" y="4244975"/>
          <p14:tracePt t="79606" x="6896100" y="4251325"/>
          <p14:tracePt t="79623" x="6850063" y="4267200"/>
          <p14:tracePt t="79640" x="6789738" y="4297363"/>
          <p14:tracePt t="79657" x="6721475" y="4359275"/>
          <p14:tracePt t="79673" x="6651625" y="4435475"/>
          <p14:tracePt t="79690" x="6607175" y="4541838"/>
          <p14:tracePt t="79706" x="6575425" y="4670425"/>
          <p14:tracePt t="79723" x="6553200" y="4800600"/>
          <p14:tracePt t="79739" x="6553200" y="4930775"/>
          <p14:tracePt t="79756" x="6583363" y="5121275"/>
          <p14:tracePt t="79773" x="6621463" y="5249863"/>
          <p14:tracePt t="79790" x="6675438" y="5372100"/>
          <p14:tracePt t="79806" x="6721475" y="5486400"/>
          <p14:tracePt t="79823" x="6765925" y="5546725"/>
          <p14:tracePt t="79840" x="6789738" y="5578475"/>
          <p14:tracePt t="79856" x="6804025" y="5592763"/>
          <p14:tracePt t="79909" x="6811963" y="5600700"/>
          <p14:tracePt t="80101" x="6811963" y="5592763"/>
          <p14:tracePt t="80109" x="6804025" y="5584825"/>
          <p14:tracePt t="80125" x="6789738" y="5570538"/>
          <p14:tracePt t="80140" x="6781800" y="5540375"/>
          <p14:tracePt t="80156" x="6735763" y="5456238"/>
          <p14:tracePt t="80173" x="6659563" y="5318125"/>
          <p14:tracePt t="80190" x="6607175" y="5219700"/>
          <p14:tracePt t="80206" x="6575425" y="5135563"/>
          <p14:tracePt t="80223" x="6545263" y="5089525"/>
          <p14:tracePt t="80240" x="6530975" y="5067300"/>
          <p14:tracePt t="80256" x="6515100" y="5059363"/>
          <p14:tracePt t="80273" x="6507163" y="5051425"/>
          <p14:tracePt t="80453" x="6507163" y="5045075"/>
          <p14:tracePt t="80501" x="6507163" y="5029200"/>
          <p14:tracePt t="80525" x="6515100" y="5013325"/>
          <p14:tracePt t="80541" x="6523038" y="5013325"/>
          <p14:tracePt t="80549" x="6523038" y="5006975"/>
          <p14:tracePt t="80573" x="6523038" y="4999038"/>
          <p14:tracePt t="80581" x="6523038" y="4983163"/>
          <p14:tracePt t="80590" x="6523038" y="4975225"/>
          <p14:tracePt t="80606" x="6530975" y="4960938"/>
          <p14:tracePt t="80669" x="6537325" y="4953000"/>
          <p14:tracePt t="80709" x="6537325" y="4945063"/>
          <p14:tracePt t="80781" x="6545263" y="4937125"/>
          <p14:tracePt t="80789" x="6545263" y="4930775"/>
          <p14:tracePt t="80797" x="6553200" y="4906963"/>
          <p14:tracePt t="80806" x="6569075" y="4899025"/>
          <p14:tracePt t="80823" x="6569075" y="4846638"/>
          <p14:tracePt t="80840" x="6569075" y="4830763"/>
          <p14:tracePt t="80857" x="6575425" y="4816475"/>
          <p14:tracePt t="80893" x="6583363" y="4816475"/>
          <p14:tracePt t="80909" x="6583363" y="4808538"/>
          <p14:tracePt t="80933" x="6591300" y="4808538"/>
          <p14:tracePt t="80949" x="6599238" y="4792663"/>
          <p14:tracePt t="80981" x="6607175" y="4792663"/>
          <p14:tracePt t="81021" x="6607175" y="4784725"/>
          <p14:tracePt t="81069" x="6613525" y="4784725"/>
          <p14:tracePt t="81077" x="6613525" y="4778375"/>
          <p14:tracePt t="81085" x="6613525" y="4770438"/>
          <p14:tracePt t="81101" x="6613525" y="4762500"/>
          <p14:tracePt t="81125" x="6613525" y="4754563"/>
          <p14:tracePt t="81141" x="6613525" y="4746625"/>
          <p14:tracePt t="81157" x="6613525" y="4740275"/>
          <p14:tracePt t="81165" x="6613525" y="4732338"/>
          <p14:tracePt t="81173" x="6613525" y="4724400"/>
          <p14:tracePt t="81197" x="6613525" y="4716463"/>
          <p14:tracePt t="81207" x="6613525" y="4708525"/>
          <p14:tracePt t="81229" x="6613525" y="4702175"/>
          <p14:tracePt t="81261" x="6613525" y="4694238"/>
          <p14:tracePt t="81374" x="6629400" y="4694238"/>
          <p14:tracePt t="81381" x="6637338" y="4702175"/>
          <p14:tracePt t="81390" x="6645275" y="4708525"/>
          <p14:tracePt t="81407" x="6651625" y="4732338"/>
          <p14:tracePt t="81423" x="6667500" y="4746625"/>
          <p14:tracePt t="81445" x="6667500" y="4754563"/>
          <p14:tracePt t="81456" x="6675438" y="4762500"/>
          <p14:tracePt t="81473" x="6683375" y="4778375"/>
          <p14:tracePt t="81490" x="6689725" y="4784725"/>
          <p14:tracePt t="81507" x="6705600" y="4800600"/>
          <p14:tracePt t="81523" x="6721475" y="4816475"/>
          <p14:tracePt t="81540" x="6735763" y="4838700"/>
          <p14:tracePt t="81557" x="6743700" y="4854575"/>
          <p14:tracePt t="81573" x="6751638" y="4876800"/>
          <p14:tracePt t="81605" x="6751638" y="4884738"/>
          <p14:tracePt t="81613" x="6751638" y="4892675"/>
          <p14:tracePt t="81623" x="6751638" y="4899025"/>
          <p14:tracePt t="81645" x="6751638" y="4906963"/>
          <p14:tracePt t="81657" x="6751638" y="4914900"/>
          <p14:tracePt t="81673" x="6751638" y="4922838"/>
          <p14:tracePt t="81690" x="6751638" y="4937125"/>
          <p14:tracePt t="81707" x="6751638" y="4968875"/>
          <p14:tracePt t="81723" x="6751638" y="4975225"/>
          <p14:tracePt t="81740" x="6751638" y="5006975"/>
          <p14:tracePt t="81757" x="6751638" y="5045075"/>
          <p14:tracePt t="81773" x="6773863" y="5075238"/>
          <p14:tracePt t="81790" x="6789738" y="5097463"/>
          <p14:tracePt t="81807" x="6804025" y="5113338"/>
          <p14:tracePt t="81823" x="6819900" y="5127625"/>
          <p14:tracePt t="81840" x="6835775" y="5135563"/>
          <p14:tracePt t="81857" x="6850063" y="5143500"/>
          <p14:tracePt t="81873" x="6880225" y="5159375"/>
          <p14:tracePt t="81890" x="6888163" y="5159375"/>
          <p14:tracePt t="81907" x="6896100" y="5159375"/>
          <p14:tracePt t="81923" x="6896100" y="5165725"/>
          <p14:tracePt t="81940" x="6904038" y="5165725"/>
          <p14:tracePt t="81957" x="6918325" y="5181600"/>
          <p14:tracePt t="81973" x="6942138" y="5211763"/>
          <p14:tracePt t="81990" x="6956425" y="5219700"/>
          <p14:tracePt t="82007" x="6972300" y="5227638"/>
          <p14:tracePt t="82023" x="6972300" y="5235575"/>
          <p14:tracePt t="82040" x="6980238" y="5249863"/>
          <p14:tracePt t="82057" x="6994525" y="5273675"/>
          <p14:tracePt t="82073" x="7002463" y="5303838"/>
          <p14:tracePt t="82090" x="7032625" y="5356225"/>
          <p14:tracePt t="82107" x="7048500" y="5387975"/>
          <p14:tracePt t="82123" x="7064375" y="5410200"/>
          <p14:tracePt t="82140" x="7070725" y="5410200"/>
          <p14:tracePt t="82157" x="7078663" y="5418138"/>
          <p14:tracePt t="82606" x="7070725" y="5418138"/>
          <p14:tracePt t="82741" x="7070725" y="5410200"/>
          <p14:tracePt t="82757" x="7070725" y="5402263"/>
          <p14:tracePt t="82789" x="7070725" y="5394325"/>
          <p14:tracePt t="82813" x="7070725" y="5387975"/>
          <p14:tracePt t="82829" x="7070725" y="5380038"/>
          <p14:tracePt t="83150" x="7070725" y="5364163"/>
          <p14:tracePt t="83157" x="7078663" y="5364163"/>
          <p14:tracePt t="83166" x="7078663" y="5356225"/>
          <p14:tracePt t="83205" x="7086600" y="5349875"/>
          <p14:tracePt t="83326" x="7094538" y="5341938"/>
          <p14:tracePt t="83333" x="7102475" y="5341938"/>
          <p14:tracePt t="83373" x="7108825" y="5341938"/>
          <p14:tracePt t="83382" x="7116763" y="5334000"/>
          <p14:tracePt t="83518" x="7124700" y="5334000"/>
          <p14:tracePt t="83566" x="7132638" y="5334000"/>
          <p14:tracePt t="83878" x="7140575" y="5334000"/>
          <p14:tracePt t="83894" x="7146925" y="5334000"/>
          <p14:tracePt t="83942" x="7146925" y="5326063"/>
          <p14:tracePt t="83957" x="7154863" y="5318125"/>
          <p14:tracePt t="83974" x="7154863" y="5311775"/>
          <p14:tracePt t="83990" x="7162800" y="5303838"/>
          <p14:tracePt t="84006" x="7162800" y="5295900"/>
          <p14:tracePt t="84022" x="7162800" y="5287963"/>
          <p14:tracePt t="84054" x="7170738" y="5273675"/>
          <p14:tracePt t="84086" x="7170738" y="5265738"/>
          <p14:tracePt t="84142" x="7178675" y="5249863"/>
          <p14:tracePt t="84182" x="7178675" y="5241925"/>
          <p14:tracePt t="84206" x="7178675" y="5235575"/>
          <p14:tracePt t="84222" x="7178675" y="5219700"/>
          <p14:tracePt t="84230" x="7178675" y="5211763"/>
          <p14:tracePt t="84246" x="7178675" y="5203825"/>
          <p14:tracePt t="84270" x="7178675" y="5197475"/>
          <p14:tracePt t="84278" x="7185025" y="5189538"/>
          <p14:tracePt t="84646" x="7192963" y="5159375"/>
          <p14:tracePt t="84654" x="7192963" y="5105400"/>
          <p14:tracePt t="84662" x="7192963" y="5067300"/>
          <p14:tracePt t="84674" x="7208838" y="4999038"/>
          <p14:tracePt t="84691" x="7315200" y="4884738"/>
          <p14:tracePt t="84707" x="7375525" y="4830763"/>
          <p14:tracePt t="84724" x="7391400" y="4816475"/>
          <p14:tracePt t="84878" x="7407275" y="4800600"/>
          <p14:tracePt t="84910" x="7413625" y="4800600"/>
          <p14:tracePt t="85094" x="7421563" y="4792663"/>
          <p14:tracePt t="85126" x="7429500" y="4784725"/>
          <p14:tracePt t="85446" x="7437438" y="4784725"/>
          <p14:tracePt t="85462" x="7445375" y="4778375"/>
          <p14:tracePt t="85622" x="7467600" y="4770438"/>
          <p14:tracePt t="85630" x="7527925" y="4770438"/>
          <p14:tracePt t="85641" x="7581900" y="4770438"/>
          <p14:tracePt t="85658" x="7658100" y="4762500"/>
          <p14:tracePt t="85674" x="7666038" y="4746625"/>
          <p14:tracePt t="85691" x="7666038" y="4724400"/>
          <p14:tracePt t="85708" x="7589838" y="4632325"/>
          <p14:tracePt t="85724" x="7551738" y="4556125"/>
          <p14:tracePt t="85741" x="7467600" y="4441825"/>
          <p14:tracePt t="85758" x="7323138" y="4313238"/>
          <p14:tracePt t="85774" x="7064375" y="4168775"/>
          <p14:tracePt t="85791" x="6934200" y="4084638"/>
          <p14:tracePt t="85808" x="6835775" y="4016375"/>
          <p14:tracePt t="85824" x="6773863" y="3970338"/>
          <p14:tracePt t="85841" x="6721475" y="3940175"/>
          <p14:tracePt t="85858" x="6689725" y="3932238"/>
          <p14:tracePt t="85874" x="6645275" y="3924300"/>
          <p14:tracePt t="85891" x="6599238" y="3924300"/>
          <p14:tracePt t="85908" x="6561138" y="3924300"/>
          <p14:tracePt t="85924" x="6499225" y="3908425"/>
          <p14:tracePt t="85941" x="6423025" y="3902075"/>
          <p14:tracePt t="85958" x="6340475" y="3894138"/>
          <p14:tracePt t="85974" x="6202363" y="3870325"/>
          <p14:tracePt t="85991" x="6111875" y="3856038"/>
          <p14:tracePt t="86008" x="6057900" y="3832225"/>
          <p14:tracePt t="86024" x="6035675" y="3817938"/>
          <p14:tracePt t="86041" x="6003925" y="3794125"/>
          <p14:tracePt t="86058" x="5981700" y="3779838"/>
          <p14:tracePt t="86074" x="5965825" y="3763963"/>
          <p14:tracePt t="86091" x="5935663" y="3763963"/>
          <p14:tracePt t="86108" x="5897563" y="3763963"/>
          <p14:tracePt t="86124" x="5875338" y="3763963"/>
          <p14:tracePt t="86141" x="5845175" y="3763963"/>
          <p14:tracePt t="86158" x="5829300" y="3763963"/>
          <p14:tracePt t="86174" x="5775325" y="3763963"/>
          <p14:tracePt t="86191" x="5715000" y="3763963"/>
          <p14:tracePt t="86208" x="5684838" y="3763963"/>
          <p14:tracePt t="86224" x="5661025" y="3763963"/>
          <p14:tracePt t="86241" x="5654675" y="3763963"/>
          <p14:tracePt t="86270" x="5646738" y="3763963"/>
          <p14:tracePt t="86278" x="5630863" y="3763963"/>
          <p14:tracePt t="86291" x="5622925" y="3763963"/>
          <p14:tracePt t="86308" x="5592763" y="3763963"/>
          <p14:tracePt t="86324" x="5546725" y="3771900"/>
          <p14:tracePt t="86341" x="5502275" y="3794125"/>
          <p14:tracePt t="86358" x="5486400" y="3825875"/>
          <p14:tracePt t="86375" x="5470525" y="3902075"/>
          <p14:tracePt t="86391" x="5470525" y="3932238"/>
          <p14:tracePt t="86408" x="5470525" y="3946525"/>
          <p14:tracePt t="86425" x="5456238" y="3962400"/>
          <p14:tracePt t="86462" x="5456238" y="3970338"/>
          <p14:tracePt t="86470" x="5456238" y="3992563"/>
          <p14:tracePt t="86478" x="5456238" y="4008438"/>
          <p14:tracePt t="86491" x="5448300" y="4022725"/>
          <p14:tracePt t="86508" x="5418138" y="4084638"/>
          <p14:tracePt t="86524" x="5394325" y="4144963"/>
          <p14:tracePt t="86541" x="5387975" y="4198938"/>
          <p14:tracePt t="86558" x="5387975" y="4297363"/>
          <p14:tracePt t="86575" x="5387975" y="4503738"/>
          <p14:tracePt t="86591" x="5448300" y="4618038"/>
          <p14:tracePt t="86608" x="5464175" y="4686300"/>
          <p14:tracePt t="86625" x="5478463" y="4754563"/>
          <p14:tracePt t="86641" x="5478463" y="4838700"/>
          <p14:tracePt t="86658" x="5478463" y="4937125"/>
          <p14:tracePt t="86675" x="5478463" y="5029200"/>
          <p14:tracePt t="86691" x="5478463" y="5143500"/>
          <p14:tracePt t="86708" x="5478463" y="5189538"/>
          <p14:tracePt t="86725" x="5478463" y="5265738"/>
          <p14:tracePt t="86741" x="5478463" y="5341938"/>
          <p14:tracePt t="86758" x="5470525" y="5418138"/>
          <p14:tracePt t="86775" x="5448300" y="5524500"/>
          <p14:tracePt t="86791" x="5418138" y="5638800"/>
          <p14:tracePt t="86808" x="5387975" y="5753100"/>
          <p14:tracePt t="86825" x="5372100" y="5851525"/>
          <p14:tracePt t="86841" x="5356225" y="5927725"/>
          <p14:tracePt t="86858" x="5356225" y="5973763"/>
          <p14:tracePt t="86875" x="5356225" y="6027738"/>
          <p14:tracePt t="86891" x="5356225" y="6080125"/>
          <p14:tracePt t="86908" x="5364163" y="6142038"/>
          <p14:tracePt t="86925" x="5372100" y="6180138"/>
          <p14:tracePt t="86941" x="5380038" y="6218238"/>
          <p14:tracePt t="86958" x="5387975" y="6256338"/>
          <p14:tracePt t="86975" x="5394325" y="6294438"/>
          <p14:tracePt t="86991" x="5394325" y="6308725"/>
          <p14:tracePt t="87008" x="5410200" y="6324600"/>
          <p14:tracePt t="87025" x="5418138" y="6332538"/>
          <p14:tracePt t="87041" x="5448300" y="6362700"/>
          <p14:tracePt t="87058" x="5508625" y="6378575"/>
          <p14:tracePt t="87075" x="5638800" y="6408738"/>
          <p14:tracePt t="87091" x="5761038" y="6438900"/>
          <p14:tracePt t="87108" x="5875338" y="6454775"/>
          <p14:tracePt t="87125" x="5981700" y="6492875"/>
          <p14:tracePt t="87142" x="6065838" y="6523038"/>
          <p14:tracePt t="87159" x="6202363" y="6599238"/>
          <p14:tracePt t="87175" x="6278563" y="6613525"/>
          <p14:tracePt t="87191" x="6392863" y="6629400"/>
          <p14:tracePt t="87208" x="6537325" y="6645275"/>
          <p14:tracePt t="87225" x="6683375" y="6645275"/>
          <p14:tracePt t="87241" x="6789738" y="6645275"/>
          <p14:tracePt t="87258" x="6896100" y="6629400"/>
          <p14:tracePt t="87275" x="6972300" y="6607175"/>
          <p14:tracePt t="87291" x="7026275" y="6591300"/>
          <p14:tracePt t="87308" x="7064375" y="6583363"/>
          <p14:tracePt t="87325" x="7116763" y="6575425"/>
          <p14:tracePt t="87341" x="7162800" y="6561138"/>
          <p14:tracePt t="87358" x="7223125" y="6553200"/>
          <p14:tracePt t="87375" x="7361238" y="6553200"/>
          <p14:tracePt t="87391" x="7445375" y="6530975"/>
          <p14:tracePt t="87408" x="7551738" y="6469063"/>
          <p14:tracePt t="87425" x="7604125" y="6430963"/>
          <p14:tracePt t="87441" x="7635875" y="6408738"/>
          <p14:tracePt t="87458" x="7658100" y="6378575"/>
          <p14:tracePt t="87475" x="7680325" y="6354763"/>
          <p14:tracePt t="87492" x="7704138" y="6340475"/>
          <p14:tracePt t="87508" x="7742238" y="6332538"/>
          <p14:tracePt t="87525" x="7764463" y="6316663"/>
          <p14:tracePt t="87541" x="7788275" y="6302375"/>
          <p14:tracePt t="87558" x="7802563" y="6286500"/>
          <p14:tracePt t="87575" x="7818438" y="6240463"/>
          <p14:tracePt t="87591" x="7826375" y="6202363"/>
          <p14:tracePt t="87608" x="7840663" y="6134100"/>
          <p14:tracePt t="87625" x="7840663" y="6065838"/>
          <p14:tracePt t="87641" x="7840663" y="5981700"/>
          <p14:tracePt t="87658" x="7840663" y="5859463"/>
          <p14:tracePt t="87675" x="7840663" y="5730875"/>
          <p14:tracePt t="87691" x="7840663" y="5608638"/>
          <p14:tracePt t="87708" x="7848600" y="5494338"/>
          <p14:tracePt t="87725" x="7864475" y="5387975"/>
          <p14:tracePt t="87741" x="7894638" y="5265738"/>
          <p14:tracePt t="87758" x="7916863" y="5121275"/>
          <p14:tracePt t="87775" x="7940675" y="5006975"/>
          <p14:tracePt t="87791" x="7962900" y="4884738"/>
          <p14:tracePt t="87808" x="7970838" y="4770438"/>
          <p14:tracePt t="87825" x="7985125" y="4656138"/>
          <p14:tracePt t="87841" x="8001000" y="4564063"/>
          <p14:tracePt t="87858" x="8008938" y="4503738"/>
          <p14:tracePt t="87875" x="8008938" y="4441825"/>
          <p14:tracePt t="87891" x="8008938" y="4403725"/>
          <p14:tracePt t="87908" x="8016875" y="4365625"/>
          <p14:tracePt t="87925" x="8031163" y="4327525"/>
          <p14:tracePt t="87941" x="8031163" y="4297363"/>
          <p14:tracePt t="87958" x="8031163" y="4237038"/>
          <p14:tracePt t="87975" x="8031163" y="4213225"/>
          <p14:tracePt t="87992" x="8031163" y="4168775"/>
          <p14:tracePt t="88008" x="8023225" y="4130675"/>
          <p14:tracePt t="88025" x="7993063" y="4076700"/>
          <p14:tracePt t="88041" x="7962900" y="4038600"/>
          <p14:tracePt t="88058" x="7924800" y="3992563"/>
          <p14:tracePt t="88075" x="7864475" y="3954463"/>
          <p14:tracePt t="88091" x="7750175" y="3894138"/>
          <p14:tracePt t="88108" x="7573963" y="3856038"/>
          <p14:tracePt t="88125" x="7353300" y="3832225"/>
          <p14:tracePt t="88142" x="7132638" y="3832225"/>
          <p14:tracePt t="88158" x="6896100" y="3832225"/>
          <p14:tracePt t="88175" x="6819900" y="3832225"/>
          <p14:tracePt t="88192" x="6804025" y="3832225"/>
          <p14:tracePt t="88208" x="6789738" y="3832225"/>
          <p14:tracePt t="88225" x="6773863" y="3832225"/>
          <p14:tracePt t="88242" x="6751638" y="3832225"/>
          <p14:tracePt t="88258" x="6697663" y="3840163"/>
          <p14:tracePt t="88275" x="6637338" y="3878263"/>
          <p14:tracePt t="88292" x="6607175" y="3894138"/>
          <p14:tracePt t="88308" x="6591300" y="3908425"/>
          <p14:tracePt t="88325" x="6583363" y="3908425"/>
          <p14:tracePt t="88342" x="6575425" y="3908425"/>
          <p14:tracePt t="88358" x="6553200" y="3916363"/>
          <p14:tracePt t="88375" x="6507163" y="3916363"/>
          <p14:tracePt t="88392" x="6484938" y="3916363"/>
          <p14:tracePt t="88408" x="6469063" y="3916363"/>
          <p14:tracePt t="88425" x="6454775" y="3916363"/>
          <p14:tracePt t="88442" x="6430963" y="3916363"/>
          <p14:tracePt t="88458" x="6392863" y="3916363"/>
          <p14:tracePt t="88475" x="6340475" y="3916363"/>
          <p14:tracePt t="88492" x="6302375" y="3932238"/>
          <p14:tracePt t="88508" x="6278563" y="3940175"/>
          <p14:tracePt t="88525" x="6248400" y="3940175"/>
          <p14:tracePt t="88542" x="6226175" y="3946525"/>
          <p14:tracePt t="88558" x="6202363" y="3962400"/>
          <p14:tracePt t="88575" x="6149975" y="3984625"/>
          <p14:tracePt t="88591" x="6134100" y="3992563"/>
          <p14:tracePt t="88608" x="6118225" y="3992563"/>
          <p14:tracePt t="88625" x="6096000" y="4000500"/>
          <p14:tracePt t="88642" x="6073775" y="4016375"/>
          <p14:tracePt t="88658" x="6057900" y="4016375"/>
          <p14:tracePt t="88675" x="6049963" y="4022725"/>
          <p14:tracePt t="88692" x="6042025" y="4022725"/>
          <p14:tracePt t="88855" x="6019800" y="4022725"/>
          <p14:tracePt t="88863" x="5997575" y="4022725"/>
          <p14:tracePt t="88875" x="5965825" y="4022725"/>
          <p14:tracePt t="88892" x="5889625" y="4022725"/>
          <p14:tracePt t="88908" x="5813425" y="4046538"/>
          <p14:tracePt t="88925" x="5768975" y="4046538"/>
          <p14:tracePt t="88942" x="5730875" y="4054475"/>
          <p14:tracePt t="88958" x="5715000" y="4054475"/>
          <p14:tracePt t="88975" x="5707063" y="4054475"/>
          <p14:tracePt t="89023" x="5699125" y="4054475"/>
          <p14:tracePt t="89047" x="5699125" y="4046538"/>
          <p14:tracePt t="89055" x="5699125" y="4030663"/>
          <p14:tracePt t="89063" x="5707063" y="4022725"/>
          <p14:tracePt t="89079" x="5707063" y="4016375"/>
          <p14:tracePt t="89151" x="5715000" y="4030663"/>
          <p14:tracePt t="89159" x="5722938" y="4054475"/>
          <p14:tracePt t="89167" x="5761038" y="4092575"/>
          <p14:tracePt t="89175" x="5783263" y="4122738"/>
          <p14:tracePt t="89192" x="5851525" y="4152900"/>
          <p14:tracePt t="89209" x="5905500" y="4152900"/>
          <p14:tracePt t="89225" x="5921375" y="4152900"/>
          <p14:tracePt t="89242" x="5943600" y="4152900"/>
          <p14:tracePt t="89259" x="5959475" y="4137025"/>
          <p14:tracePt t="89275" x="5965825" y="4130675"/>
          <p14:tracePt t="89292" x="5981700" y="4130675"/>
          <p14:tracePt t="89309" x="6019800" y="4130675"/>
          <p14:tracePt t="89325" x="6096000" y="4152900"/>
          <p14:tracePt t="89342" x="6194425" y="4206875"/>
          <p14:tracePt t="89359" x="6286500" y="4237038"/>
          <p14:tracePt t="89375" x="6346825" y="4275138"/>
          <p14:tracePt t="89392" x="6346825" y="4283075"/>
          <p14:tracePt t="89409" x="6362700" y="4305300"/>
          <p14:tracePt t="89425" x="6362700" y="4313238"/>
          <p14:tracePt t="89442" x="6370638" y="4335463"/>
          <p14:tracePt t="89459" x="6378575" y="4365625"/>
          <p14:tracePt t="89475" x="6392863" y="4403725"/>
          <p14:tracePt t="89492" x="6423025" y="4465638"/>
          <p14:tracePt t="89508" x="6469063" y="4518025"/>
          <p14:tracePt t="89525" x="6537325" y="4572000"/>
          <p14:tracePt t="89542" x="6591300" y="4602163"/>
          <p14:tracePt t="89559" x="6613525" y="4640263"/>
          <p14:tracePt t="89575" x="6637338" y="4708525"/>
          <p14:tracePt t="89592" x="6675438" y="4778375"/>
          <p14:tracePt t="89609" x="6713538" y="4822825"/>
          <p14:tracePt t="89625" x="6751638" y="4846638"/>
          <p14:tracePt t="89642" x="6789738" y="4854575"/>
          <p14:tracePt t="89659" x="6811963" y="4860925"/>
          <p14:tracePt t="89675" x="6819900" y="4860925"/>
          <p14:tracePt t="89692" x="6827838" y="4860925"/>
          <p14:tracePt t="89709" x="6842125" y="4868863"/>
          <p14:tracePt t="89725" x="6842125" y="4884738"/>
          <p14:tracePt t="89742" x="6842125" y="4892675"/>
          <p14:tracePt t="89759" x="6842125" y="4906963"/>
          <p14:tracePt t="89775" x="6842125" y="4922838"/>
          <p14:tracePt t="89792" x="6842125" y="4937125"/>
          <p14:tracePt t="90007" x="6835775" y="4953000"/>
          <p14:tracePt t="90016" x="6811963" y="4960938"/>
          <p14:tracePt t="90025" x="6797675" y="4975225"/>
          <p14:tracePt t="90042" x="6759575" y="5006975"/>
          <p14:tracePt t="90059" x="6743700" y="5013325"/>
          <p14:tracePt t="90075" x="6721475" y="5037138"/>
          <p14:tracePt t="90092" x="6713538" y="5045075"/>
          <p14:tracePt t="90109" x="6697663" y="5059363"/>
          <p14:tracePt t="90143" x="6689725" y="5059363"/>
          <p14:tracePt t="90224" x="6689725" y="5051425"/>
          <p14:tracePt t="90232" x="6697663" y="5037138"/>
          <p14:tracePt t="90242" x="6705600" y="5029200"/>
          <p14:tracePt t="90259" x="6713538" y="5006975"/>
          <p14:tracePt t="90275" x="6727825" y="4999038"/>
          <p14:tracePt t="90292" x="6727825" y="4991100"/>
          <p14:tracePt t="90319" x="6735763" y="4991100"/>
          <p14:tracePt t="90351" x="6751638" y="4991100"/>
          <p14:tracePt t="90367" x="6751638" y="4999038"/>
          <p14:tracePt t="90375" x="6751638" y="5006975"/>
          <p14:tracePt t="90383" x="6759575" y="5006975"/>
          <p14:tracePt t="90392" x="6759575" y="5013325"/>
          <p14:tracePt t="90409" x="6759575" y="5029200"/>
          <p14:tracePt t="90425" x="6765925" y="5037138"/>
          <p14:tracePt t="90583" x="6773863" y="5045075"/>
          <p14:tracePt t="91880" x="6773863" y="5051425"/>
          <p14:tracePt t="91888" x="6773863" y="5059363"/>
          <p14:tracePt t="91896" x="6773863" y="5067300"/>
          <p14:tracePt t="91909" x="6773863" y="5075238"/>
          <p14:tracePt t="91926" x="6765925" y="5075238"/>
          <p14:tracePt t="92040" x="6765925" y="5083175"/>
          <p14:tracePt t="92128" x="6759575" y="5083175"/>
          <p14:tracePt t="92160" x="6751638" y="5083175"/>
          <p14:tracePt t="92232" x="6743700" y="5083175"/>
          <p14:tracePt t="92704" x="6735763" y="5083175"/>
          <p14:tracePt t="92768" x="6727825" y="5083175"/>
          <p14:tracePt t="92784" x="6727825" y="5089525"/>
          <p14:tracePt t="92808" x="6721475" y="5089525"/>
          <p14:tracePt t="92848" x="6705600" y="5089525"/>
          <p14:tracePt t="92880" x="6697663" y="5097463"/>
          <p14:tracePt t="92928" x="6689725" y="5105400"/>
          <p14:tracePt t="92968" x="6689725" y="5113338"/>
          <p14:tracePt t="93736" x="6675438" y="5121275"/>
          <p14:tracePt t="94088" x="6659563" y="5121275"/>
          <p14:tracePt t="94689" x="6659563" y="5105400"/>
          <p14:tracePt t="94697" x="6659563" y="5089525"/>
          <p14:tracePt t="94710" x="6659563" y="5075238"/>
          <p14:tracePt t="94726" x="6659563" y="5059363"/>
          <p14:tracePt t="94743" x="6659563" y="5045075"/>
          <p14:tracePt t="94760" x="6659563" y="5021263"/>
          <p14:tracePt t="94777" x="6659563" y="5006975"/>
          <p14:tracePt t="94793" x="6651625" y="4999038"/>
          <p14:tracePt t="94810" x="6651625" y="4975225"/>
          <p14:tracePt t="94826" x="6651625" y="4953000"/>
          <p14:tracePt t="94843" x="6651625" y="4937125"/>
          <p14:tracePt t="94860" x="6645275" y="4930775"/>
          <p14:tracePt t="94888" x="6645275" y="4922838"/>
          <p14:tracePt t="95120" x="6645275" y="4914900"/>
          <p14:tracePt t="95129" x="6645275" y="4906963"/>
          <p14:tracePt t="95143" x="6645275" y="4899025"/>
          <p14:tracePt t="95160" x="6645275" y="4892675"/>
          <p14:tracePt t="95177" x="6659563" y="4846638"/>
          <p14:tracePt t="95193" x="6713538" y="4762500"/>
          <p14:tracePt t="95210" x="6811963" y="4656138"/>
          <p14:tracePt t="95227" x="6880225" y="4610100"/>
          <p14:tracePt t="95243" x="6926263" y="4587875"/>
          <p14:tracePt t="95417" x="6942138" y="4587875"/>
          <p14:tracePt t="95465" x="6950075" y="4587875"/>
          <p14:tracePt t="95473" x="6956425" y="4579938"/>
          <p14:tracePt t="95617" x="6964363" y="4579938"/>
          <p14:tracePt t="95937" x="6980238" y="4572000"/>
          <p14:tracePt t="96305" x="6988175" y="4572000"/>
          <p14:tracePt t="96321" x="6994525" y="4564063"/>
          <p14:tracePt t="97345" x="7002463" y="4564063"/>
          <p14:tracePt t="97434" x="7010400" y="4564063"/>
          <p14:tracePt t="98441" x="7018338" y="45561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İnterpolasyon Yaklaşımları</a:t>
            </a:r>
            <a:endParaRPr lang="tr-TR" dirty="0"/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En </a:t>
            </a:r>
            <a:r>
              <a:rPr lang="tr-TR" dirty="0"/>
              <a:t>Yakın Komşu </a:t>
            </a:r>
            <a:r>
              <a:rPr lang="tr-TR" dirty="0" smtClean="0"/>
              <a:t>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</a:t>
            </a:r>
            <a:r>
              <a:rPr lang="tr-TR" dirty="0" smtClean="0"/>
              <a:t>(IDW)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Jeoistatistiksel </a:t>
            </a:r>
            <a:r>
              <a:rPr lang="tr-TR" dirty="0"/>
              <a:t>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</a:t>
            </a:r>
            <a:r>
              <a:rPr lang="tr-TR" dirty="0" smtClean="0"/>
              <a:t>ağları</a:t>
            </a:r>
            <a:endParaRPr lang="tr-TR" dirty="0"/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69"/>
    </mc:Choice>
    <mc:Fallback xmlns="">
      <p:transition spd="slow" advTm="12926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569" x="7026275" y="4549775"/>
          <p14:tracePt t="2577" x="7026275" y="4511675"/>
          <p14:tracePt t="2585" x="7026275" y="4427538"/>
          <p14:tracePt t="2597" x="7026275" y="4321175"/>
          <p14:tracePt t="2614" x="6942138" y="4098925"/>
          <p14:tracePt t="2630" x="6819900" y="3924300"/>
          <p14:tracePt t="2647" x="6735763" y="3825875"/>
          <p14:tracePt t="2664" x="6667500" y="3771900"/>
          <p14:tracePt t="2681" x="6621463" y="3749675"/>
          <p14:tracePt t="2697" x="6599238" y="3733800"/>
          <p14:tracePt t="2714" x="6583363" y="3733800"/>
          <p14:tracePt t="2730" x="6553200" y="3733800"/>
          <p14:tracePt t="3169" x="6545263" y="3733800"/>
          <p14:tracePt t="3177" x="6537325" y="3725863"/>
          <p14:tracePt t="3185" x="6523038" y="3717925"/>
          <p14:tracePt t="3197" x="6507163" y="3703638"/>
          <p14:tracePt t="3214" x="6477000" y="3679825"/>
          <p14:tracePt t="3231" x="6430963" y="3641725"/>
          <p14:tracePt t="3247" x="6384925" y="3597275"/>
          <p14:tracePt t="3264" x="6264275" y="3497263"/>
          <p14:tracePt t="3280" x="6164263" y="3429000"/>
          <p14:tracePt t="3297" x="5927725" y="3306763"/>
          <p14:tracePt t="3314" x="5616575" y="3154363"/>
          <p14:tracePt t="3331" x="5295900" y="3017838"/>
          <p14:tracePt t="3347" x="4846638" y="2797175"/>
          <p14:tracePt t="3364" x="4427538" y="2628900"/>
          <p14:tracePt t="3380" x="3970338" y="2430463"/>
          <p14:tracePt t="3397" x="3436938" y="2270125"/>
          <p14:tracePt t="3414" x="3086100" y="2155825"/>
          <p14:tracePt t="3431" x="2873375" y="2079625"/>
          <p14:tracePt t="3447" x="2735263" y="2041525"/>
          <p14:tracePt t="3464" x="2582863" y="1997075"/>
          <p14:tracePt t="3480" x="2460625" y="1935163"/>
          <p14:tracePt t="3497" x="2239963" y="1774825"/>
          <p14:tracePt t="3514" x="2035175" y="1608138"/>
          <p14:tracePt t="3531" x="1744663" y="1379538"/>
          <p14:tracePt t="3547" x="1393825" y="1096963"/>
          <p14:tracePt t="3564" x="974725" y="769938"/>
          <p14:tracePt t="3581" x="388938" y="388938"/>
          <p14:tracePt t="6107" x="288925" y="350838"/>
          <p14:tracePt t="6114" x="365125" y="403225"/>
          <p14:tracePt t="6125" x="449263" y="465138"/>
          <p14:tracePt t="6131" x="555625" y="563563"/>
          <p14:tracePt t="6148" x="808038" y="754063"/>
          <p14:tracePt t="6165" x="1096963" y="982663"/>
          <p14:tracePt t="6181" x="1317625" y="1158875"/>
          <p14:tracePt t="6198" x="1546225" y="1341438"/>
          <p14:tracePt t="6215" x="1698625" y="1455738"/>
          <p14:tracePt t="6231" x="1812925" y="1539875"/>
          <p14:tracePt t="6248" x="1912938" y="1646238"/>
          <p14:tracePt t="6265" x="2041525" y="1760538"/>
          <p14:tracePt t="6282" x="2293938" y="1965325"/>
          <p14:tracePt t="6298" x="2552700" y="2155825"/>
          <p14:tracePt t="6315" x="2819400" y="2301875"/>
          <p14:tracePt t="6331" x="3170238" y="2492375"/>
          <p14:tracePt t="6348" x="3559175" y="2697163"/>
          <p14:tracePt t="6365" x="4000500" y="2887663"/>
          <p14:tracePt t="6381" x="4321175" y="3025775"/>
          <p14:tracePt t="6398" x="4670425" y="3170238"/>
          <p14:tracePt t="6415" x="5021263" y="3284538"/>
          <p14:tracePt t="6431" x="5456238" y="3382963"/>
          <p14:tracePt t="6448" x="5775325" y="3482975"/>
          <p14:tracePt t="6465" x="6003925" y="3559175"/>
          <p14:tracePt t="6483" x="6142038" y="3597275"/>
          <p14:tracePt t="6498" x="6256338" y="3649663"/>
          <p14:tracePt t="6515" x="6332538" y="3679825"/>
          <p14:tracePt t="6531" x="6492875" y="3725863"/>
          <p14:tracePt t="6548" x="6697663" y="3763963"/>
          <p14:tracePt t="6565" x="6896100" y="3787775"/>
          <p14:tracePt t="6581" x="7108825" y="3787775"/>
          <p14:tracePt t="6598" x="7323138" y="3787775"/>
          <p14:tracePt t="6615" x="7513638" y="3787775"/>
          <p14:tracePt t="6631" x="7650163" y="3771900"/>
          <p14:tracePt t="6648" x="7794625" y="3717925"/>
          <p14:tracePt t="6665" x="7924800" y="3627438"/>
          <p14:tracePt t="6681" x="8039100" y="3551238"/>
          <p14:tracePt t="6698" x="8123238" y="3459163"/>
          <p14:tracePt t="6715" x="8131175" y="3390900"/>
          <p14:tracePt t="6731" x="8131175" y="3246438"/>
          <p14:tracePt t="6748" x="8069263" y="3086100"/>
          <p14:tracePt t="6765" x="7962900" y="2835275"/>
          <p14:tracePt t="6781" x="7870825" y="2590800"/>
          <p14:tracePt t="6798" x="7794625" y="2384425"/>
          <p14:tracePt t="6815" x="7718425" y="2232025"/>
          <p14:tracePt t="6831" x="7627938" y="2095500"/>
          <p14:tracePt t="6848" x="7581900" y="2011363"/>
          <p14:tracePt t="6865" x="7551738" y="1943100"/>
          <p14:tracePt t="6883" x="7551738" y="1882775"/>
          <p14:tracePt t="6898" x="7551738" y="1851025"/>
          <p14:tracePt t="6915" x="7551738" y="1844675"/>
          <p14:tracePt t="6939" x="7551738" y="1836738"/>
          <p14:tracePt t="6948" x="7559675" y="1828800"/>
          <p14:tracePt t="6965" x="7559675" y="1820863"/>
          <p14:tracePt t="6981" x="7573963" y="1820863"/>
          <p14:tracePt t="39330" x="7543800" y="1736725"/>
          <p14:tracePt t="39339" x="7375525" y="1600200"/>
          <p14:tracePt t="39356" x="7018338" y="1592263"/>
          <p14:tracePt t="39381" x="6469063" y="1630363"/>
          <p14:tracePt t="39389" x="6270625" y="1554163"/>
          <p14:tracePt t="39411" x="5554663" y="1181100"/>
          <p14:tracePt t="39422" x="5341938" y="1058863"/>
          <p14:tracePt t="39439" x="5227638" y="1028700"/>
          <p14:tracePt t="39456" x="5203825" y="1028700"/>
          <p14:tracePt t="39472" x="5159375" y="1227138"/>
          <p14:tracePt t="39489" x="5181600" y="1973263"/>
          <p14:tracePt t="39506" x="5303838" y="2689225"/>
          <p14:tracePt t="39507" x="5326063" y="2911475"/>
          <p14:tracePt t="39523" x="5387975" y="3216275"/>
          <p14:tracePt t="39539" x="5418138" y="3292475"/>
          <p14:tracePt t="39570" x="5418138" y="3298825"/>
          <p14:tracePt t="39699" x="5380038" y="3268663"/>
          <p14:tracePt t="39706" x="5303838" y="3216275"/>
          <p14:tracePt t="39723" x="5006975" y="3094038"/>
          <p14:tracePt t="39751" x="3878263" y="3048000"/>
          <p14:tracePt t="39756" x="3436938" y="3048000"/>
          <p14:tracePt t="39773" x="2506663" y="3048000"/>
          <p14:tracePt t="39789" x="1600200" y="3048000"/>
          <p14:tracePt t="39806" x="715963" y="3140075"/>
          <p14:tracePt t="39823" x="160338" y="3314700"/>
          <p14:tracePt t="39839" x="0" y="3413125"/>
          <p14:tracePt t="39856" x="0" y="3489325"/>
          <p14:tracePt t="39881" x="0" y="3505200"/>
          <p14:tracePt t="39889" x="0" y="3521075"/>
          <p14:tracePt t="39911" x="0" y="3673475"/>
          <p14:tracePt t="39923" x="0" y="3924300"/>
          <p14:tracePt t="39951" x="0" y="4373563"/>
          <p14:tracePt t="39956" x="0" y="4449763"/>
          <p14:tracePt t="39972" x="0" y="4533900"/>
          <p14:tracePt t="39989" x="0" y="4549775"/>
          <p14:tracePt t="40067" x="30163" y="4549775"/>
          <p14:tracePt t="40075" x="98425" y="4525963"/>
          <p14:tracePt t="40089" x="174625" y="4511675"/>
          <p14:tracePt t="40111" x="511175" y="4411663"/>
          <p14:tracePt t="40123" x="800100" y="4327525"/>
          <p14:tracePt t="40151" x="1082675" y="4313238"/>
          <p14:tracePt t="40156" x="1135063" y="4297363"/>
          <p14:tracePt t="40172" x="1196975" y="4289425"/>
          <p14:tracePt t="40203" x="1203325" y="4289425"/>
          <p14:tracePt t="40243" x="1211263" y="4289425"/>
          <p14:tracePt t="40250" x="1219200" y="4289425"/>
          <p14:tracePt t="40259" x="1227138" y="4289425"/>
          <p14:tracePt t="40281" x="1249363" y="4191000"/>
          <p14:tracePt t="40290" x="1249363" y="4137025"/>
          <p14:tracePt t="40311" x="1257300" y="3940175"/>
          <p14:tracePt t="40323" x="1257300" y="3817938"/>
          <p14:tracePt t="40351" x="1235075" y="3635375"/>
          <p14:tracePt t="40356" x="1203325" y="3581400"/>
          <p14:tracePt t="40373" x="1165225" y="3489325"/>
          <p14:tracePt t="40389" x="1127125" y="3467100"/>
          <p14:tracePt t="40406" x="1074738" y="3467100"/>
          <p14:tracePt t="40423" x="1044575" y="3467100"/>
          <p14:tracePt t="40439" x="1012825" y="3482975"/>
          <p14:tracePt t="40456" x="1012825" y="3573463"/>
          <p14:tracePt t="40481" x="1012825" y="3787775"/>
          <p14:tracePt t="40489" x="1044575" y="3840163"/>
          <p14:tracePt t="40511" x="1196975" y="4054475"/>
          <p14:tracePt t="40523" x="1325563" y="4137025"/>
          <p14:tracePt t="40551" x="1546225" y="4168775"/>
          <p14:tracePt t="40556" x="1600200" y="4168775"/>
          <p14:tracePt t="40573" x="1660525" y="4130675"/>
          <p14:tracePt t="40589" x="1676400" y="4022725"/>
          <p14:tracePt t="40606" x="1676400" y="3886200"/>
          <p14:tracePt t="40623" x="1616075" y="3725863"/>
          <p14:tracePt t="40639" x="1516063" y="3611563"/>
          <p14:tracePt t="40656" x="1387475" y="3521075"/>
          <p14:tracePt t="40681" x="1189038" y="3475038"/>
          <p14:tracePt t="40689" x="1135063" y="3475038"/>
          <p14:tracePt t="40711" x="990600" y="3521075"/>
          <p14:tracePt t="40740" x="960438" y="3711575"/>
          <p14:tracePt t="40771" x="1044575" y="3962400"/>
          <p14:tracePt t="40779" x="1082675" y="4008438"/>
          <p14:tracePt t="40801" x="1196975" y="4068763"/>
          <p14:tracePt t="40806" x="1273175" y="4092575"/>
          <p14:tracePt t="40831" x="1493838" y="4106863"/>
          <p14:tracePt t="40839" x="1562100" y="4106863"/>
          <p14:tracePt t="40861" x="1684338" y="4022725"/>
          <p14:tracePt t="40873" x="1684338" y="3992563"/>
          <p14:tracePt t="40901" x="1630363" y="3771900"/>
          <p14:tracePt t="40907" x="1584325" y="3733800"/>
          <p14:tracePt t="40931" x="1409700" y="3641725"/>
          <p14:tracePt t="40939" x="1349375" y="3635375"/>
          <p14:tracePt t="40961" x="1257300" y="3635375"/>
          <p14:tracePt t="40973" x="1143000" y="3673475"/>
          <p14:tracePt t="41002" x="1050925" y="3840163"/>
          <p14:tracePt t="41003" x="1050925" y="3894138"/>
          <p14:tracePt t="41011" x="1050925" y="3954463"/>
          <p14:tracePt t="41040" x="1165225" y="4130675"/>
          <p14:tracePt t="41061" x="1325563" y="4221163"/>
          <p14:tracePt t="41073" x="1401763" y="4244975"/>
          <p14:tracePt t="41101" x="1692275" y="4237038"/>
          <p14:tracePt t="41107" x="1736725" y="4191000"/>
          <p14:tracePt t="41132" x="1812925" y="4046538"/>
          <p14:tracePt t="41139" x="1812925" y="4008438"/>
          <p14:tracePt t="41161" x="1736725" y="3870325"/>
          <p14:tracePt t="41173" x="1577975" y="3763963"/>
          <p14:tracePt t="41202" x="1249363" y="3695700"/>
          <p14:tracePt t="41206" x="1158875" y="3673475"/>
          <p14:tracePt t="41231" x="982663" y="3703638"/>
          <p14:tracePt t="41239" x="944563" y="3763963"/>
          <p14:tracePt t="41261" x="906463" y="3946525"/>
          <p14:tracePt t="41273" x="906463" y="4022725"/>
          <p14:tracePt t="41301" x="1066800" y="4221163"/>
          <p14:tracePt t="41307" x="1120775" y="4251325"/>
          <p14:tracePt t="41332" x="1317625" y="4283075"/>
          <p14:tracePt t="41340" x="1401763" y="4283075"/>
          <p14:tracePt t="41361" x="1531938" y="4251325"/>
          <p14:tracePt t="41373" x="1630363" y="4152900"/>
          <p14:tracePt t="41401" x="1654175" y="3962400"/>
          <p14:tracePt t="41406" x="1654175" y="3908425"/>
          <p14:tracePt t="41431" x="1577975" y="3741738"/>
          <p14:tracePt t="41440" x="1531938" y="3695700"/>
          <p14:tracePt t="41461" x="1401763" y="3597275"/>
          <p14:tracePt t="41473" x="1379538" y="3589338"/>
          <p14:tracePt t="41501" x="1333500" y="3581400"/>
          <p14:tracePt t="41507" x="1325563" y="3581400"/>
          <p14:tracePt t="41531" x="1311275" y="3589338"/>
          <p14:tracePt t="41547" x="1311275" y="3597275"/>
          <p14:tracePt t="41587" x="1311275" y="3603625"/>
          <p14:tracePt t="41595" x="1311275" y="3611563"/>
          <p14:tracePt t="41683" x="1311275" y="3619500"/>
          <p14:tracePt t="41715" x="1317625" y="3619500"/>
          <p14:tracePt t="41723" x="1341438" y="3619500"/>
          <p14:tracePt t="41740" x="1363663" y="3611563"/>
          <p14:tracePt t="41761" x="1379538" y="3611563"/>
          <p14:tracePt t="44644" x="1363663" y="3619500"/>
          <p14:tracePt t="44652" x="1349375" y="3627438"/>
          <p14:tracePt t="44674" x="1311275" y="3649663"/>
          <p14:tracePt t="44702" x="1211263" y="3679825"/>
          <p14:tracePt t="44708" x="1181100" y="3687763"/>
          <p14:tracePt t="44733" x="1143000" y="3703638"/>
          <p14:tracePt t="44740" x="1120775" y="3711575"/>
          <p14:tracePt t="44762" x="1096963" y="3717925"/>
          <p14:tracePt t="44774" x="1058863" y="3733800"/>
          <p14:tracePt t="44803" x="1006475" y="3749675"/>
          <p14:tracePt t="44807" x="974725" y="3756025"/>
          <p14:tracePt t="44832" x="906463" y="3756025"/>
          <p14:tracePt t="44840" x="884238" y="3763963"/>
          <p14:tracePt t="44862" x="822325" y="3771900"/>
          <p14:tracePt t="44874" x="800100" y="3771900"/>
          <p14:tracePt t="44902" x="769938" y="3779838"/>
          <p14:tracePt t="44916" x="754063" y="3779838"/>
          <p14:tracePt t="44988" x="746125" y="3779838"/>
          <p14:tracePt t="45052" x="739775" y="3779838"/>
          <p14:tracePt t="45060" x="731838" y="3779838"/>
          <p14:tracePt t="45100" x="731838" y="3771900"/>
          <p14:tracePt t="45116" x="731838" y="3763963"/>
          <p14:tracePt t="45148" x="731838" y="3749675"/>
          <p14:tracePt t="45172" x="731838" y="3725863"/>
          <p14:tracePt t="45180" x="739775" y="3711575"/>
          <p14:tracePt t="45203" x="746125" y="3687763"/>
          <p14:tracePt t="45207" x="754063" y="3687763"/>
          <p14:tracePt t="45232" x="762000" y="3673475"/>
          <p14:tracePt t="45240" x="762000" y="3665538"/>
          <p14:tracePt t="45262" x="769938" y="3657600"/>
          <p14:tracePt t="45274" x="777875" y="3657600"/>
          <p14:tracePt t="45302" x="777875" y="3641725"/>
          <p14:tracePt t="45444" x="784225" y="3641725"/>
          <p14:tracePt t="45468" x="792163" y="3641725"/>
          <p14:tracePt t="45484" x="808038" y="3641725"/>
          <p14:tracePt t="45507" x="830263" y="3641725"/>
          <p14:tracePt t="45508" x="838200" y="3641725"/>
          <p14:tracePt t="45533" x="868363" y="3649663"/>
          <p14:tracePt t="45541" x="876300" y="3649663"/>
          <p14:tracePt t="45562" x="892175" y="3657600"/>
          <p14:tracePt t="45574" x="906463" y="3673475"/>
          <p14:tracePt t="45602" x="906463" y="3679825"/>
          <p14:tracePt t="45668" x="898525" y="3679825"/>
          <p14:tracePt t="45676" x="860425" y="3687763"/>
          <p14:tracePt t="45684" x="838200" y="3687763"/>
          <p14:tracePt t="45707" x="784225" y="3687763"/>
          <p14:tracePt t="45733" x="754063" y="3687763"/>
          <p14:tracePt t="45828" x="754063" y="3695700"/>
          <p14:tracePt t="45860" x="769938" y="3695700"/>
          <p14:tracePt t="45884" x="777875" y="3695700"/>
          <p14:tracePt t="45972" x="777875" y="3679825"/>
          <p14:tracePt t="45980" x="777875" y="3673475"/>
          <p14:tracePt t="46003" x="777875" y="3657600"/>
          <p14:tracePt t="46012" x="777875" y="3649663"/>
          <p14:tracePt t="46041" x="762000" y="3635375"/>
          <p14:tracePt t="46063" x="746125" y="3619500"/>
          <p14:tracePt t="46074" x="746125" y="3611563"/>
          <p14:tracePt t="46103" x="731838" y="3603625"/>
          <p14:tracePt t="46124" x="715963" y="3603625"/>
          <p14:tracePt t="46141" x="701675" y="3611563"/>
          <p14:tracePt t="46162" x="677863" y="3641725"/>
          <p14:tracePt t="46174" x="669925" y="3665538"/>
          <p14:tracePt t="46203" x="655638" y="3703638"/>
          <p14:tracePt t="46207" x="655638" y="3711575"/>
          <p14:tracePt t="46232" x="655638" y="3741738"/>
          <p14:tracePt t="46241" x="655638" y="3756025"/>
          <p14:tracePt t="46262" x="677863" y="3810000"/>
          <p14:tracePt t="46274" x="723900" y="3825875"/>
          <p14:tracePt t="46303" x="815975" y="3863975"/>
          <p14:tracePt t="46308" x="838200" y="3870325"/>
          <p14:tracePt t="46333" x="868363" y="3870325"/>
          <p14:tracePt t="46341" x="892175" y="3870325"/>
          <p14:tracePt t="46363" x="906463" y="3870325"/>
          <p14:tracePt t="46374" x="944563" y="3856038"/>
          <p14:tracePt t="46403" x="998538" y="3832225"/>
          <p14:tracePt t="46407" x="1006475" y="3832225"/>
          <p14:tracePt t="46433" x="1028700" y="3825875"/>
          <p14:tracePt t="46441" x="1044575" y="3817938"/>
          <p14:tracePt t="46463" x="1058863" y="3810000"/>
          <p14:tracePt t="46484" x="1066800" y="3810000"/>
          <p14:tracePt t="46507" x="1112838" y="3810000"/>
          <p14:tracePt t="46533" x="1363663" y="3946525"/>
          <p14:tracePt t="46541" x="1431925" y="3992563"/>
          <p14:tracePt t="46563" x="1524000" y="4060825"/>
          <p14:tracePt t="46574" x="1608138" y="4106863"/>
          <p14:tracePt t="46603" x="1668463" y="4130675"/>
          <p14:tracePt t="46608" x="1676400" y="4130675"/>
          <p14:tracePt t="46633" x="1684338" y="4130675"/>
          <p14:tracePt t="46644" x="1692275" y="4130675"/>
          <p14:tracePt t="46673" x="1692275" y="4106863"/>
          <p14:tracePt t="46676" x="1692275" y="4092575"/>
          <p14:tracePt t="46703" x="1692275" y="4046538"/>
          <p14:tracePt t="46708" x="1692275" y="4022725"/>
          <p14:tracePt t="46733" x="1692275" y="3970338"/>
          <p14:tracePt t="46741" x="1692275" y="3940175"/>
          <p14:tracePt t="46763" x="1692275" y="3908425"/>
          <p14:tracePt t="46774" x="1676400" y="3870325"/>
          <p14:tracePt t="46803" x="1660525" y="3825875"/>
          <p14:tracePt t="46807" x="1660525" y="3810000"/>
          <p14:tracePt t="46833" x="1646238" y="3771900"/>
          <p14:tracePt t="46841" x="1646238" y="3756025"/>
          <p14:tracePt t="46863" x="1638300" y="3733800"/>
          <p14:tracePt t="46874" x="1630363" y="3733800"/>
          <p14:tracePt t="46903" x="1622425" y="3711575"/>
          <p14:tracePt t="46908" x="1616075" y="3703638"/>
          <p14:tracePt t="46933" x="1616075" y="3695700"/>
          <p14:tracePt t="46941" x="1608138" y="3687763"/>
          <p14:tracePt t="46963" x="1600200" y="3679825"/>
          <p14:tracePt t="46974" x="1592263" y="3657600"/>
          <p14:tracePt t="47003" x="1570038" y="3619500"/>
          <p14:tracePt t="47007" x="1570038" y="3603625"/>
          <p14:tracePt t="47033" x="1531938" y="3573463"/>
          <p14:tracePt t="47041" x="1508125" y="3565525"/>
          <p14:tracePt t="47063" x="1470025" y="3551238"/>
          <p14:tracePt t="47074" x="1455738" y="3543300"/>
          <p14:tracePt t="47103" x="1431925" y="3543300"/>
          <p14:tracePt t="47109" x="1425575" y="3543300"/>
          <p14:tracePt t="47133" x="1417638" y="3527425"/>
          <p14:tracePt t="47148" x="1409700" y="3527425"/>
          <p14:tracePt t="47174" x="1387475" y="3527425"/>
          <p14:tracePt t="47188" x="1379538" y="3527425"/>
          <p14:tracePt t="47208" x="1371600" y="3527425"/>
          <p14:tracePt t="47233" x="1363663" y="3527425"/>
          <p14:tracePt t="47428" x="1371600" y="3527425"/>
          <p14:tracePt t="47445" x="1379538" y="3527425"/>
          <p14:tracePt t="47468" x="1393825" y="3527425"/>
          <p14:tracePt t="47477" x="1409700" y="3527425"/>
          <p14:tracePt t="47503" x="1463675" y="3527425"/>
          <p14:tracePt t="47509" x="1470025" y="3535363"/>
          <p14:tracePt t="47533" x="1485900" y="3543300"/>
          <p14:tracePt t="47541" x="1493838" y="3551238"/>
          <p14:tracePt t="47564" x="1501775" y="3551238"/>
          <p14:tracePt t="47772" x="1516063" y="3551238"/>
          <p14:tracePt t="47780" x="1539875" y="3551238"/>
          <p14:tracePt t="47803" x="1600200" y="3551238"/>
          <p14:tracePt t="47808" x="1630363" y="3551238"/>
          <p14:tracePt t="47833" x="1654175" y="3551238"/>
          <p14:tracePt t="47925" x="1630363" y="3551238"/>
          <p14:tracePt t="47932" x="1608138" y="3551238"/>
          <p14:tracePt t="47941" x="1592263" y="3551238"/>
          <p14:tracePt t="47963" x="1546225" y="3551238"/>
          <p14:tracePt t="47975" x="1501775" y="3551238"/>
          <p14:tracePt t="48003" x="1447800" y="3551238"/>
          <p14:tracePt t="48008" x="1431925" y="3551238"/>
          <p14:tracePt t="48033" x="1417638" y="3551238"/>
          <p14:tracePt t="48041" x="1409700" y="3551238"/>
          <p14:tracePt t="48063" x="1393825" y="3551238"/>
          <p14:tracePt t="48074" x="1387475" y="3551238"/>
          <p14:tracePt t="48103" x="1387475" y="3559175"/>
          <p14:tracePt t="48181" x="1379538" y="3565525"/>
          <p14:tracePt t="48197" x="1387475" y="3573463"/>
          <p14:tracePt t="48208" x="1393825" y="3581400"/>
          <p14:tracePt t="48233" x="1417638" y="3589338"/>
          <p14:tracePt t="48245" x="1439863" y="3603625"/>
          <p14:tracePt t="48273" x="1455738" y="3603625"/>
          <p14:tracePt t="48277" x="1463675" y="3603625"/>
          <p14:tracePt t="48303" x="1470025" y="3611563"/>
          <p14:tracePt t="48309" x="1493838" y="3619500"/>
          <p14:tracePt t="48333" x="1516063" y="3649663"/>
          <p14:tracePt t="48341" x="1524000" y="3665538"/>
          <p14:tracePt t="48363" x="1539875" y="3687763"/>
          <p14:tracePt t="48375" x="1554163" y="3695700"/>
          <p14:tracePt t="48533" x="1554163" y="3687763"/>
          <p14:tracePt t="48549" x="1554163" y="3679825"/>
          <p14:tracePt t="48565" x="1554163" y="3673475"/>
          <p14:tracePt t="48575" x="1554163" y="3665538"/>
          <p14:tracePt t="48603" x="1554163" y="3641725"/>
          <p14:tracePt t="48608" x="1554163" y="3635375"/>
          <p14:tracePt t="48633" x="1546225" y="3603625"/>
          <p14:tracePt t="48641" x="1539875" y="3597275"/>
          <p14:tracePt t="48663" x="1508125" y="3573463"/>
          <p14:tracePt t="48675" x="1501775" y="3559175"/>
          <p14:tracePt t="48703" x="1485900" y="3551238"/>
          <p14:tracePt t="48717" x="1477963" y="3551238"/>
          <p14:tracePt t="48741" x="1463675" y="3543300"/>
          <p14:tracePt t="48765" x="1455738" y="3543300"/>
          <p14:tracePt t="48789" x="1447800" y="3543300"/>
          <p14:tracePt t="48808" x="1447800" y="3535363"/>
          <p14:tracePt t="48833" x="1439863" y="3535363"/>
          <p14:tracePt t="48841" x="1425575" y="3535363"/>
          <p14:tracePt t="48863" x="1409700" y="3527425"/>
          <p14:tracePt t="48917" x="1401763" y="3527425"/>
          <p14:tracePt t="48941" x="1393825" y="3527425"/>
          <p14:tracePt t="48965" x="1379538" y="3527425"/>
          <p14:tracePt t="48973" x="1371600" y="3521075"/>
          <p14:tracePt t="49013" x="1355725" y="3513138"/>
          <p14:tracePt t="49037" x="1341438" y="3505200"/>
          <p14:tracePt t="49053" x="1333500" y="3505200"/>
          <p14:tracePt t="49061" x="1325563" y="3505200"/>
          <p14:tracePt t="49077" x="1303338" y="3497263"/>
          <p14:tracePt t="49085" x="1295400" y="3489325"/>
          <p14:tracePt t="49093" x="1287463" y="3489325"/>
          <p14:tracePt t="49108" x="1279525" y="3489325"/>
          <p14:tracePt t="49125" x="1249363" y="3482975"/>
          <p14:tracePt t="49141" x="1241425" y="3482975"/>
          <p14:tracePt t="49158" x="1235075" y="3482975"/>
          <p14:tracePt t="49181" x="1227138" y="3482975"/>
          <p14:tracePt t="49191" x="1219200" y="3482975"/>
          <p14:tracePt t="49208" x="1203325" y="3497263"/>
          <p14:tracePt t="49225" x="1196975" y="3505200"/>
          <p14:tracePt t="49241" x="1189038" y="3527425"/>
          <p14:tracePt t="49258" x="1189038" y="3535363"/>
          <p14:tracePt t="49275" x="1181100" y="3559175"/>
          <p14:tracePt t="49291" x="1181100" y="3565525"/>
          <p14:tracePt t="49308" x="1181100" y="3597275"/>
          <p14:tracePt t="49309" x="1181100" y="3611563"/>
          <p14:tracePt t="49325" x="1181100" y="3641725"/>
          <p14:tracePt t="49341" x="1181100" y="3665538"/>
          <p14:tracePt t="49358" x="1181100" y="3687763"/>
          <p14:tracePt t="49375" x="1181100" y="3695700"/>
          <p14:tracePt t="49391" x="1181100" y="3711575"/>
          <p14:tracePt t="49408" x="1181100" y="3725863"/>
          <p14:tracePt t="49425" x="1196975" y="3741738"/>
          <p14:tracePt t="49441" x="1211263" y="3756025"/>
          <p14:tracePt t="49458" x="1219200" y="3763963"/>
          <p14:tracePt t="49475" x="1227138" y="3771900"/>
          <p14:tracePt t="49491" x="1235075" y="3779838"/>
          <p14:tracePt t="49508" x="1257300" y="3794125"/>
          <p14:tracePt t="49525" x="1303338" y="3802063"/>
          <p14:tracePt t="49541" x="1333500" y="3802063"/>
          <p14:tracePt t="49558" x="1355725" y="3802063"/>
          <p14:tracePt t="49575" x="1363663" y="3802063"/>
          <p14:tracePt t="49592" x="1393825" y="3787775"/>
          <p14:tracePt t="49608" x="1409700" y="3771900"/>
          <p14:tracePt t="49625" x="1431925" y="3741738"/>
          <p14:tracePt t="49642" x="1447800" y="3733800"/>
          <p14:tracePt t="49658" x="1447800" y="3725863"/>
          <p14:tracePt t="49675" x="1447800" y="3711575"/>
          <p14:tracePt t="49692" x="1447800" y="3695700"/>
          <p14:tracePt t="49708" x="1447800" y="3687763"/>
          <p14:tracePt t="49725" x="1447800" y="3657600"/>
          <p14:tracePt t="49742" x="1439863" y="3657600"/>
          <p14:tracePt t="49758" x="1439863" y="3649663"/>
          <p14:tracePt t="49775" x="1439863" y="3635375"/>
          <p14:tracePt t="49792" x="1439863" y="3627438"/>
          <p14:tracePt t="49808" x="1439863" y="3619500"/>
          <p14:tracePt t="49825" x="1431925" y="3611563"/>
          <p14:tracePt t="49949" x="1425575" y="3611563"/>
          <p14:tracePt t="49973" x="1417638" y="3603625"/>
          <p14:tracePt t="50229" x="1417638" y="3597275"/>
          <p14:tracePt t="50309" x="1417638" y="3589338"/>
          <p14:tracePt t="50341" x="1417638" y="3581400"/>
          <p14:tracePt t="50349" x="1417638" y="3573463"/>
          <p14:tracePt t="50358" x="1409700" y="3565525"/>
          <p14:tracePt t="50375" x="1401763" y="3565525"/>
          <p14:tracePt t="50421" x="1401763" y="3559175"/>
          <p14:tracePt t="50805" x="1393825" y="3559175"/>
          <p14:tracePt t="50885" x="1387475" y="3559175"/>
          <p14:tracePt t="50893" x="1379538" y="3559175"/>
          <p14:tracePt t="50901" x="1371600" y="3559175"/>
          <p14:tracePt t="50917" x="1363663" y="3559175"/>
          <p14:tracePt t="50925" x="1355725" y="3559175"/>
          <p14:tracePt t="50942" x="1349375" y="3559175"/>
          <p14:tracePt t="50958" x="1341438" y="3565525"/>
          <p14:tracePt t="50975" x="1341438" y="3573463"/>
          <p14:tracePt t="50992" x="1341438" y="3589338"/>
          <p14:tracePt t="51009" x="1341438" y="3597275"/>
          <p14:tracePt t="51025" x="1341438" y="3611563"/>
          <p14:tracePt t="51042" x="1341438" y="3619500"/>
          <p14:tracePt t="51059" x="1341438" y="3627438"/>
          <p14:tracePt t="51075" x="1341438" y="3641725"/>
          <p14:tracePt t="51213" x="1325563" y="3635375"/>
          <p14:tracePt t="51221" x="1325563" y="3627438"/>
          <p14:tracePt t="51229" x="1317625" y="3611563"/>
          <p14:tracePt t="51242" x="1317625" y="3597275"/>
          <p14:tracePt t="51259" x="1287463" y="3551238"/>
          <p14:tracePt t="51275" x="1249363" y="3521075"/>
          <p14:tracePt t="51292" x="1235075" y="3513138"/>
          <p14:tracePt t="51309" x="1219200" y="3505200"/>
          <p14:tracePt t="51325" x="1203325" y="3497263"/>
          <p14:tracePt t="51342" x="1196975" y="3497263"/>
          <p14:tracePt t="51366" x="1189038" y="3497263"/>
          <p14:tracePt t="51406" x="1181100" y="3497263"/>
          <p14:tracePt t="51413" x="1173163" y="3497263"/>
          <p14:tracePt t="51453" x="1165225" y="3497263"/>
          <p14:tracePt t="51469" x="1165225" y="3513138"/>
          <p14:tracePt t="51477" x="1165225" y="3535363"/>
          <p14:tracePt t="51486" x="1165225" y="3543300"/>
          <p14:tracePt t="51501" x="1165225" y="3551238"/>
          <p14:tracePt t="51510" x="1165225" y="3565525"/>
          <p14:tracePt t="51525" x="1165225" y="3573463"/>
          <p14:tracePt t="51542" x="1165225" y="3597275"/>
          <p14:tracePt t="51559" x="1173163" y="3627438"/>
          <p14:tracePt t="51575" x="1173163" y="3657600"/>
          <p14:tracePt t="51592" x="1173163" y="3673475"/>
          <p14:tracePt t="51609" x="1173163" y="3679825"/>
          <p14:tracePt t="51625" x="1173163" y="3687763"/>
          <p14:tracePt t="51758" x="1189038" y="3687763"/>
          <p14:tracePt t="51830" x="1196975" y="3687763"/>
          <p14:tracePt t="51870" x="1203325" y="3687763"/>
          <p14:tracePt t="52013" x="1203325" y="3679825"/>
          <p14:tracePt t="52022" x="1219200" y="3679825"/>
          <p14:tracePt t="52038" x="1235075" y="3703638"/>
          <p14:tracePt t="52046" x="1249363" y="3717925"/>
          <p14:tracePt t="52059" x="1257300" y="3741738"/>
          <p14:tracePt t="52076" x="1279525" y="3763963"/>
          <p14:tracePt t="52092" x="1295400" y="3787775"/>
          <p14:tracePt t="52109" x="1303338" y="3802063"/>
          <p14:tracePt t="52110" x="1303338" y="3810000"/>
          <p14:tracePt t="52125" x="1311275" y="3810000"/>
          <p14:tracePt t="52142" x="1317625" y="3817938"/>
          <p14:tracePt t="52262" x="1317625" y="3810000"/>
          <p14:tracePt t="52270" x="1317625" y="3802063"/>
          <p14:tracePt t="52278" x="1311275" y="3787775"/>
          <p14:tracePt t="52294" x="1303338" y="3779838"/>
          <p14:tracePt t="52309" x="1295400" y="3779838"/>
          <p14:tracePt t="52326" x="1279525" y="3763963"/>
          <p14:tracePt t="52342" x="1265238" y="3756025"/>
          <p14:tracePt t="52359" x="1249363" y="3741738"/>
          <p14:tracePt t="52376" x="1241425" y="3725863"/>
          <p14:tracePt t="52392" x="1227138" y="3717925"/>
          <p14:tracePt t="52409" x="1219200" y="3711575"/>
          <p14:tracePt t="52426" x="1219200" y="3703638"/>
          <p14:tracePt t="52442" x="1211263" y="3703638"/>
          <p14:tracePt t="52459" x="1211263" y="3695700"/>
          <p14:tracePt t="52478" x="1203325" y="3695700"/>
          <p14:tracePt t="52502" x="1196975" y="3695700"/>
          <p14:tracePt t="52510" x="1196975" y="3687763"/>
          <p14:tracePt t="52534" x="1189038" y="3679825"/>
          <p14:tracePt t="52574" x="1181100" y="3665538"/>
          <p14:tracePt t="52590" x="1173163" y="3657600"/>
          <p14:tracePt t="52606" x="1173163" y="3649663"/>
          <p14:tracePt t="52614" x="1173163" y="3641725"/>
          <p14:tracePt t="52630" x="1173163" y="3627438"/>
          <p14:tracePt t="52642" x="1158875" y="3611563"/>
          <p14:tracePt t="52662" x="1150938" y="3603625"/>
          <p14:tracePt t="52678" x="1150938" y="3597275"/>
          <p14:tracePt t="52710" x="1143000" y="3589338"/>
          <p14:tracePt t="52718" x="1143000" y="3581400"/>
          <p14:tracePt t="52726" x="1143000" y="3573463"/>
          <p14:tracePt t="52742" x="1135063" y="3565525"/>
          <p14:tracePt t="52766" x="1127125" y="3565525"/>
          <p14:tracePt t="52822" x="1120775" y="3559175"/>
          <p14:tracePt t="52830" x="1120775" y="3551238"/>
          <p14:tracePt t="52838" x="1112838" y="3551238"/>
          <p14:tracePt t="52846" x="1104900" y="3551238"/>
          <p14:tracePt t="52870" x="1089025" y="3551238"/>
          <p14:tracePt t="52902" x="1082675" y="3551238"/>
          <p14:tracePt t="52950" x="1074738" y="3551238"/>
          <p14:tracePt t="52966" x="1066800" y="3551238"/>
          <p14:tracePt t="52974" x="1058863" y="3551238"/>
          <p14:tracePt t="52998" x="1050925" y="3551238"/>
          <p14:tracePt t="53014" x="1044575" y="3551238"/>
          <p14:tracePt t="53038" x="1036638" y="3551238"/>
          <p14:tracePt t="53070" x="1028700" y="3551238"/>
          <p14:tracePt t="53094" x="1012825" y="3551238"/>
          <p14:tracePt t="53126" x="1006475" y="3559175"/>
          <p14:tracePt t="53150" x="998538" y="3573463"/>
          <p14:tracePt t="53182" x="990600" y="3581400"/>
          <p14:tracePt t="53206" x="974725" y="3581400"/>
          <p14:tracePt t="53238" x="968375" y="3589338"/>
          <p14:tracePt t="53246" x="960438" y="3597275"/>
          <p14:tracePt t="53262" x="952500" y="3603625"/>
          <p14:tracePt t="53270" x="952500" y="3611563"/>
          <p14:tracePt t="53278" x="944563" y="3627438"/>
          <p14:tracePt t="53292" x="936625" y="3627438"/>
          <p14:tracePt t="53309" x="936625" y="3649663"/>
          <p14:tracePt t="53326" x="922338" y="3679825"/>
          <p14:tracePt t="53342" x="922338" y="3695700"/>
          <p14:tracePt t="53366" x="922338" y="3703638"/>
          <p14:tracePt t="53390" x="914400" y="3711575"/>
          <p14:tracePt t="53398" x="914400" y="3717925"/>
          <p14:tracePt t="53414" x="914400" y="3725863"/>
          <p14:tracePt t="53438" x="914400" y="3733800"/>
          <p14:tracePt t="53454" x="914400" y="3749675"/>
          <p14:tracePt t="53462" x="906463" y="3756025"/>
          <p14:tracePt t="53476" x="898525" y="3763963"/>
          <p14:tracePt t="53493" x="898525" y="3771900"/>
          <p14:tracePt t="53509" x="898525" y="3787775"/>
          <p14:tracePt t="53550" x="898525" y="3794125"/>
          <p14:tracePt t="53582" x="906463" y="3802063"/>
          <p14:tracePt t="53598" x="914400" y="3810000"/>
          <p14:tracePt t="53606" x="922338" y="3810000"/>
          <p14:tracePt t="53614" x="930275" y="3810000"/>
          <p14:tracePt t="53626" x="944563" y="3817938"/>
          <p14:tracePt t="53642" x="968375" y="3825875"/>
          <p14:tracePt t="53659" x="1006475" y="3832225"/>
          <p14:tracePt t="53676" x="1028700" y="3832225"/>
          <p14:tracePt t="53692" x="1058863" y="3840163"/>
          <p14:tracePt t="53709" x="1089025" y="3840163"/>
          <p14:tracePt t="53710" x="1112838" y="3840163"/>
          <p14:tracePt t="53726" x="1135063" y="3840163"/>
          <p14:tracePt t="53742" x="1165225" y="3840163"/>
          <p14:tracePt t="53759" x="1196975" y="3840163"/>
          <p14:tracePt t="53776" x="1203325" y="3840163"/>
          <p14:tracePt t="53792" x="1211263" y="3832225"/>
          <p14:tracePt t="53809" x="1219200" y="3832225"/>
          <p14:tracePt t="53826" x="1241425" y="3810000"/>
          <p14:tracePt t="53846" x="1249363" y="3802063"/>
          <p14:tracePt t="53862" x="1257300" y="3794125"/>
          <p14:tracePt t="53876" x="1265238" y="3794125"/>
          <p14:tracePt t="53893" x="1273175" y="3787775"/>
          <p14:tracePt t="53909" x="1279525" y="3779838"/>
          <p14:tracePt t="53926" x="1295400" y="3756025"/>
          <p14:tracePt t="53943" x="1295400" y="3725863"/>
          <p14:tracePt t="53959" x="1295400" y="3703638"/>
          <p14:tracePt t="53976" x="1295400" y="3673475"/>
          <p14:tracePt t="53992" x="1295400" y="3641725"/>
          <p14:tracePt t="54009" x="1295400" y="3603625"/>
          <p14:tracePt t="54026" x="1295400" y="3581400"/>
          <p14:tracePt t="54043" x="1295400" y="3559175"/>
          <p14:tracePt t="54059" x="1287463" y="3543300"/>
          <p14:tracePt t="54076" x="1273175" y="3527425"/>
          <p14:tracePt t="54093" x="1265238" y="3527425"/>
          <p14:tracePt t="54109" x="1265238" y="3521075"/>
          <p14:tracePt t="54126" x="1257300" y="3513138"/>
          <p14:tracePt t="54143" x="1241425" y="3505200"/>
          <p14:tracePt t="54166" x="1235075" y="3505200"/>
          <p14:tracePt t="54182" x="1227138" y="3505200"/>
          <p14:tracePt t="54214" x="1219200" y="3505200"/>
          <p14:tracePt t="54222" x="1211263" y="3505200"/>
          <p14:tracePt t="54230" x="1196975" y="3505200"/>
          <p14:tracePt t="54246" x="1189038" y="3505200"/>
          <p14:tracePt t="54259" x="1181100" y="3505200"/>
          <p14:tracePt t="54276" x="1165225" y="3513138"/>
          <p14:tracePt t="54293" x="1165225" y="3521075"/>
          <p14:tracePt t="54318" x="1158875" y="3521075"/>
          <p14:tracePt t="54326" x="1158875" y="3527425"/>
          <p14:tracePt t="54343" x="1150938" y="3527425"/>
          <p14:tracePt t="54382" x="1143000" y="3535363"/>
          <p14:tracePt t="54398" x="1143000" y="3543300"/>
          <p14:tracePt t="54414" x="1143000" y="3551238"/>
          <p14:tracePt t="54438" x="1143000" y="3559175"/>
          <p14:tracePt t="54454" x="1143000" y="3565525"/>
          <p14:tracePt t="54526" x="1135063" y="3573463"/>
          <p14:tracePt t="54598" x="1127125" y="3573463"/>
          <p14:tracePt t="54806" x="1127125" y="3581400"/>
          <p14:tracePt t="54838" x="1127125" y="3589338"/>
          <p14:tracePt t="54863" x="1127125" y="3597275"/>
          <p14:tracePt t="54886" x="1120775" y="3597275"/>
          <p14:tracePt t="54926" x="1112838" y="3597275"/>
          <p14:tracePt t="54934" x="1104900" y="3597275"/>
          <p14:tracePt t="54943" x="1096963" y="3597275"/>
          <p14:tracePt t="55022" x="1082675" y="3603625"/>
          <p14:tracePt t="55030" x="1082675" y="3611563"/>
          <p14:tracePt t="55046" x="1082675" y="3619500"/>
          <p14:tracePt t="55063" x="1082675" y="3627438"/>
          <p14:tracePt t="55071" x="1082675" y="3635375"/>
          <p14:tracePt t="55087" x="1082675" y="3641725"/>
          <p14:tracePt t="55094" x="1089025" y="3649663"/>
          <p14:tracePt t="55111" x="1089025" y="3657600"/>
          <p14:tracePt t="55126" x="1096963" y="3657600"/>
          <p14:tracePt t="55143" x="1104900" y="3665538"/>
          <p14:tracePt t="55302" x="1112838" y="3665538"/>
          <p14:tracePt t="55318" x="1120775" y="3657600"/>
          <p14:tracePt t="55327" x="1127125" y="3649663"/>
          <p14:tracePt t="55359" x="1143000" y="3649663"/>
          <p14:tracePt t="55374" x="1150938" y="3649663"/>
          <p14:tracePt t="55390" x="1165225" y="3649663"/>
          <p14:tracePt t="55414" x="1173163" y="3649663"/>
          <p14:tracePt t="55527" x="1173163" y="3657600"/>
          <p14:tracePt t="55534" x="1173163" y="3665538"/>
          <p14:tracePt t="55551" x="1173163" y="3673475"/>
          <p14:tracePt t="55560" x="1165225" y="3679825"/>
          <p14:tracePt t="55576" x="1158875" y="3687763"/>
          <p14:tracePt t="55593" x="1150938" y="3695700"/>
          <p14:tracePt t="55610" x="1143000" y="3695700"/>
          <p14:tracePt t="55626" x="1120775" y="3695700"/>
          <p14:tracePt t="55643" x="1112838" y="3695700"/>
          <p14:tracePt t="55660" x="1096963" y="3695700"/>
          <p14:tracePt t="55782" x="1089025" y="3695700"/>
          <p14:tracePt t="55791" x="1082675" y="3695700"/>
          <p14:tracePt t="55807" x="1074738" y="3695700"/>
          <p14:tracePt t="55823" x="1066800" y="3703638"/>
          <p14:tracePt t="55831" x="1058863" y="3711575"/>
          <p14:tracePt t="55843" x="1050925" y="3717925"/>
          <p14:tracePt t="55860" x="1044575" y="3725863"/>
          <p14:tracePt t="55876" x="1020763" y="3741738"/>
          <p14:tracePt t="55893" x="1012825" y="3741738"/>
          <p14:tracePt t="56103" x="1006475" y="3741738"/>
          <p14:tracePt t="56287" x="1012825" y="3741738"/>
          <p14:tracePt t="56294" x="1020763" y="3741738"/>
          <p14:tracePt t="56311" x="1036638" y="3741738"/>
          <p14:tracePt t="56319" x="1044575" y="3741738"/>
          <p14:tracePt t="56327" x="1050925" y="3741738"/>
          <p14:tracePt t="56343" x="1074738" y="3717925"/>
          <p14:tracePt t="56360" x="1104900" y="3711575"/>
          <p14:tracePt t="56377" x="1112838" y="3703638"/>
          <p14:tracePt t="56393" x="1127125" y="3687763"/>
          <p14:tracePt t="56410" x="1135063" y="3687763"/>
          <p14:tracePt t="56427" x="1143000" y="3657600"/>
          <p14:tracePt t="56443" x="1150938" y="3641725"/>
          <p14:tracePt t="56460" x="1150938" y="3611563"/>
          <p14:tracePt t="56476" x="1150938" y="3581400"/>
          <p14:tracePt t="56493" x="1150938" y="3559175"/>
          <p14:tracePt t="56510" x="1150938" y="3527425"/>
          <p14:tracePt t="56510" x="1150938" y="3513138"/>
          <p14:tracePt t="56526" x="1135063" y="3505200"/>
          <p14:tracePt t="56543" x="1120775" y="3505200"/>
          <p14:tracePt t="56560" x="1096963" y="3505200"/>
          <p14:tracePt t="56576" x="1082675" y="3505200"/>
          <p14:tracePt t="56593" x="1066800" y="3505200"/>
          <p14:tracePt t="56610" x="1050925" y="3521075"/>
          <p14:tracePt t="56626" x="1036638" y="3535363"/>
          <p14:tracePt t="56643" x="1020763" y="3543300"/>
          <p14:tracePt t="56660" x="1012825" y="3559175"/>
          <p14:tracePt t="56676" x="998538" y="3565525"/>
          <p14:tracePt t="56693" x="990600" y="3581400"/>
          <p14:tracePt t="56710" x="974725" y="3597275"/>
          <p14:tracePt t="56711" x="968375" y="3619500"/>
          <p14:tracePt t="56727" x="952500" y="3635375"/>
          <p14:tracePt t="56743" x="936625" y="3657600"/>
          <p14:tracePt t="56760" x="930275" y="3673475"/>
          <p14:tracePt t="56777" x="930275" y="3679825"/>
          <p14:tracePt t="56793" x="922338" y="3687763"/>
          <p14:tracePt t="56810" x="922338" y="3703638"/>
          <p14:tracePt t="56827" x="922338" y="3717925"/>
          <p14:tracePt t="56843" x="922338" y="3733800"/>
          <p14:tracePt t="56860" x="922338" y="3763963"/>
          <p14:tracePt t="56877" x="930275" y="3787775"/>
          <p14:tracePt t="56893" x="944563" y="3802063"/>
          <p14:tracePt t="56910" x="952500" y="3810000"/>
          <p14:tracePt t="56927" x="990600" y="3817938"/>
          <p14:tracePt t="56943" x="1020763" y="3817938"/>
          <p14:tracePt t="56960" x="1058863" y="3817938"/>
          <p14:tracePt t="56977" x="1089025" y="3817938"/>
          <p14:tracePt t="56993" x="1127125" y="3817938"/>
          <p14:tracePt t="57010" x="1150938" y="3794125"/>
          <p14:tracePt t="57027" x="1173163" y="3771900"/>
          <p14:tracePt t="57043" x="1181100" y="3741738"/>
          <p14:tracePt t="57060" x="1196975" y="3717925"/>
          <p14:tracePt t="57077" x="1196975" y="3703638"/>
          <p14:tracePt t="57095" x="1203325" y="3695700"/>
          <p14:tracePt t="57110" x="1203325" y="3687763"/>
          <p14:tracePt t="57127" x="1203325" y="3679825"/>
          <p14:tracePt t="57143" x="1203325" y="3657600"/>
          <p14:tracePt t="57160" x="1203325" y="3649663"/>
          <p14:tracePt t="57177" x="1196975" y="3635375"/>
          <p14:tracePt t="57199" x="1189038" y="3627438"/>
          <p14:tracePt t="57239" x="1173163" y="3627438"/>
          <p14:tracePt t="57255" x="1165225" y="3627438"/>
          <p14:tracePt t="57263" x="1150938" y="3641725"/>
          <p14:tracePt t="57271" x="1143000" y="3665538"/>
          <p14:tracePt t="57279" x="1135063" y="3679825"/>
          <p14:tracePt t="57293" x="1135063" y="3687763"/>
          <p14:tracePt t="57310" x="1135063" y="3717925"/>
          <p14:tracePt t="57327" x="1120775" y="3749675"/>
          <p14:tracePt t="57343" x="1112838" y="3756025"/>
          <p14:tracePt t="57360" x="1096963" y="3771900"/>
          <p14:tracePt t="57377" x="1066800" y="3787775"/>
          <p14:tracePt t="57393" x="1050925" y="3794125"/>
          <p14:tracePt t="57410" x="1036638" y="3794125"/>
          <p14:tracePt t="57439" x="1028700" y="3794125"/>
          <p14:tracePt t="57463" x="1020763" y="3794125"/>
          <p14:tracePt t="57543" x="1012825" y="3794125"/>
          <p14:tracePt t="57559" x="1012825" y="3787775"/>
          <p14:tracePt t="57567" x="1012825" y="3779838"/>
          <p14:tracePt t="57615" x="1012825" y="3763963"/>
          <p14:tracePt t="57751" x="1006475" y="3763963"/>
          <p14:tracePt t="57759" x="998538" y="3756025"/>
          <p14:tracePt t="57783" x="998538" y="3749675"/>
          <p14:tracePt t="57879" x="990600" y="3741738"/>
          <p14:tracePt t="58207" x="982663" y="3741738"/>
          <p14:tracePt t="58231" x="974725" y="3741738"/>
          <p14:tracePt t="58247" x="974725" y="3733800"/>
          <p14:tracePt t="58303" x="968375" y="3725863"/>
          <p14:tracePt t="58799" x="968375" y="3733800"/>
          <p14:tracePt t="58815" x="974725" y="3733800"/>
          <p14:tracePt t="58831" x="982663" y="3733800"/>
          <p14:tracePt t="58848" x="990600" y="3733800"/>
          <p14:tracePt t="59288" x="998538" y="3733800"/>
          <p14:tracePt t="59528" x="998538" y="3725863"/>
          <p14:tracePt t="59855" x="990600" y="3725863"/>
          <p14:tracePt t="59912" x="982663" y="3725863"/>
          <p14:tracePt t="60752" x="974725" y="3725863"/>
          <p14:tracePt t="60800" x="974725" y="3717925"/>
          <p14:tracePt t="61392" x="982663" y="3703638"/>
          <p14:tracePt t="61416" x="982663" y="3695700"/>
          <p14:tracePt t="61424" x="990600" y="3695700"/>
          <p14:tracePt t="61440" x="998538" y="3687763"/>
          <p14:tracePt t="61456" x="1006475" y="3687763"/>
          <p14:tracePt t="61464" x="1006475" y="3679825"/>
          <p14:tracePt t="61478" x="1012825" y="3673475"/>
          <p14:tracePt t="61496" x="1020763" y="3665538"/>
          <p14:tracePt t="61511" x="1028700" y="3665538"/>
          <p14:tracePt t="61528" x="1028700" y="3649663"/>
          <p14:tracePt t="61544" x="1036638" y="3635375"/>
          <p14:tracePt t="61561" x="1036638" y="3627438"/>
          <p14:tracePt t="61592" x="1036638" y="3619500"/>
          <p14:tracePt t="61600" x="1036638" y="3611563"/>
          <p14:tracePt t="61624" x="1036638" y="3603625"/>
          <p14:tracePt t="61672" x="1036638" y="3597275"/>
          <p14:tracePt t="61688" x="1036638" y="3589338"/>
          <p14:tracePt t="61696" x="1036638" y="3581400"/>
          <p14:tracePt t="61712" x="1028700" y="3573463"/>
          <p14:tracePt t="61720" x="1020763" y="3565525"/>
          <p14:tracePt t="61760" x="1020763" y="3559175"/>
          <p14:tracePt t="61808" x="1012825" y="3543300"/>
          <p14:tracePt t="61816" x="1012825" y="3535363"/>
          <p14:tracePt t="61840" x="1012825" y="3521075"/>
          <p14:tracePt t="61848" x="1006475" y="3521075"/>
          <p14:tracePt t="61856" x="998538" y="3513138"/>
          <p14:tracePt t="61888" x="990600" y="3513138"/>
          <p14:tracePt t="61896" x="982663" y="3513138"/>
          <p14:tracePt t="61904" x="974725" y="3513138"/>
          <p14:tracePt t="61912" x="952500" y="3513138"/>
          <p14:tracePt t="61928" x="930275" y="3513138"/>
          <p14:tracePt t="61944" x="906463" y="3521075"/>
          <p14:tracePt t="61961" x="884238" y="3543300"/>
          <p14:tracePt t="61978" x="884238" y="3551238"/>
          <p14:tracePt t="61994" x="868363" y="3565525"/>
          <p14:tracePt t="62011" x="868363" y="3581400"/>
          <p14:tracePt t="62028" x="868363" y="3589338"/>
          <p14:tracePt t="62044" x="868363" y="3597275"/>
          <p14:tracePt t="62061" x="868363" y="3611563"/>
          <p14:tracePt t="62088" x="868363" y="3619500"/>
          <p14:tracePt t="62104" x="868363" y="3627438"/>
          <p14:tracePt t="62112" x="868363" y="3635375"/>
          <p14:tracePt t="62128" x="868363" y="3641725"/>
          <p14:tracePt t="62144" x="868363" y="3657600"/>
          <p14:tracePt t="62168" x="868363" y="3665538"/>
          <p14:tracePt t="62178" x="868363" y="3673475"/>
          <p14:tracePt t="62194" x="876300" y="3679825"/>
          <p14:tracePt t="62211" x="876300" y="3687763"/>
          <p14:tracePt t="62228" x="876300" y="3711575"/>
          <p14:tracePt t="62244" x="884238" y="3717925"/>
          <p14:tracePt t="62261" x="892175" y="3725863"/>
          <p14:tracePt t="62278" x="898525" y="3733800"/>
          <p14:tracePt t="62295" x="914400" y="3749675"/>
          <p14:tracePt t="62311" x="952500" y="3794125"/>
          <p14:tracePt t="62328" x="1006475" y="3817938"/>
          <p14:tracePt t="62344" x="1036638" y="3817938"/>
          <p14:tracePt t="62361" x="1058863" y="3817938"/>
          <p14:tracePt t="62378" x="1082675" y="3817938"/>
          <p14:tracePt t="62395" x="1096963" y="3817938"/>
          <p14:tracePt t="62411" x="1112838" y="3810000"/>
          <p14:tracePt t="62428" x="1135063" y="3810000"/>
          <p14:tracePt t="62445" x="1150938" y="3794125"/>
          <p14:tracePt t="62461" x="1165225" y="3787775"/>
          <p14:tracePt t="62478" x="1181100" y="3771900"/>
          <p14:tracePt t="62495" x="1189038" y="3749675"/>
          <p14:tracePt t="62511" x="1196975" y="3725863"/>
          <p14:tracePt t="62528" x="1196975" y="3679825"/>
          <p14:tracePt t="62545" x="1211263" y="3649663"/>
          <p14:tracePt t="62561" x="1219200" y="3635375"/>
          <p14:tracePt t="62578" x="1219200" y="3627438"/>
          <p14:tracePt t="62595" x="1211263" y="3603625"/>
          <p14:tracePt t="62611" x="1196975" y="3589338"/>
          <p14:tracePt t="62628" x="1158875" y="3565525"/>
          <p14:tracePt t="62645" x="1135063" y="3559175"/>
          <p14:tracePt t="62661" x="1120775" y="3551238"/>
          <p14:tracePt t="62678" x="1112838" y="3551238"/>
          <p14:tracePt t="62695" x="1089025" y="3551238"/>
          <p14:tracePt t="62711" x="1074738" y="3551238"/>
          <p14:tracePt t="62728" x="1036638" y="3551238"/>
          <p14:tracePt t="62745" x="1028700" y="3551238"/>
          <p14:tracePt t="62768" x="1020763" y="3559175"/>
          <p14:tracePt t="62784" x="1012825" y="3559175"/>
          <p14:tracePt t="62795" x="1012825" y="3565525"/>
          <p14:tracePt t="62811" x="1012825" y="3573463"/>
          <p14:tracePt t="62828" x="1012825" y="3581400"/>
          <p14:tracePt t="62845" x="1012825" y="3589338"/>
          <p14:tracePt t="62861" x="1012825" y="3597275"/>
          <p14:tracePt t="62878" x="1012825" y="3603625"/>
          <p14:tracePt t="62895" x="1028700" y="3611563"/>
          <p14:tracePt t="62911" x="1044575" y="3619500"/>
          <p14:tracePt t="62928" x="1050925" y="3627438"/>
          <p14:tracePt t="62945" x="1058863" y="3627438"/>
          <p14:tracePt t="62961" x="1066800" y="3627438"/>
          <p14:tracePt t="62978" x="1074738" y="3627438"/>
          <p14:tracePt t="63000" x="1082675" y="3627438"/>
          <p14:tracePt t="63011" x="1089025" y="3619500"/>
          <p14:tracePt t="63032" x="1096963" y="3611563"/>
          <p14:tracePt t="63048" x="1104900" y="3611563"/>
          <p14:tracePt t="63061" x="1104900" y="3603625"/>
          <p14:tracePt t="63080" x="1104900" y="3597275"/>
          <p14:tracePt t="63095" x="1104900" y="3589338"/>
          <p14:tracePt t="63111" x="1104900" y="3581400"/>
          <p14:tracePt t="63128" x="1104900" y="3573463"/>
          <p14:tracePt t="63145" x="1112838" y="3573463"/>
          <p14:tracePt t="63161" x="1127125" y="3573463"/>
          <p14:tracePt t="63178" x="1181100" y="3573463"/>
          <p14:tracePt t="63195" x="1273175" y="3597275"/>
          <p14:tracePt t="63211" x="1439863" y="3725863"/>
          <p14:tracePt t="63228" x="1608138" y="3863975"/>
          <p14:tracePt t="63245" x="1730375" y="3946525"/>
          <p14:tracePt t="63261" x="1812925" y="4008438"/>
          <p14:tracePt t="63278" x="1851025" y="4046538"/>
          <p14:tracePt t="63295" x="1935163" y="4106863"/>
          <p14:tracePt t="63311" x="2011363" y="4160838"/>
          <p14:tracePt t="63328" x="2155825" y="4267200"/>
          <p14:tracePt t="63345" x="2239963" y="4327525"/>
          <p14:tracePt t="63361" x="2293938" y="4381500"/>
          <p14:tracePt t="63378" x="2308225" y="4411663"/>
          <p14:tracePt t="63395" x="2308225" y="4441825"/>
          <p14:tracePt t="63411" x="2308225" y="4465638"/>
          <p14:tracePt t="63428" x="2308225" y="4479925"/>
          <p14:tracePt t="63488" x="2308225" y="4487863"/>
          <p14:tracePt t="63505" x="2301875" y="4487863"/>
          <p14:tracePt t="63513" x="2286000" y="4487863"/>
          <p14:tracePt t="63521" x="2255838" y="4487863"/>
          <p14:tracePt t="63528" x="2209800" y="4487863"/>
          <p14:tracePt t="63545" x="2111375" y="4487863"/>
          <p14:tracePt t="63561" x="2011363" y="4465638"/>
          <p14:tracePt t="63578" x="1920875" y="4441825"/>
          <p14:tracePt t="63595" x="1836738" y="4411663"/>
          <p14:tracePt t="63612" x="1768475" y="4365625"/>
          <p14:tracePt t="63628" x="1722438" y="4168775"/>
          <p14:tracePt t="63645" x="1812925" y="3589338"/>
          <p14:tracePt t="63662" x="1927225" y="3146425"/>
          <p14:tracePt t="63678" x="1943100" y="3009900"/>
          <p14:tracePt t="63695" x="1943100" y="2971800"/>
          <p14:tracePt t="64369" x="1943100" y="2963863"/>
          <p14:tracePt t="64377" x="1958975" y="2963863"/>
          <p14:tracePt t="64385" x="1981200" y="2963863"/>
          <p14:tracePt t="64395" x="2019300" y="2979738"/>
          <p14:tracePt t="64412" x="2103438" y="3032125"/>
          <p14:tracePt t="64428" x="2225675" y="3116263"/>
          <p14:tracePt t="64445" x="2468563" y="3208338"/>
          <p14:tracePt t="64462" x="2789238" y="3298825"/>
          <p14:tracePt t="64478" x="3413125" y="3336925"/>
          <p14:tracePt t="64495" x="4054475" y="3298825"/>
          <p14:tracePt t="64512" x="4822825" y="3140075"/>
          <p14:tracePt t="64529" x="6240463" y="2735263"/>
          <p14:tracePt t="64545" x="7018338" y="2506663"/>
          <p14:tracePt t="64562" x="7559675" y="2293938"/>
          <p14:tracePt t="64578" x="7772400" y="2179638"/>
          <p14:tracePt t="64595" x="7886700" y="2095500"/>
          <p14:tracePt t="64612" x="7924800" y="2065338"/>
          <p14:tracePt t="64628" x="7940675" y="2019300"/>
          <p14:tracePt t="64645" x="7940675" y="1989138"/>
          <p14:tracePt t="64662" x="7916863" y="1943100"/>
          <p14:tracePt t="64678" x="7856538" y="1897063"/>
          <p14:tracePt t="64695" x="7810500" y="1866900"/>
          <p14:tracePt t="64712" x="7794625" y="1851025"/>
          <p14:tracePt t="64728" x="7764463" y="18367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(Ersoy and Yunsel, 2019)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Fe (%)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7"/>
    </mc:Choice>
    <mc:Fallback xmlns="">
      <p:transition spd="slow" advTm="11752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016" x="7772400" y="1844675"/>
          <p14:tracePt t="16045" x="7832725" y="1874838"/>
          <p14:tracePt t="16152" x="7832725" y="1882775"/>
          <p14:tracePt t="16160" x="7832725" y="1889125"/>
          <p14:tracePt t="16179" x="7826375" y="1897063"/>
          <p14:tracePt t="16207" x="7818438" y="1912938"/>
          <p14:tracePt t="16212" x="7818438" y="1920875"/>
          <p14:tracePt t="16229" x="7810500" y="1927225"/>
          <p14:tracePt t="16360" x="7794625" y="1927225"/>
          <p14:tracePt t="16368" x="7772400" y="1897063"/>
          <p14:tracePt t="16379" x="7750175" y="1889125"/>
          <p14:tracePt t="16407" x="7551738" y="1820863"/>
          <p14:tracePt t="16412" x="7429500" y="1798638"/>
          <p14:tracePt t="16429" x="7178675" y="1768475"/>
          <p14:tracePt t="16445" x="6926263" y="1730375"/>
          <p14:tracePt t="16462" x="6530975" y="1698625"/>
          <p14:tracePt t="16479" x="6049963" y="1660525"/>
          <p14:tracePt t="16496" x="5783263" y="1646238"/>
          <p14:tracePt t="16512" x="5540375" y="1646238"/>
          <p14:tracePt t="16537" x="5410200" y="1646238"/>
          <p14:tracePt t="16545" x="5380038" y="1646238"/>
          <p14:tracePt t="16567" x="5318125" y="1660525"/>
          <p14:tracePt t="16579" x="5241925" y="1684338"/>
          <p14:tracePt t="16607" x="5089525" y="1744663"/>
          <p14:tracePt t="16612" x="5037138" y="1782763"/>
          <p14:tracePt t="16629" x="4906963" y="1897063"/>
          <p14:tracePt t="16645" x="4778375" y="1989138"/>
          <p14:tracePt t="16662" x="4618038" y="2117725"/>
          <p14:tracePt t="16679" x="4457700" y="2263775"/>
          <p14:tracePt t="16696" x="4237038" y="2446338"/>
          <p14:tracePt t="16712" x="3992563" y="2667000"/>
          <p14:tracePt t="16737" x="3817938" y="2797175"/>
          <p14:tracePt t="16745" x="3794125" y="2811463"/>
          <p14:tracePt t="16767" x="3733800" y="2849563"/>
          <p14:tracePt t="16779" x="3673475" y="2887663"/>
          <p14:tracePt t="16807" x="3611563" y="2917825"/>
          <p14:tracePt t="16812" x="3589338" y="2917825"/>
          <p14:tracePt t="16829" x="3527425" y="2933700"/>
          <p14:tracePt t="16845" x="3459163" y="2949575"/>
          <p14:tracePt t="16862" x="3390900" y="2971800"/>
          <p14:tracePt t="16879" x="3336925" y="2971800"/>
          <p14:tracePt t="16895" x="3276600" y="2971800"/>
          <p14:tracePt t="16912" x="3216275" y="2933700"/>
          <p14:tracePt t="16937" x="3178175" y="2903538"/>
          <p14:tracePt t="16946" x="3162300" y="2887663"/>
          <p14:tracePt t="16968" x="3116263" y="2865438"/>
          <p14:tracePt t="16968" x="3078163" y="2841625"/>
          <p14:tracePt t="16979" x="3032125" y="2811463"/>
          <p14:tracePt t="17007" x="2941638" y="2765425"/>
          <p14:tracePt t="17012" x="2917825" y="2759075"/>
          <p14:tracePt t="17029" x="2873375" y="2727325"/>
          <p14:tracePt t="17045" x="2841625" y="2713038"/>
          <p14:tracePt t="17062" x="2803525" y="2689225"/>
          <p14:tracePt t="17079" x="2781300" y="2674938"/>
          <p14:tracePt t="17095" x="2751138" y="2651125"/>
          <p14:tracePt t="17112" x="2697163" y="2606675"/>
          <p14:tracePt t="17129" x="2659063" y="2560638"/>
          <p14:tracePt t="17157" x="2590800" y="2506663"/>
          <p14:tracePt t="17162" x="2582863" y="2492375"/>
          <p14:tracePt t="17187" x="2560638" y="2476500"/>
          <p14:tracePt t="17196" x="2552700" y="2476500"/>
          <p14:tracePt t="17217" x="2530475" y="2460625"/>
          <p14:tracePt t="17229" x="2522538" y="2460625"/>
          <p14:tracePt t="17257" x="2498725" y="2454275"/>
          <p14:tracePt t="17273" x="2484438" y="2454275"/>
          <p14:tracePt t="17304" x="2476500" y="2454275"/>
          <p14:tracePt t="17328" x="2460625" y="2454275"/>
          <p14:tracePt t="17385" x="2454275" y="2454275"/>
          <p14:tracePt t="17392" x="2454275" y="2446338"/>
          <p14:tracePt t="17408" x="2438400" y="2438400"/>
          <p14:tracePt t="17429" x="2400300" y="2438400"/>
          <p14:tracePt t="17457" x="2384425" y="2438400"/>
          <p14:tracePt t="17464" x="2378075" y="2438400"/>
          <p14:tracePt t="17479" x="2362200" y="2438400"/>
          <p14:tracePt t="17496" x="2354263" y="2438400"/>
          <p14:tracePt t="17513" x="2316163" y="2454275"/>
          <p14:tracePt t="17529" x="2286000" y="2476500"/>
          <p14:tracePt t="17546" x="2255838" y="2514600"/>
          <p14:tracePt t="17562" x="2225675" y="2552700"/>
          <p14:tracePt t="17579" x="2193925" y="2598738"/>
          <p14:tracePt t="17595" x="2187575" y="2644775"/>
          <p14:tracePt t="17612" x="2201863" y="2727325"/>
          <p14:tracePt t="17629" x="2293938" y="2811463"/>
          <p14:tracePt t="17646" x="2408238" y="2857500"/>
          <p14:tracePt t="17662" x="2522538" y="2865438"/>
          <p14:tracePt t="17679" x="2659063" y="2865438"/>
          <p14:tracePt t="17696" x="2773363" y="2865438"/>
          <p14:tracePt t="17712" x="2933700" y="2803525"/>
          <p14:tracePt t="17729" x="3001963" y="2743200"/>
          <p14:tracePt t="17746" x="3040063" y="2659063"/>
          <p14:tracePt t="17762" x="3086100" y="2514600"/>
          <p14:tracePt t="17779" x="3094038" y="2384425"/>
          <p14:tracePt t="17796" x="3086100" y="2270125"/>
          <p14:tracePt t="17812" x="3040063" y="2179638"/>
          <p14:tracePt t="17829" x="2963863" y="2117725"/>
          <p14:tracePt t="17846" x="2849563" y="2079625"/>
          <p14:tracePt t="17862" x="2773363" y="2065338"/>
          <p14:tracePt t="17879" x="2743200" y="2065338"/>
          <p14:tracePt t="17896" x="2713038" y="2065338"/>
          <p14:tracePt t="17913" x="2651125" y="2073275"/>
          <p14:tracePt t="17929" x="2590800" y="2133600"/>
          <p14:tracePt t="17946" x="2530475" y="2209800"/>
          <p14:tracePt t="17962" x="2506663" y="2239963"/>
          <p14:tracePt t="17979" x="2492375" y="2263775"/>
          <p14:tracePt t="17996" x="2492375" y="2270125"/>
          <p14:tracePt t="18025" x="2492375" y="2278063"/>
          <p14:tracePt t="18129" x="2506663" y="2278063"/>
          <p14:tracePt t="18137" x="2514600" y="2270125"/>
          <p14:tracePt t="18153" x="2522538" y="2270125"/>
          <p14:tracePt t="18162" x="2522538" y="2263775"/>
          <p14:tracePt t="18179" x="2530475" y="2255838"/>
          <p14:tracePt t="18196" x="2536825" y="2247900"/>
          <p14:tracePt t="18212" x="2544763" y="2239963"/>
          <p14:tracePt t="18229" x="2552700" y="2225675"/>
          <p14:tracePt t="18246" x="2560638" y="2201863"/>
          <p14:tracePt t="18262" x="2568575" y="2179638"/>
          <p14:tracePt t="18281" x="2568575" y="2171700"/>
          <p14:tracePt t="18296" x="2568575" y="2163763"/>
          <p14:tracePt t="18312" x="2568575" y="2141538"/>
          <p14:tracePt t="18329" x="2568575" y="2111375"/>
          <p14:tracePt t="18346" x="2544763" y="2065338"/>
          <p14:tracePt t="18362" x="2476500" y="1973263"/>
          <p14:tracePt t="18379" x="2316163" y="1874838"/>
          <p14:tracePt t="18396" x="2003425" y="1736725"/>
          <p14:tracePt t="18412" x="1616075" y="1600200"/>
          <p14:tracePt t="18429" x="1349375" y="1584325"/>
          <p14:tracePt t="18446" x="1196975" y="1584325"/>
          <p14:tracePt t="18462" x="1112838" y="1592263"/>
          <p14:tracePt t="18479" x="1074738" y="1638300"/>
          <p14:tracePt t="18496" x="1058863" y="1706563"/>
          <p14:tracePt t="18513" x="1058863" y="1806575"/>
          <p14:tracePt t="18529" x="1082675" y="1882775"/>
          <p14:tracePt t="18546" x="1135063" y="1935163"/>
          <p14:tracePt t="18562" x="1181100" y="1973263"/>
          <p14:tracePt t="18579" x="1241425" y="2027238"/>
          <p14:tracePt t="18596" x="1311275" y="2117725"/>
          <p14:tracePt t="18612" x="1447800" y="2217738"/>
          <p14:tracePt t="18629" x="1570038" y="2301875"/>
          <p14:tracePt t="18646" x="1646238" y="2346325"/>
          <p14:tracePt t="18662" x="1714500" y="2362200"/>
          <p14:tracePt t="18679" x="1768475" y="2370138"/>
          <p14:tracePt t="18696" x="1828800" y="2370138"/>
          <p14:tracePt t="18713" x="1927225" y="2370138"/>
          <p14:tracePt t="18729" x="2011363" y="2332038"/>
          <p14:tracePt t="18746" x="2103438" y="2293938"/>
          <p14:tracePt t="18763" x="2179638" y="2270125"/>
          <p14:tracePt t="18779" x="2255838" y="2247900"/>
          <p14:tracePt t="18796" x="2293938" y="2225675"/>
          <p14:tracePt t="18817" x="2308225" y="2225675"/>
          <p14:tracePt t="18961" x="2316163" y="2217738"/>
          <p14:tracePt t="18969" x="2332038" y="2201863"/>
          <p14:tracePt t="18979" x="2392363" y="2141538"/>
          <p14:tracePt t="18996" x="2522538" y="1951038"/>
          <p14:tracePt t="19013" x="2759075" y="1660525"/>
          <p14:tracePt t="19029" x="2917825" y="1470025"/>
          <p14:tracePt t="19046" x="2994025" y="1409700"/>
          <p14:tracePt t="19063" x="3009900" y="1401763"/>
          <p14:tracePt t="19079" x="3017838" y="1393825"/>
          <p14:tracePt t="19281" x="3017838" y="1387475"/>
          <p14:tracePt t="19385" x="3017838" y="1379538"/>
          <p14:tracePt t="19393" x="3017838" y="1371600"/>
          <p14:tracePt t="19401" x="2979738" y="1303338"/>
          <p14:tracePt t="19413" x="2911475" y="1241425"/>
          <p14:tracePt t="19429" x="2697163" y="1074738"/>
          <p14:tracePt t="19446" x="2667000" y="1012825"/>
          <p14:tracePt t="19463" x="2667000" y="974725"/>
          <p14:tracePt t="19529" x="2620963" y="968375"/>
          <p14:tracePt t="19537" x="2536825" y="968375"/>
          <p14:tracePt t="19546" x="2468563" y="968375"/>
          <p14:tracePt t="19563" x="2316163" y="1020763"/>
          <p14:tracePt t="19579" x="2217738" y="1074738"/>
          <p14:tracePt t="19596" x="2187575" y="1104900"/>
          <p14:tracePt t="19613" x="2163763" y="1135063"/>
          <p14:tracePt t="19629" x="2141538" y="1181100"/>
          <p14:tracePt t="19646" x="2095500" y="1249363"/>
          <p14:tracePt t="19663" x="1965325" y="1401763"/>
          <p14:tracePt t="19680" x="1812925" y="1584325"/>
          <p14:tracePt t="19696" x="1668463" y="1722438"/>
          <p14:tracePt t="19713" x="1524000" y="1828800"/>
          <p14:tracePt t="19729" x="1485900" y="1851025"/>
          <p14:tracePt t="19746" x="1477963" y="1858963"/>
          <p14:tracePt t="19763" x="1439863" y="1897063"/>
          <p14:tracePt t="19779" x="1371600" y="2003425"/>
          <p14:tracePt t="19796" x="1295400" y="2133600"/>
          <p14:tracePt t="19813" x="1196975" y="2232025"/>
          <p14:tracePt t="19829" x="1150938" y="2286000"/>
          <p14:tracePt t="19846" x="1150938" y="2293938"/>
          <p14:tracePt t="19863" x="1127125" y="2301875"/>
          <p14:tracePt t="19879" x="1112838" y="2316163"/>
          <p14:tracePt t="19896" x="1036638" y="2384425"/>
          <p14:tracePt t="19913" x="868363" y="2590800"/>
          <p14:tracePt t="19930" x="723900" y="2751138"/>
          <p14:tracePt t="19946" x="639763" y="2879725"/>
          <p14:tracePt t="19963" x="593725" y="2963863"/>
          <p14:tracePt t="19980" x="593725" y="3032125"/>
          <p14:tracePt t="19996" x="555625" y="3140075"/>
          <p14:tracePt t="20013" x="549275" y="3254375"/>
          <p14:tracePt t="20030" x="549275" y="3413125"/>
          <p14:tracePt t="20046" x="549275" y="3543300"/>
          <p14:tracePt t="20063" x="601663" y="3657600"/>
          <p14:tracePt t="20080" x="708025" y="3771900"/>
          <p14:tracePt t="20096" x="860425" y="3878263"/>
          <p14:tracePt t="20113" x="1196975" y="4030663"/>
          <p14:tracePt t="20129" x="1371600" y="4092575"/>
          <p14:tracePt t="20146" x="1592263" y="4144963"/>
          <p14:tracePt t="20163" x="1812925" y="4160838"/>
          <p14:tracePt t="20180" x="2041525" y="4175125"/>
          <p14:tracePt t="20196" x="2239963" y="4175125"/>
          <p14:tracePt t="20213" x="2400300" y="4175125"/>
          <p14:tracePt t="20230" x="2522538" y="4137025"/>
          <p14:tracePt t="20246" x="2606675" y="4076700"/>
          <p14:tracePt t="20263" x="2689225" y="3970338"/>
          <p14:tracePt t="20280" x="2735263" y="3848100"/>
          <p14:tracePt t="20296" x="2781300" y="3695700"/>
          <p14:tracePt t="20313" x="2925763" y="3451225"/>
          <p14:tracePt t="20330" x="3025775" y="3322638"/>
          <p14:tracePt t="20346" x="3116263" y="3238500"/>
          <p14:tracePt t="20363" x="3170238" y="3184525"/>
          <p14:tracePt t="20380" x="3208338" y="3132138"/>
          <p14:tracePt t="20396" x="3222625" y="3116263"/>
          <p14:tracePt t="20413" x="3238500" y="3070225"/>
          <p14:tracePt t="20430" x="3254375" y="3017838"/>
          <p14:tracePt t="20446" x="3292475" y="2949575"/>
          <p14:tracePt t="20463" x="3322638" y="2887663"/>
          <p14:tracePt t="20480" x="3352800" y="2827338"/>
          <p14:tracePt t="20496" x="3375025" y="2789238"/>
          <p14:tracePt t="20513" x="3406775" y="2743200"/>
          <p14:tracePt t="20530" x="3421063" y="2713038"/>
          <p14:tracePt t="20546" x="3451225" y="2667000"/>
          <p14:tracePt t="20563" x="3513138" y="2582863"/>
          <p14:tracePt t="20580" x="3535363" y="2536825"/>
          <p14:tracePt t="20596" x="3559175" y="2468563"/>
          <p14:tracePt t="20613" x="3581400" y="2378075"/>
          <p14:tracePt t="20630" x="3589338" y="2316163"/>
          <p14:tracePt t="20646" x="3603625" y="2239963"/>
          <p14:tracePt t="20663" x="3619500" y="2149475"/>
          <p14:tracePt t="20680" x="3649663" y="2049463"/>
          <p14:tracePt t="20696" x="3679825" y="1943100"/>
          <p14:tracePt t="20713" x="3725863" y="1828800"/>
          <p14:tracePt t="20730" x="3749675" y="1774825"/>
          <p14:tracePt t="20746" x="3763963" y="1752600"/>
          <p14:tracePt t="20763" x="3787775" y="1744663"/>
          <p14:tracePt t="20780" x="3802063" y="1722438"/>
          <p14:tracePt t="20796" x="3825875" y="1698625"/>
          <p14:tracePt t="20813" x="3870325" y="1668463"/>
          <p14:tracePt t="20830" x="3908425" y="1646238"/>
          <p14:tracePt t="20846" x="3940175" y="1638300"/>
          <p14:tracePt t="20863" x="3962400" y="1622425"/>
          <p14:tracePt t="20881" x="3970338" y="1622425"/>
          <p14:tracePt t="20896" x="3978275" y="1616075"/>
          <p14:tracePt t="20913" x="4008438" y="1600200"/>
          <p14:tracePt t="20930" x="4046538" y="1600200"/>
          <p14:tracePt t="20946" x="4076700" y="1584325"/>
          <p14:tracePt t="20963" x="4098925" y="1584325"/>
          <p14:tracePt t="20980" x="4114800" y="1584325"/>
          <p14:tracePt t="20996" x="4122738" y="1577975"/>
          <p14:tracePt t="21066" x="4122738" y="1584325"/>
          <p14:tracePt t="21073" x="4122738" y="1600200"/>
          <p14:tracePt t="21081" x="4137025" y="1646238"/>
          <p14:tracePt t="21096" x="4152900" y="1668463"/>
          <p14:tracePt t="21113" x="4259263" y="1851025"/>
          <p14:tracePt t="21130" x="4327525" y="1951038"/>
          <p14:tracePt t="21146" x="4397375" y="2041525"/>
          <p14:tracePt t="21163" x="4449763" y="2141538"/>
          <p14:tracePt t="21180" x="4473575" y="2209800"/>
          <p14:tracePt t="21196" x="4487863" y="2286000"/>
          <p14:tracePt t="21213" x="4487863" y="2384425"/>
          <p14:tracePt t="21230" x="4487863" y="2460625"/>
          <p14:tracePt t="21246" x="4487863" y="2522538"/>
          <p14:tracePt t="21263" x="4487863" y="2574925"/>
          <p14:tracePt t="21280" x="4479925" y="2613025"/>
          <p14:tracePt t="21296" x="4457700" y="2659063"/>
          <p14:tracePt t="21313" x="4435475" y="2689225"/>
          <p14:tracePt t="21330" x="4427538" y="2705100"/>
          <p14:tracePt t="21346" x="4419600" y="2713038"/>
          <p14:tracePt t="21363" x="4403725" y="2713038"/>
          <p14:tracePt t="21380" x="4335463" y="2689225"/>
          <p14:tracePt t="21396" x="4191000" y="2574925"/>
          <p14:tracePt t="21413" x="3992563" y="2392363"/>
          <p14:tracePt t="21430" x="3756025" y="2117725"/>
          <p14:tracePt t="21446" x="3627438" y="1981200"/>
          <p14:tracePt t="21463" x="3467100" y="1874838"/>
          <p14:tracePt t="21480" x="3336925" y="1774825"/>
          <p14:tracePt t="21497" x="3254375" y="1714500"/>
          <p14:tracePt t="21513" x="3132138" y="1660525"/>
          <p14:tracePt t="21530" x="3025775" y="1654175"/>
          <p14:tracePt t="21546" x="2903538" y="1638300"/>
          <p14:tracePt t="21563" x="2743200" y="1638300"/>
          <p14:tracePt t="21580" x="2620963" y="1646238"/>
          <p14:tracePt t="21597" x="2536825" y="1676400"/>
          <p14:tracePt t="21613" x="2454275" y="1730375"/>
          <p14:tracePt t="21630" x="2362200" y="1806575"/>
          <p14:tracePt t="21647" x="2293938" y="1920875"/>
          <p14:tracePt t="21663" x="2232025" y="2079625"/>
          <p14:tracePt t="21680" x="2193925" y="2255838"/>
          <p14:tracePt t="21696" x="2133600" y="2454275"/>
          <p14:tracePt t="21714" x="2095500" y="2705100"/>
          <p14:tracePt t="21730" x="2095500" y="2835275"/>
          <p14:tracePt t="21747" x="2117725" y="2925763"/>
          <p14:tracePt t="21763" x="2232025" y="3094038"/>
          <p14:tracePt t="21780" x="2354263" y="3238500"/>
          <p14:tracePt t="21797" x="2574925" y="3406775"/>
          <p14:tracePt t="21813" x="2827338" y="3581400"/>
          <p14:tracePt t="21830" x="3048000" y="3695700"/>
          <p14:tracePt t="21847" x="3230563" y="3779838"/>
          <p14:tracePt t="21863" x="3436938" y="3856038"/>
          <p14:tracePt t="21880" x="3597275" y="3894138"/>
          <p14:tracePt t="21897" x="3703638" y="3902075"/>
          <p14:tracePt t="21913" x="3771900" y="3902075"/>
          <p14:tracePt t="21930" x="3787775" y="3902075"/>
          <p14:tracePt t="21947" x="3817938" y="3886200"/>
          <p14:tracePt t="21963" x="3856038" y="3825875"/>
          <p14:tracePt t="21980" x="3902075" y="3725863"/>
          <p14:tracePt t="21997" x="3932238" y="3581400"/>
          <p14:tracePt t="22013" x="3954463" y="3429000"/>
          <p14:tracePt t="22030" x="3954463" y="3268663"/>
          <p14:tracePt t="22047" x="3954463" y="3154363"/>
          <p14:tracePt t="22064" x="3954463" y="3070225"/>
          <p14:tracePt t="22080" x="3916363" y="2911475"/>
          <p14:tracePt t="22097" x="3794125" y="2713038"/>
          <p14:tracePt t="22114" x="3565525" y="2416175"/>
          <p14:tracePt t="22130" x="3375025" y="2286000"/>
          <p14:tracePt t="22147" x="3208338" y="2209800"/>
          <p14:tracePt t="22163" x="3055938" y="2171700"/>
          <p14:tracePt t="22180" x="2979738" y="2163763"/>
          <p14:tracePt t="22197" x="2895600" y="2149475"/>
          <p14:tracePt t="22213" x="2797175" y="2149475"/>
          <p14:tracePt t="22230" x="2689225" y="2149475"/>
          <p14:tracePt t="22247" x="2598738" y="2149475"/>
          <p14:tracePt t="22263" x="2506663" y="2163763"/>
          <p14:tracePt t="22280" x="2460625" y="2179638"/>
          <p14:tracePt t="22297" x="2416175" y="2209800"/>
          <p14:tracePt t="22314" x="2392363" y="2225675"/>
          <p14:tracePt t="22330" x="2384425" y="2232025"/>
          <p14:tracePt t="22354" x="2378075" y="2232025"/>
          <p14:tracePt t="22434" x="2362200" y="2217738"/>
          <p14:tracePt t="22442" x="2354263" y="2217738"/>
          <p14:tracePt t="22450" x="2339975" y="2217738"/>
          <p14:tracePt t="22466" x="2339975" y="2209800"/>
          <p14:tracePt t="22530" x="2339975" y="2201863"/>
          <p14:tracePt t="22754" x="2339975" y="2187575"/>
          <p14:tracePt t="22762" x="2339975" y="2171700"/>
          <p14:tracePt t="22778" x="2339975" y="2155825"/>
          <p14:tracePt t="22786" x="2354263" y="2149475"/>
          <p14:tracePt t="22797" x="2362200" y="2141538"/>
          <p14:tracePt t="22813" x="2416175" y="2117725"/>
          <p14:tracePt t="22831" x="2498725" y="2079625"/>
          <p14:tracePt t="22847" x="2651125" y="2035175"/>
          <p14:tracePt t="22863" x="2835275" y="1981200"/>
          <p14:tracePt t="22880" x="3001963" y="1958975"/>
          <p14:tracePt t="22897" x="3146425" y="1958975"/>
          <p14:tracePt t="22914" x="3336925" y="1981200"/>
          <p14:tracePt t="22930" x="3489325" y="2019300"/>
          <p14:tracePt t="22947" x="3627438" y="2065338"/>
          <p14:tracePt t="22964" x="3749675" y="2103438"/>
          <p14:tracePt t="22980" x="3848100" y="2133600"/>
          <p14:tracePt t="22997" x="3954463" y="2155825"/>
          <p14:tracePt t="23013" x="4054475" y="2163763"/>
          <p14:tracePt t="23030" x="4144963" y="2171700"/>
          <p14:tracePt t="23047" x="4206875" y="2193925"/>
          <p14:tracePt t="23064" x="4244975" y="2193925"/>
          <p14:tracePt t="23080" x="4267200" y="2193925"/>
          <p14:tracePt t="23097" x="4275138" y="2193925"/>
          <p14:tracePt t="23122" x="4289425" y="2201863"/>
          <p14:tracePt t="23130" x="4313238" y="2209800"/>
          <p14:tracePt t="23147" x="4343400" y="2209800"/>
          <p14:tracePt t="23164" x="4365625" y="2209800"/>
          <p14:tracePt t="23180" x="4381500" y="2209800"/>
          <p14:tracePt t="23197" x="4389438" y="2209800"/>
          <p14:tracePt t="23214" x="4403725" y="2209800"/>
          <p14:tracePt t="23230" x="4419600" y="2217738"/>
          <p14:tracePt t="23247" x="4441825" y="2225675"/>
          <p14:tracePt t="23264" x="4449763" y="2225675"/>
          <p14:tracePt t="23314" x="4457700" y="2232025"/>
          <p14:tracePt t="23322" x="4449763" y="2239963"/>
          <p14:tracePt t="23330" x="4441825" y="2255838"/>
          <p14:tracePt t="23347" x="4419600" y="2293938"/>
          <p14:tracePt t="23364" x="4403725" y="2339975"/>
          <p14:tracePt t="23380" x="4403725" y="2370138"/>
          <p14:tracePt t="23397" x="4397375" y="2392363"/>
          <p14:tracePt t="23414" x="4381500" y="2422525"/>
          <p14:tracePt t="23430" x="4381500" y="2468563"/>
          <p14:tracePt t="23447" x="4381500" y="2498725"/>
          <p14:tracePt t="23464" x="4381500" y="2514600"/>
          <p14:tracePt t="23480" x="4381500" y="2530475"/>
          <p14:tracePt t="23497" x="4381500" y="2544763"/>
          <p14:tracePt t="23514" x="4381500" y="2552700"/>
          <p14:tracePt t="23530" x="4381500" y="2560638"/>
          <p14:tracePt t="23547" x="4427538" y="2560638"/>
          <p14:tracePt t="23564" x="4511675" y="2560638"/>
          <p14:tracePt t="23580" x="4579938" y="2530475"/>
          <p14:tracePt t="23597" x="4640263" y="2506663"/>
          <p14:tracePt t="23614" x="4708525" y="2476500"/>
          <p14:tracePt t="23630" x="4762500" y="2468563"/>
          <p14:tracePt t="23647" x="4800600" y="2468563"/>
          <p14:tracePt t="23664" x="4822825" y="2468563"/>
          <p14:tracePt t="23680" x="4838700" y="2468563"/>
          <p14:tracePt t="23697" x="4854575" y="2468563"/>
          <p14:tracePt t="23714" x="4868863" y="2468563"/>
          <p14:tracePt t="23730" x="4876800" y="2468563"/>
          <p14:tracePt t="23747" x="4892675" y="2468563"/>
          <p14:tracePt t="23764" x="4914900" y="2468563"/>
          <p14:tracePt t="23780" x="4945063" y="2468563"/>
          <p14:tracePt t="23797" x="4975225" y="2476500"/>
          <p14:tracePt t="23818" x="4983163" y="2476500"/>
          <p14:tracePt t="23866" x="4991100" y="2476500"/>
          <p14:tracePt t="23882" x="4999038" y="2476500"/>
          <p14:tracePt t="23898" x="5013325" y="2476500"/>
          <p14:tracePt t="23962" x="5021263" y="2468563"/>
          <p14:tracePt t="23970" x="5029200" y="2460625"/>
          <p14:tracePt t="23987" x="5037138" y="2454275"/>
          <p14:tracePt t="24002" x="5051425" y="2446338"/>
          <p14:tracePt t="24018" x="5059363" y="2446338"/>
          <p14:tracePt t="24042" x="5067300" y="2446338"/>
          <p14:tracePt t="24074" x="5075238" y="2446338"/>
          <p14:tracePt t="24098" x="5083175" y="2446338"/>
          <p14:tracePt t="24162" x="5089525" y="2430463"/>
          <p14:tracePt t="24178" x="5089525" y="2422525"/>
          <p14:tracePt t="24187" x="5089525" y="2408238"/>
          <p14:tracePt t="24197" x="5083175" y="2400300"/>
          <p14:tracePt t="24214" x="5059363" y="2362200"/>
          <p14:tracePt t="24230" x="5037138" y="2339975"/>
          <p14:tracePt t="24247" x="5029200" y="2339975"/>
          <p14:tracePt t="24264" x="5013325" y="2332038"/>
          <p14:tracePt t="24602" x="5006975" y="2324100"/>
          <p14:tracePt t="24610" x="4999038" y="2324100"/>
          <p14:tracePt t="24618" x="4983163" y="2316163"/>
          <p14:tracePt t="24631" x="4975225" y="2308225"/>
          <p14:tracePt t="24647" x="4906963" y="2308225"/>
          <p14:tracePt t="24664" x="4808538" y="2286000"/>
          <p14:tracePt t="24681" x="4702175" y="2286000"/>
          <p14:tracePt t="24697" x="4640263" y="2286000"/>
          <p14:tracePt t="24714" x="4602163" y="2286000"/>
          <p14:tracePt t="24731" x="4594225" y="2293938"/>
          <p14:tracePt t="24754" x="4579938" y="2308225"/>
          <p14:tracePt t="24786" x="4579938" y="2316163"/>
          <p14:tracePt t="24802" x="4572000" y="2332038"/>
          <p14:tracePt t="24810" x="4556125" y="2339975"/>
          <p14:tracePt t="24818" x="4511675" y="2362200"/>
          <p14:tracePt t="24831" x="4465638" y="2378075"/>
          <p14:tracePt t="24847" x="4259263" y="2430463"/>
          <p14:tracePt t="24864" x="3916363" y="2484438"/>
          <p14:tracePt t="24881" x="3336925" y="2582863"/>
          <p14:tracePt t="24897" x="2857500" y="2644775"/>
          <p14:tracePt t="24914" x="2392363" y="2705100"/>
          <p14:tracePt t="24931" x="2270125" y="2743200"/>
          <p14:tracePt t="24947" x="2201863" y="2759075"/>
          <p14:tracePt t="24964" x="2171700" y="2789238"/>
          <p14:tracePt t="24981" x="2141538" y="2827338"/>
          <p14:tracePt t="24997" x="2125663" y="2865438"/>
          <p14:tracePt t="25014" x="2103438" y="2903538"/>
          <p14:tracePt t="25031" x="2041525" y="2971800"/>
          <p14:tracePt t="25047" x="1989138" y="3001963"/>
          <p14:tracePt t="25064" x="1951038" y="3032125"/>
          <p14:tracePt t="25081" x="1920875" y="3063875"/>
          <p14:tracePt t="25097" x="1905000" y="3086100"/>
          <p14:tracePt t="25114" x="1874838" y="3116263"/>
          <p14:tracePt t="25131" x="1844675" y="3124200"/>
          <p14:tracePt t="25147" x="1828800" y="3140075"/>
          <p14:tracePt t="25164" x="1812925" y="3162300"/>
          <p14:tracePt t="25181" x="1812925" y="3178175"/>
          <p14:tracePt t="25197" x="1806575" y="3192463"/>
          <p14:tracePt t="25214" x="1806575" y="3208338"/>
          <p14:tracePt t="25231" x="1806575" y="3230563"/>
          <p14:tracePt t="25247" x="1806575" y="3254375"/>
          <p14:tracePt t="25264" x="1806575" y="3276600"/>
          <p14:tracePt t="25298" x="1812925" y="3276600"/>
          <p14:tracePt t="25314" x="1820863" y="3276600"/>
          <p14:tracePt t="25323" x="1836738" y="3276600"/>
          <p14:tracePt t="25331" x="1851025" y="3254375"/>
          <p14:tracePt t="25347" x="1882775" y="3140075"/>
          <p14:tracePt t="25364" x="1882775" y="3025775"/>
          <p14:tracePt t="25381" x="1866900" y="2917825"/>
          <p14:tracePt t="25397" x="1844675" y="2887663"/>
          <p14:tracePt t="25414" x="1836738" y="2865438"/>
          <p14:tracePt t="25431" x="1820863" y="2849563"/>
          <p14:tracePt t="25447" x="1812925" y="2841625"/>
          <p14:tracePt t="25464" x="1806575" y="2835275"/>
          <p14:tracePt t="25507" x="1798638" y="2835275"/>
          <p14:tracePt t="25523" x="1790700" y="2835275"/>
          <p14:tracePt t="25530" x="1774825" y="2827338"/>
          <p14:tracePt t="25538" x="1760538" y="2811463"/>
          <p14:tracePt t="25547" x="1744663" y="2803525"/>
          <p14:tracePt t="25564" x="1698625" y="2759075"/>
          <p14:tracePt t="25581" x="1616075" y="2682875"/>
          <p14:tracePt t="25597" x="1546225" y="2574925"/>
          <p14:tracePt t="25619" x="1470025" y="2400300"/>
          <p14:tracePt t="25635" x="1455738" y="2301875"/>
          <p14:tracePt t="25648" x="1455738" y="2247900"/>
          <p14:tracePt t="25664" x="1455738" y="2187575"/>
          <p14:tracePt t="25681" x="1455738" y="2133600"/>
          <p14:tracePt t="25697" x="1463675" y="2073275"/>
          <p14:tracePt t="25714" x="1463675" y="1997075"/>
          <p14:tracePt t="25731" x="1463675" y="1951038"/>
          <p14:tracePt t="25747" x="1463675" y="1912938"/>
          <p14:tracePt t="25764" x="1463675" y="1905000"/>
          <p14:tracePt t="25781" x="1463675" y="1889125"/>
          <p14:tracePt t="25803" x="1463675" y="1874838"/>
          <p14:tracePt t="25814" x="1463675" y="1866900"/>
          <p14:tracePt t="25831" x="1439863" y="1844675"/>
          <p14:tracePt t="26003" x="1447800" y="1844675"/>
          <p14:tracePt t="26011" x="1455738" y="1844675"/>
          <p14:tracePt t="26018" x="1470025" y="1844675"/>
          <p14:tracePt t="26283" x="1477963" y="1851025"/>
          <p14:tracePt t="26291" x="1485900" y="1866900"/>
          <p14:tracePt t="26299" x="1493838" y="1874838"/>
          <p14:tracePt t="26315" x="1508125" y="1905000"/>
          <p14:tracePt t="26331" x="1531938" y="1935163"/>
          <p14:tracePt t="26348" x="1546225" y="1973263"/>
          <p14:tracePt t="26364" x="1554163" y="2003425"/>
          <p14:tracePt t="26381" x="1570038" y="2057400"/>
          <p14:tracePt t="26398" x="1592263" y="2117725"/>
          <p14:tracePt t="26414" x="1630363" y="2201863"/>
          <p14:tracePt t="26431" x="1676400" y="2293938"/>
          <p14:tracePt t="26448" x="1722438" y="2339975"/>
          <p14:tracePt t="26464" x="1752600" y="2384425"/>
          <p14:tracePt t="26481" x="1782763" y="2400300"/>
          <p14:tracePt t="26498" x="1806575" y="2416175"/>
          <p14:tracePt t="26514" x="1836738" y="2446338"/>
          <p14:tracePt t="26531" x="1858963" y="2468563"/>
          <p14:tracePt t="26548" x="1912938" y="2498725"/>
          <p14:tracePt t="26564" x="1965325" y="2522538"/>
          <p14:tracePt t="26581" x="2019300" y="2544763"/>
          <p14:tracePt t="26598" x="2079625" y="2560638"/>
          <p14:tracePt t="26614" x="2125663" y="2582863"/>
          <p14:tracePt t="26631" x="2225675" y="2636838"/>
          <p14:tracePt t="26648" x="2346325" y="2705100"/>
          <p14:tracePt t="26664" x="2468563" y="2751138"/>
          <p14:tracePt t="26681" x="2606675" y="2827338"/>
          <p14:tracePt t="26698" x="2713038" y="2873375"/>
          <p14:tracePt t="26715" x="2865438" y="2933700"/>
          <p14:tracePt t="26731" x="2903538" y="2941638"/>
          <p14:tracePt t="26748" x="2963863" y="2941638"/>
          <p14:tracePt t="26764" x="3048000" y="2941638"/>
          <p14:tracePt t="26781" x="3184525" y="2941638"/>
          <p14:tracePt t="26798" x="3298825" y="2941638"/>
          <p14:tracePt t="26814" x="3475038" y="2941638"/>
          <p14:tracePt t="26831" x="3657600" y="2933700"/>
          <p14:tracePt t="26848" x="3878263" y="2903538"/>
          <p14:tracePt t="26864" x="4175125" y="2835275"/>
          <p14:tracePt t="26881" x="4564063" y="2713038"/>
          <p14:tracePt t="26898" x="4892675" y="2628900"/>
          <p14:tracePt t="26915" x="5227638" y="2498725"/>
          <p14:tracePt t="26931" x="5349875" y="2438400"/>
          <p14:tracePt t="26948" x="5387975" y="2408238"/>
          <p14:tracePt t="26964" x="5394325" y="2400300"/>
          <p14:tracePt t="27067" x="5394325" y="2392363"/>
          <p14:tracePt t="27091" x="5394325" y="2384425"/>
          <p14:tracePt t="27115" x="5394325" y="2378075"/>
          <p14:tracePt t="27131" x="5380038" y="2370138"/>
          <p14:tracePt t="27139" x="5349875" y="2362200"/>
          <p14:tracePt t="27148" x="5311775" y="2346325"/>
          <p14:tracePt t="27165" x="5197475" y="2339975"/>
          <p14:tracePt t="27181" x="5121275" y="2339975"/>
          <p14:tracePt t="27198" x="5045075" y="2346325"/>
          <p14:tracePt t="27214" x="4983163" y="2370138"/>
          <p14:tracePt t="27231" x="4930775" y="2400300"/>
          <p14:tracePt t="27248" x="4868863" y="2422525"/>
          <p14:tracePt t="27265" x="4784725" y="2454275"/>
          <p14:tracePt t="27281" x="4708525" y="2484438"/>
          <p14:tracePt t="27298" x="4632325" y="2522538"/>
          <p14:tracePt t="27315" x="4518025" y="2568575"/>
          <p14:tracePt t="27315" x="4457700" y="2598738"/>
          <p14:tracePt t="27331" x="4359275" y="2636838"/>
          <p14:tracePt t="27348" x="4267200" y="2674938"/>
          <p14:tracePt t="27365" x="4229100" y="2689225"/>
          <p14:tracePt t="27381" x="4137025" y="2713038"/>
          <p14:tracePt t="27398" x="4046538" y="2751138"/>
          <p14:tracePt t="27415" x="3954463" y="2765425"/>
          <p14:tracePt t="27431" x="3886200" y="2797175"/>
          <p14:tracePt t="27448" x="3840163" y="2819400"/>
          <p14:tracePt t="27465" x="3787775" y="2819400"/>
          <p14:tracePt t="27481" x="3771900" y="2827338"/>
          <p14:tracePt t="27498" x="3725863" y="2835275"/>
          <p14:tracePt t="27515" x="3673475" y="2849563"/>
          <p14:tracePt t="27531" x="3635375" y="2849563"/>
          <p14:tracePt t="27548" x="3611563" y="2857500"/>
          <p14:tracePt t="27565" x="3581400" y="2865438"/>
          <p14:tracePt t="27581" x="3559175" y="2865438"/>
          <p14:tracePt t="27598" x="3543300" y="2873375"/>
          <p14:tracePt t="27615" x="3521075" y="2879725"/>
          <p14:tracePt t="27631" x="3482975" y="2911475"/>
          <p14:tracePt t="27648" x="3459163" y="2925763"/>
          <p14:tracePt t="27665" x="3421063" y="2955925"/>
          <p14:tracePt t="27681" x="3406775" y="2971800"/>
          <p14:tracePt t="27698" x="3390900" y="2987675"/>
          <p14:tracePt t="27715" x="3352800" y="2994025"/>
          <p14:tracePt t="27731" x="3322638" y="2994025"/>
          <p14:tracePt t="27748" x="3306763" y="2994025"/>
          <p14:tracePt t="27765" x="3292475" y="2994025"/>
          <p14:tracePt t="27781" x="3276600" y="2994025"/>
          <p14:tracePt t="27798" x="3268663" y="2994025"/>
          <p14:tracePt t="27815" x="3260725" y="2994025"/>
          <p14:tracePt t="27843" x="3254375" y="2994025"/>
          <p14:tracePt t="27867" x="3246438" y="2994025"/>
          <p14:tracePt t="27883" x="3238500" y="2994025"/>
          <p14:tracePt t="27899" x="3230563" y="2994025"/>
          <p14:tracePt t="27907" x="3222625" y="2994025"/>
          <p14:tracePt t="27915" x="3216275" y="2994025"/>
          <p14:tracePt t="27931" x="3200400" y="2979738"/>
          <p14:tracePt t="27948" x="3200400" y="2971800"/>
          <p14:tracePt t="27965" x="3200400" y="2963863"/>
          <p14:tracePt t="28035" x="3200400" y="2955925"/>
          <p14:tracePt t="28043" x="3192463" y="2955925"/>
          <p14:tracePt t="28059" x="3184525" y="2949575"/>
          <p14:tracePt t="28091" x="3178175" y="2933700"/>
          <p14:tracePt t="28107" x="3170238" y="2925763"/>
          <p14:tracePt t="28115" x="3170238" y="2911475"/>
          <p14:tracePt t="28123" x="3154363" y="2903538"/>
          <p14:tracePt t="28132" x="3146425" y="2895600"/>
          <p14:tracePt t="28148" x="3132138" y="2873375"/>
          <p14:tracePt t="28165" x="3116263" y="2849563"/>
          <p14:tracePt t="28182" x="3101975" y="2835275"/>
          <p14:tracePt t="28198" x="3094038" y="2835275"/>
          <p14:tracePt t="28215" x="3078163" y="2827338"/>
          <p14:tracePt t="28231" x="3063875" y="2811463"/>
          <p14:tracePt t="28248" x="3048000" y="2811463"/>
          <p14:tracePt t="28307" x="3040063" y="2811463"/>
          <p14:tracePt t="28323" x="3040063" y="2827338"/>
          <p14:tracePt t="28331" x="3055938" y="2841625"/>
          <p14:tracePt t="28339" x="3086100" y="2873375"/>
          <p14:tracePt t="28348" x="3094038" y="2879725"/>
          <p14:tracePt t="28365" x="3124200" y="2925763"/>
          <p14:tracePt t="28381" x="3162300" y="2963863"/>
          <p14:tracePt t="28398" x="3184525" y="2987675"/>
          <p14:tracePt t="28415" x="3184525" y="3001963"/>
          <p14:tracePt t="28491" x="3184525" y="3009900"/>
          <p14:tracePt t="28499" x="3178175" y="3009900"/>
          <p14:tracePt t="28507" x="3170238" y="3009900"/>
          <p14:tracePt t="28515" x="3140075" y="3009900"/>
          <p14:tracePt t="28532" x="3101975" y="3001963"/>
          <p14:tracePt t="28548" x="3063875" y="3001963"/>
          <p14:tracePt t="28565" x="3032125" y="2987675"/>
          <p14:tracePt t="28582" x="3017838" y="2987675"/>
          <p14:tracePt t="28598" x="2994025" y="2987675"/>
          <p14:tracePt t="28615" x="2955925" y="2963863"/>
          <p14:tracePt t="28632" x="2925763" y="2949575"/>
          <p14:tracePt t="28648" x="2895600" y="2933700"/>
          <p14:tracePt t="28665" x="2865438" y="2917825"/>
          <p14:tracePt t="28682" x="2841625" y="2917825"/>
          <p14:tracePt t="28698" x="2811463" y="2903538"/>
          <p14:tracePt t="28715" x="2751138" y="2895600"/>
          <p14:tracePt t="28731" x="2705100" y="2887663"/>
          <p14:tracePt t="28748" x="2689225" y="2887663"/>
          <p14:tracePt t="28765" x="2659063" y="2887663"/>
          <p14:tracePt t="28782" x="2613025" y="2887663"/>
          <p14:tracePt t="28798" x="2560638" y="2887663"/>
          <p14:tracePt t="28815" x="2492375" y="2873375"/>
          <p14:tracePt t="28832" x="2408238" y="2873375"/>
          <p14:tracePt t="28848" x="2308225" y="2873375"/>
          <p14:tracePt t="28865" x="2247900" y="2873375"/>
          <p14:tracePt t="28882" x="2217738" y="2873375"/>
          <p14:tracePt t="28898" x="2193925" y="2873375"/>
          <p14:tracePt t="28915" x="2141538" y="2873375"/>
          <p14:tracePt t="28932" x="2087563" y="2873375"/>
          <p14:tracePt t="28948" x="2041525" y="2873375"/>
          <p14:tracePt t="28965" x="2019300" y="2873375"/>
          <p14:tracePt t="28982" x="1997075" y="2873375"/>
          <p14:tracePt t="29052" x="1997075" y="2865438"/>
          <p14:tracePt t="29092" x="1997075" y="2857500"/>
          <p14:tracePt t="29099" x="1997075" y="2849563"/>
          <p14:tracePt t="29116" x="1989138" y="2841625"/>
          <p14:tracePt t="29123" x="1981200" y="2841625"/>
          <p14:tracePt t="29132" x="1981200" y="2835275"/>
          <p14:tracePt t="29148" x="1973263" y="2827338"/>
          <p14:tracePt t="29165" x="1965325" y="2827338"/>
          <p14:tracePt t="29182" x="1958975" y="2819400"/>
          <p14:tracePt t="29219" x="1951038" y="2819400"/>
          <p14:tracePt t="29251" x="1935163" y="2819400"/>
          <p14:tracePt t="29284" x="1927225" y="2819400"/>
          <p14:tracePt t="29324" x="1912938" y="2819400"/>
          <p14:tracePt t="29468" x="1912938" y="2803525"/>
          <p14:tracePt t="29476" x="1920875" y="2803525"/>
          <p14:tracePt t="29483" x="1927225" y="2797175"/>
          <p14:tracePt t="29498" x="1943100" y="2789238"/>
          <p14:tracePt t="29515" x="1973263" y="2759075"/>
          <p14:tracePt t="29532" x="1973263" y="2751138"/>
          <p14:tracePt t="29548" x="1981200" y="2751138"/>
          <p14:tracePt t="29565" x="1981200" y="2743200"/>
          <p14:tracePt t="29588" x="1981200" y="2735263"/>
          <p14:tracePt t="29676" x="1981200" y="2727325"/>
          <p14:tracePt t="29684" x="1973263" y="2727325"/>
          <p14:tracePt t="29692" x="1958975" y="2735263"/>
          <p14:tracePt t="29699" x="1951038" y="2743200"/>
          <p14:tracePt t="29715" x="1935163" y="2759075"/>
          <p14:tracePt t="29732" x="1927225" y="2765425"/>
          <p14:tracePt t="29788" x="1927225" y="2773363"/>
          <p14:tracePt t="29796" x="1927225" y="2781300"/>
          <p14:tracePt t="29812" x="1927225" y="2789238"/>
          <p14:tracePt t="29819" x="1935163" y="2797175"/>
          <p14:tracePt t="29836" x="1951038" y="2803525"/>
          <p14:tracePt t="29848" x="1965325" y="2803525"/>
          <p14:tracePt t="29865" x="1997075" y="2811463"/>
          <p14:tracePt t="29882" x="2041525" y="2811463"/>
          <p14:tracePt t="29899" x="2087563" y="2811463"/>
          <p14:tracePt t="29915" x="2125663" y="2811463"/>
          <p14:tracePt t="29932" x="2149475" y="2811463"/>
          <p14:tracePt t="29948" x="2171700" y="2797175"/>
          <p14:tracePt t="29996" x="2179638" y="2797175"/>
          <p14:tracePt t="30004" x="2187575" y="2797175"/>
          <p14:tracePt t="30012" x="2209800" y="2797175"/>
          <p14:tracePt t="30020" x="2209800" y="2803525"/>
          <p14:tracePt t="30032" x="2225675" y="2811463"/>
          <p14:tracePt t="30049" x="2247900" y="2827338"/>
          <p14:tracePt t="30065" x="2255838" y="2827338"/>
          <p14:tracePt t="30196" x="2232025" y="2827338"/>
          <p14:tracePt t="30204" x="2209800" y="2827338"/>
          <p14:tracePt t="30215" x="2201863" y="2819400"/>
          <p14:tracePt t="30232" x="2163763" y="2811463"/>
          <p14:tracePt t="30249" x="2141538" y="2811463"/>
          <p14:tracePt t="30265" x="2103438" y="2803525"/>
          <p14:tracePt t="30282" x="2073275" y="2803525"/>
          <p14:tracePt t="30299" x="2057400" y="2803525"/>
          <p14:tracePt t="30316" x="2035175" y="2803525"/>
          <p14:tracePt t="30332" x="2011363" y="2803525"/>
          <p14:tracePt t="30349" x="1989138" y="2803525"/>
          <p14:tracePt t="30365" x="1973263" y="2803525"/>
          <p14:tracePt t="30382" x="1965325" y="2803525"/>
          <p14:tracePt t="30468" x="1958975" y="2797175"/>
          <p14:tracePt t="30484" x="1958975" y="2789238"/>
          <p14:tracePt t="30492" x="1958975" y="2781300"/>
          <p14:tracePt t="30508" x="1951038" y="2773363"/>
          <p14:tracePt t="30516" x="1943100" y="2765425"/>
          <p14:tracePt t="30548" x="1927225" y="2751138"/>
          <p14:tracePt t="30580" x="1920875" y="2751138"/>
          <p14:tracePt t="30596" x="1912938" y="2751138"/>
          <p14:tracePt t="30604" x="1905000" y="2751138"/>
          <p14:tracePt t="30615" x="1897063" y="2751138"/>
          <p14:tracePt t="30632" x="1889125" y="2751138"/>
          <p14:tracePt t="30649" x="1889125" y="2759075"/>
          <p14:tracePt t="30665" x="1889125" y="2773363"/>
          <p14:tracePt t="30682" x="1889125" y="2803525"/>
          <p14:tracePt t="30699" x="1889125" y="2819400"/>
          <p14:tracePt t="30716" x="1951038" y="2835275"/>
          <p14:tracePt t="30732" x="2003425" y="2849563"/>
          <p14:tracePt t="30749" x="2057400" y="2849563"/>
          <p14:tracePt t="30765" x="2155825" y="2865438"/>
          <p14:tracePt t="30782" x="2232025" y="2873375"/>
          <p14:tracePt t="30799" x="2293938" y="2887663"/>
          <p14:tracePt t="30815" x="2332038" y="2895600"/>
          <p14:tracePt t="30832" x="2354263" y="2895600"/>
          <p14:tracePt t="30849" x="2384425" y="2887663"/>
          <p14:tracePt t="30865" x="2400300" y="2879725"/>
          <p14:tracePt t="30882" x="2416175" y="2857500"/>
          <p14:tracePt t="30899" x="2430463" y="2841625"/>
          <p14:tracePt t="30915" x="2430463" y="2835275"/>
          <p14:tracePt t="30932" x="2438400" y="2819400"/>
          <p14:tracePt t="30949" x="2446338" y="2811463"/>
          <p14:tracePt t="30965" x="2446338" y="2803525"/>
          <p14:tracePt t="30988" x="2446338" y="2789238"/>
          <p14:tracePt t="31012" x="2446338" y="2773363"/>
          <p14:tracePt t="31020" x="2446338" y="2765425"/>
          <p14:tracePt t="31032" x="2438400" y="2759075"/>
          <p14:tracePt t="31049" x="2400300" y="2735263"/>
          <p14:tracePt t="31065" x="2332038" y="2735263"/>
          <p14:tracePt t="31082" x="2301875" y="2735263"/>
          <p14:tracePt t="31099" x="2270125" y="2735263"/>
          <p14:tracePt t="31116" x="2239963" y="2759075"/>
          <p14:tracePt t="31132" x="2225675" y="2797175"/>
          <p14:tracePt t="31149" x="2217738" y="2819400"/>
          <p14:tracePt t="31165" x="2209800" y="2841625"/>
          <p14:tracePt t="31182" x="2209800" y="2849563"/>
          <p14:tracePt t="31204" x="2209800" y="2865438"/>
          <p14:tracePt t="31215" x="2217738" y="2873375"/>
          <p14:tracePt t="31232" x="2217738" y="2887663"/>
          <p14:tracePt t="31249" x="2232025" y="2903538"/>
          <p14:tracePt t="31265" x="2255838" y="2917825"/>
          <p14:tracePt t="31282" x="2278063" y="2925763"/>
          <p14:tracePt t="31299" x="2301875" y="2933700"/>
          <p14:tracePt t="31316" x="2354263" y="2933700"/>
          <p14:tracePt t="31332" x="2370138" y="2933700"/>
          <p14:tracePt t="31349" x="2378075" y="2933700"/>
          <p14:tracePt t="31366" x="2384425" y="2933700"/>
          <p14:tracePt t="31382" x="2384425" y="2925763"/>
          <p14:tracePt t="31399" x="2384425" y="2895600"/>
          <p14:tracePt t="31415" x="2362200" y="2865438"/>
          <p14:tracePt t="31432" x="2293938" y="2835275"/>
          <p14:tracePt t="31449" x="2225675" y="2811463"/>
          <p14:tracePt t="31466" x="2171700" y="2803525"/>
          <p14:tracePt t="31482" x="2133600" y="2803525"/>
          <p14:tracePt t="31499" x="2125663" y="2803525"/>
          <p14:tracePt t="31516" x="2111375" y="2803525"/>
          <p14:tracePt t="31532" x="2111375" y="2835275"/>
          <p14:tracePt t="31549" x="2111375" y="2865438"/>
          <p14:tracePt t="31566" x="2111375" y="2887663"/>
          <p14:tracePt t="31582" x="2111375" y="2917825"/>
          <p14:tracePt t="31599" x="2111375" y="2933700"/>
          <p14:tracePt t="31616" x="2133600" y="2955925"/>
          <p14:tracePt t="31632" x="2155825" y="2971800"/>
          <p14:tracePt t="31649" x="2209800" y="2987675"/>
          <p14:tracePt t="31666" x="2225675" y="2987675"/>
          <p14:tracePt t="31682" x="2239963" y="2987675"/>
          <p14:tracePt t="31756" x="2225675" y="2979738"/>
          <p14:tracePt t="31764" x="2209800" y="2979738"/>
          <p14:tracePt t="31772" x="2187575" y="2971800"/>
          <p14:tracePt t="31782" x="2163763" y="2971800"/>
          <p14:tracePt t="31799" x="2095500" y="2971800"/>
          <p14:tracePt t="31816" x="2035175" y="2971800"/>
          <p14:tracePt t="31832" x="1927225" y="2979738"/>
          <p14:tracePt t="31849" x="1858963" y="2994025"/>
          <p14:tracePt t="31866" x="1782763" y="3001963"/>
          <p14:tracePt t="31882" x="1730375" y="3001963"/>
          <p14:tracePt t="31899" x="1692275" y="3001963"/>
          <p14:tracePt t="31916" x="1676400" y="3001963"/>
          <p14:tracePt t="31948" x="1668463" y="3001963"/>
          <p14:tracePt t="31956" x="1668463" y="2994025"/>
          <p14:tracePt t="31972" x="1668463" y="2987675"/>
          <p14:tracePt t="31988" x="1668463" y="2963863"/>
          <p14:tracePt t="31999" x="1668463" y="2955925"/>
          <p14:tracePt t="32016" x="1668463" y="2941638"/>
          <p14:tracePt t="32032" x="1668463" y="2925763"/>
          <p14:tracePt t="32049" x="1660525" y="2903538"/>
          <p14:tracePt t="32066" x="1646238" y="2887663"/>
          <p14:tracePt t="32100" x="1622425" y="2879725"/>
          <p14:tracePt t="32116" x="1616075" y="2887663"/>
          <p14:tracePt t="32124" x="1616075" y="2911475"/>
          <p14:tracePt t="32132" x="1616075" y="2941638"/>
          <p14:tracePt t="32149" x="1616075" y="2971800"/>
          <p14:tracePt t="32166" x="1616075" y="3001963"/>
          <p14:tracePt t="32182" x="1638300" y="3025775"/>
          <p14:tracePt t="32199" x="1676400" y="3055938"/>
          <p14:tracePt t="32216" x="1722438" y="3055938"/>
          <p14:tracePt t="32232" x="1812925" y="3055938"/>
          <p14:tracePt t="32249" x="1912938" y="3055938"/>
          <p14:tracePt t="32266" x="2049463" y="3032125"/>
          <p14:tracePt t="32282" x="2187575" y="2987675"/>
          <p14:tracePt t="32299" x="2286000" y="2955925"/>
          <p14:tracePt t="32316" x="2346325" y="2917825"/>
          <p14:tracePt t="32332" x="2362200" y="2903538"/>
          <p14:tracePt t="32349" x="2392363" y="2873375"/>
          <p14:tracePt t="32366" x="2454275" y="2865438"/>
          <p14:tracePt t="32383" x="2522538" y="2857500"/>
          <p14:tracePt t="32399" x="2590800" y="2879725"/>
          <p14:tracePt t="32416" x="2667000" y="2949575"/>
          <p14:tracePt t="32432" x="2727325" y="2994025"/>
          <p14:tracePt t="32449" x="2765425" y="3017838"/>
          <p14:tracePt t="32466" x="2797175" y="3017838"/>
          <p14:tracePt t="32482" x="2811463" y="3017838"/>
          <p14:tracePt t="32499" x="2835275" y="3017838"/>
          <p14:tracePt t="32516" x="2841625" y="3017838"/>
          <p14:tracePt t="32516" x="2849563" y="3001963"/>
          <p14:tracePt t="32533" x="2865438" y="2979738"/>
          <p14:tracePt t="32550" x="2873375" y="2963863"/>
          <p14:tracePt t="32566" x="2873375" y="2941638"/>
          <p14:tracePt t="32612" x="2873375" y="2933700"/>
          <p14:tracePt t="32636" x="2865438" y="2933700"/>
          <p14:tracePt t="32644" x="2835275" y="2933700"/>
          <p14:tracePt t="32652" x="2789238" y="2933700"/>
          <p14:tracePt t="32666" x="2727325" y="2933700"/>
          <p14:tracePt t="32683" x="2552700" y="2955925"/>
          <p14:tracePt t="32699" x="2339975" y="3025775"/>
          <p14:tracePt t="32716" x="2149475" y="3101975"/>
          <p14:tracePt t="32733" x="2133600" y="3108325"/>
          <p14:tracePt t="32780" x="2133600" y="3094038"/>
          <p14:tracePt t="32796" x="2133600" y="3078163"/>
          <p14:tracePt t="32804" x="2133600" y="3063875"/>
          <p14:tracePt t="32816" x="2133600" y="3055938"/>
          <p14:tracePt t="32833" x="2163763" y="3025775"/>
          <p14:tracePt t="32849" x="2239963" y="3001963"/>
          <p14:tracePt t="32866" x="2378075" y="2994025"/>
          <p14:tracePt t="32883" x="2628900" y="3017838"/>
          <p14:tracePt t="32899" x="2979738" y="3040063"/>
          <p14:tracePt t="32916" x="3306763" y="3063875"/>
          <p14:tracePt t="32933" x="3421063" y="3063875"/>
          <p14:tracePt t="32949" x="3451225" y="3063875"/>
          <p14:tracePt t="32966" x="3467100" y="3063875"/>
          <p14:tracePt t="32996" x="3467100" y="3048000"/>
          <p14:tracePt t="33005" x="3467100" y="3040063"/>
          <p14:tracePt t="33016" x="3467100" y="3032125"/>
          <p14:tracePt t="33033" x="3368675" y="2979738"/>
          <p14:tracePt t="33049" x="3238500" y="2955925"/>
          <p14:tracePt t="33066" x="2994025" y="2911475"/>
          <p14:tracePt t="33083" x="2735263" y="2865438"/>
          <p14:tracePt t="33099" x="2544763" y="2835275"/>
          <p14:tracePt t="33116" x="2484438" y="2827338"/>
          <p14:tracePt t="33116" x="2468563" y="2827338"/>
          <p14:tracePt t="33164" x="2476500" y="2827338"/>
          <p14:tracePt t="33172" x="2514600" y="2835275"/>
          <p14:tracePt t="33183" x="2522538" y="2835275"/>
          <p14:tracePt t="33199" x="2582863" y="2873375"/>
          <p14:tracePt t="33216" x="2674938" y="2887663"/>
          <p14:tracePt t="33233" x="2811463" y="2903538"/>
          <p14:tracePt t="33249" x="2955925" y="2903538"/>
          <p14:tracePt t="33266" x="3040063" y="2903538"/>
          <p14:tracePt t="33283" x="3101975" y="2903538"/>
          <p14:tracePt t="33300" x="3108325" y="2903538"/>
          <p14:tracePt t="33332" x="3101975" y="2879725"/>
          <p14:tracePt t="33340" x="3055938" y="2841625"/>
          <p14:tracePt t="33349" x="2971800" y="2797175"/>
          <p14:tracePt t="33366" x="2735263" y="2713038"/>
          <p14:tracePt t="33383" x="2378075" y="2620963"/>
          <p14:tracePt t="33399" x="2133600" y="2598738"/>
          <p14:tracePt t="33416" x="2041525" y="2598738"/>
          <p14:tracePt t="33433" x="2027238" y="2598738"/>
          <p14:tracePt t="33477" x="2027238" y="2613025"/>
          <p14:tracePt t="33485" x="2035175" y="2620963"/>
          <p14:tracePt t="33493" x="2065338" y="2628900"/>
          <p14:tracePt t="33500" x="2095500" y="2636838"/>
          <p14:tracePt t="33516" x="2149475" y="2651125"/>
          <p14:tracePt t="33533" x="2209800" y="2667000"/>
          <p14:tracePt t="33549" x="2301875" y="2697163"/>
          <p14:tracePt t="33566" x="2400300" y="2727325"/>
          <p14:tracePt t="33583" x="2506663" y="2759075"/>
          <p14:tracePt t="33599" x="2568575" y="2765425"/>
          <p14:tracePt t="33616" x="2628900" y="2773363"/>
          <p14:tracePt t="33633" x="2682875" y="2773363"/>
          <p14:tracePt t="33649" x="2697163" y="2773363"/>
          <p14:tracePt t="33666" x="2713038" y="2765425"/>
          <p14:tracePt t="33693" x="2713038" y="2759075"/>
          <p14:tracePt t="33725" x="2713038" y="2751138"/>
          <p14:tracePt t="33749" x="2713038" y="2743200"/>
          <p14:tracePt t="33756" x="2705100" y="2743200"/>
          <p14:tracePt t="33797" x="2705100" y="2735263"/>
          <p14:tracePt t="33837" x="2705100" y="2727325"/>
          <p14:tracePt t="33853" x="2705100" y="2720975"/>
          <p14:tracePt t="33877" x="2705100" y="2713038"/>
          <p14:tracePt t="33893" x="2705100" y="2705100"/>
          <p14:tracePt t="33900" x="2705100" y="2697163"/>
          <p14:tracePt t="33909" x="2705100" y="2689225"/>
          <p14:tracePt t="33933" x="2705100" y="2682875"/>
          <p14:tracePt t="33957" x="2713038" y="2667000"/>
          <p14:tracePt t="33973" x="2713038" y="2659063"/>
          <p14:tracePt t="34253" x="2713038" y="2651125"/>
          <p14:tracePt t="34269" x="2727325" y="2651125"/>
          <p14:tracePt t="34285" x="2735263" y="2651125"/>
          <p14:tracePt t="34301" x="2751138" y="2651125"/>
          <p14:tracePt t="34309" x="2759075" y="2651125"/>
          <p14:tracePt t="34317" x="2765425" y="2651125"/>
          <p14:tracePt t="34333" x="2781300" y="2651125"/>
          <p14:tracePt t="34350" x="2827338" y="2651125"/>
          <p14:tracePt t="34366" x="2925763" y="2682875"/>
          <p14:tracePt t="34383" x="3040063" y="2727325"/>
          <p14:tracePt t="34400" x="3192463" y="2789238"/>
          <p14:tracePt t="34416" x="3314700" y="2857500"/>
          <p14:tracePt t="34433" x="3398838" y="2895600"/>
          <p14:tracePt t="34450" x="3413125" y="2917825"/>
          <p14:tracePt t="34525" x="3413125" y="2911475"/>
          <p14:tracePt t="34533" x="3406775" y="2887663"/>
          <p14:tracePt t="34541" x="3382963" y="2865438"/>
          <p14:tracePt t="34550" x="3330575" y="2827338"/>
          <p14:tracePt t="34566" x="3216275" y="2735263"/>
          <p14:tracePt t="34583" x="3070225" y="2651125"/>
          <p14:tracePt t="34600" x="2903538" y="2598738"/>
          <p14:tracePt t="34616" x="2773363" y="2560638"/>
          <p14:tracePt t="34633" x="2667000" y="2560638"/>
          <p14:tracePt t="34650" x="2620963" y="2560638"/>
          <p14:tracePt t="34666" x="2574925" y="2598738"/>
          <p14:tracePt t="34683" x="2522538" y="2659063"/>
          <p14:tracePt t="34700" x="2416175" y="2765425"/>
          <p14:tracePt t="34717" x="2141538" y="2979738"/>
          <p14:tracePt t="34733" x="1973263" y="3116263"/>
          <p14:tracePt t="34750" x="1844675" y="3230563"/>
          <p14:tracePt t="34766" x="1828800" y="3276600"/>
          <p14:tracePt t="34783" x="1812925" y="3314700"/>
          <p14:tracePt t="34800" x="1812925" y="3344863"/>
          <p14:tracePt t="34816" x="1812925" y="3352800"/>
          <p14:tracePt t="34901" x="1806575" y="3352800"/>
          <p14:tracePt t="34909" x="1790700" y="3344863"/>
          <p14:tracePt t="34917" x="1782763" y="3336925"/>
          <p14:tracePt t="34933" x="1744663" y="3292475"/>
          <p14:tracePt t="34950" x="1744663" y="3284538"/>
          <p14:tracePt t="34966" x="1706563" y="3254375"/>
          <p14:tracePt t="34983" x="1684338" y="3238500"/>
          <p14:tracePt t="35000" x="1684338" y="3230563"/>
          <p14:tracePt t="35016" x="1684338" y="3192463"/>
          <p14:tracePt t="35033" x="1684338" y="3140075"/>
          <p14:tracePt t="35050" x="1714500" y="3086100"/>
          <p14:tracePt t="35066" x="1730375" y="3040063"/>
          <p14:tracePt t="35083" x="1736725" y="3025775"/>
          <p14:tracePt t="35100" x="1736725" y="3009900"/>
          <p14:tracePt t="35117" x="1744663" y="3001963"/>
          <p14:tracePt t="35133" x="1744663" y="2987675"/>
          <p14:tracePt t="35150" x="1760538" y="2971800"/>
          <p14:tracePt t="35166" x="1774825" y="2963863"/>
          <p14:tracePt t="35183" x="1782763" y="2949575"/>
          <p14:tracePt t="35200" x="1790700" y="2933700"/>
          <p14:tracePt t="35216" x="1806575" y="2911475"/>
          <p14:tracePt t="35233" x="1828800" y="2895600"/>
          <p14:tracePt t="35250" x="1866900" y="2865438"/>
          <p14:tracePt t="35266" x="1897063" y="2835275"/>
          <p14:tracePt t="35283" x="1912938" y="2819400"/>
          <p14:tracePt t="35300" x="1920875" y="2811463"/>
          <p14:tracePt t="35317" x="1927225" y="2811463"/>
          <p14:tracePt t="35333" x="1973263" y="2811463"/>
          <p14:tracePt t="35350" x="2041525" y="2811463"/>
          <p14:tracePt t="35367" x="2103438" y="2811463"/>
          <p14:tracePt t="35383" x="2179638" y="2803525"/>
          <p14:tracePt t="35400" x="2209800" y="2797175"/>
          <p14:tracePt t="35437" x="2217738" y="2789238"/>
          <p14:tracePt t="35445" x="2225675" y="2781300"/>
          <p14:tracePt t="35453" x="2232025" y="2781300"/>
          <p14:tracePt t="35466" x="2239963" y="2765425"/>
          <p14:tracePt t="35485" x="2247900" y="2759075"/>
          <p14:tracePt t="35500" x="2247900" y="2743200"/>
          <p14:tracePt t="35517" x="2247900" y="2727325"/>
          <p14:tracePt t="35517" x="2247900" y="2713038"/>
          <p14:tracePt t="35533" x="2239963" y="2697163"/>
          <p14:tracePt t="35550" x="2201863" y="2682875"/>
          <p14:tracePt t="35567" x="2163763" y="2674938"/>
          <p14:tracePt t="35583" x="2117725" y="2674938"/>
          <p14:tracePt t="35600" x="2079625" y="2674938"/>
          <p14:tracePt t="35617" x="2041525" y="2697163"/>
          <p14:tracePt t="35633" x="2003425" y="2789238"/>
          <p14:tracePt t="35650" x="1958975" y="2873375"/>
          <p14:tracePt t="35666" x="1905000" y="2963863"/>
          <p14:tracePt t="35683" x="1897063" y="2987675"/>
          <p14:tracePt t="35700" x="1882775" y="3017838"/>
          <p14:tracePt t="35717" x="1866900" y="3032125"/>
          <p14:tracePt t="35733" x="1866900" y="3063875"/>
          <p14:tracePt t="35750" x="1866900" y="3094038"/>
          <p14:tracePt t="35767" x="1897063" y="3162300"/>
          <p14:tracePt t="35783" x="1943100" y="3216275"/>
          <p14:tracePt t="35800" x="1989138" y="3254375"/>
          <p14:tracePt t="35817" x="2035175" y="3268663"/>
          <p14:tracePt t="35833" x="2103438" y="3268663"/>
          <p14:tracePt t="35850" x="2149475" y="3268663"/>
          <p14:tracePt t="35867" x="2201863" y="3254375"/>
          <p14:tracePt t="35883" x="2247900" y="3184525"/>
          <p14:tracePt t="35900" x="2247900" y="3116263"/>
          <p14:tracePt t="35917" x="2247900" y="3063875"/>
          <p14:tracePt t="35917" x="2247900" y="3025775"/>
          <p14:tracePt t="35933" x="2217738" y="2963863"/>
          <p14:tracePt t="35950" x="2209800" y="2941638"/>
          <p14:tracePt t="35967" x="2201863" y="2917825"/>
          <p14:tracePt t="35983" x="2193925" y="2895600"/>
          <p14:tracePt t="36000" x="2179638" y="2865438"/>
          <p14:tracePt t="36017" x="2171700" y="2841625"/>
          <p14:tracePt t="36033" x="2155825" y="2811463"/>
          <p14:tracePt t="36050" x="2133600" y="2797175"/>
          <p14:tracePt t="36067" x="2095500" y="2797175"/>
          <p14:tracePt t="36083" x="2065338" y="2797175"/>
          <p14:tracePt t="36100" x="2027238" y="2803525"/>
          <p14:tracePt t="36117" x="2003425" y="2827338"/>
          <p14:tracePt t="36117" x="2003425" y="2841625"/>
          <p14:tracePt t="36133" x="1981200" y="2873375"/>
          <p14:tracePt t="36150" x="1981200" y="2903538"/>
          <p14:tracePt t="36167" x="1981200" y="2925763"/>
          <p14:tracePt t="36183" x="1981200" y="2933700"/>
          <p14:tracePt t="36200" x="2003425" y="2941638"/>
          <p14:tracePt t="36217" x="2057400" y="2941638"/>
          <p14:tracePt t="36233" x="2111375" y="2941638"/>
          <p14:tracePt t="36250" x="2149475" y="2925763"/>
          <p14:tracePt t="36267" x="2155825" y="2865438"/>
          <p14:tracePt t="36283" x="2155825" y="2803525"/>
          <p14:tracePt t="36300" x="2117725" y="2720975"/>
          <p14:tracePt t="36318" x="2057400" y="2697163"/>
          <p14:tracePt t="36333" x="2027238" y="2697163"/>
          <p14:tracePt t="36350" x="1989138" y="2697163"/>
          <p14:tracePt t="36367" x="1965325" y="2713038"/>
          <p14:tracePt t="36383" x="1943100" y="2735263"/>
          <p14:tracePt t="36400" x="1935163" y="2751138"/>
          <p14:tracePt t="36417" x="1935163" y="2773363"/>
          <p14:tracePt t="36433" x="1935163" y="2797175"/>
          <p14:tracePt t="36450" x="1935163" y="2811463"/>
          <p14:tracePt t="36467" x="1943100" y="2827338"/>
          <p14:tracePt t="36483" x="1973263" y="2827338"/>
          <p14:tracePt t="36500" x="2011363" y="2827338"/>
          <p14:tracePt t="36517" x="2079625" y="2827338"/>
          <p14:tracePt t="36533" x="2103438" y="2827338"/>
          <p14:tracePt t="36550" x="2111375" y="2819400"/>
          <p14:tracePt t="36567" x="2111375" y="2811463"/>
          <p14:tracePt t="36583" x="2117725" y="2797175"/>
          <p14:tracePt t="36605" x="2117725" y="2789238"/>
          <p14:tracePt t="36617" x="2111375" y="2773363"/>
          <p14:tracePt t="36633" x="2079625" y="2773363"/>
          <p14:tracePt t="36650" x="2019300" y="2773363"/>
          <p14:tracePt t="36667" x="1958975" y="2773363"/>
          <p14:tracePt t="36683" x="1927225" y="2773363"/>
          <p14:tracePt t="36700" x="1912938" y="2781300"/>
          <p14:tracePt t="36717" x="1905000" y="2797175"/>
          <p14:tracePt t="36734" x="1897063" y="2827338"/>
          <p14:tracePt t="36757" x="1897063" y="2841625"/>
          <p14:tracePt t="36773" x="1897063" y="2849563"/>
          <p14:tracePt t="36783" x="1905000" y="2857500"/>
          <p14:tracePt t="36800" x="1943100" y="2865438"/>
          <p14:tracePt t="36817" x="1997075" y="2865438"/>
          <p14:tracePt t="36833" x="2027238" y="2865438"/>
          <p14:tracePt t="36850" x="2041525" y="2865438"/>
          <p14:tracePt t="36867" x="2057400" y="2865438"/>
          <p14:tracePt t="36886" x="2073275" y="2849563"/>
          <p14:tracePt t="36910" x="2073275" y="2835275"/>
          <p14:tracePt t="36918" x="2073275" y="2827338"/>
          <p14:tracePt t="36934" x="2073275" y="2811463"/>
          <p14:tracePt t="36957" x="2073275" y="2803525"/>
          <p14:tracePt t="36974" x="2073275" y="2789238"/>
          <p14:tracePt t="36983" x="2057400" y="2781300"/>
          <p14:tracePt t="37000" x="2019300" y="2765425"/>
          <p14:tracePt t="37017" x="1989138" y="2751138"/>
          <p14:tracePt t="37033" x="1965325" y="2751138"/>
          <p14:tracePt t="37050" x="1943100" y="2751138"/>
          <p14:tracePt t="37067" x="1935163" y="2751138"/>
          <p14:tracePt t="37084" x="1920875" y="2751138"/>
          <p14:tracePt t="37100" x="1905000" y="2751138"/>
          <p14:tracePt t="37117" x="1905000" y="2781300"/>
          <p14:tracePt t="37118" x="1905000" y="2803525"/>
          <p14:tracePt t="37134" x="1905000" y="2835275"/>
          <p14:tracePt t="37150" x="1997075" y="2887663"/>
          <p14:tracePt t="37167" x="2125663" y="2917825"/>
          <p14:tracePt t="37183" x="2247900" y="2955925"/>
          <p14:tracePt t="37200" x="2324100" y="2963863"/>
          <p14:tracePt t="37217" x="2362200" y="2963863"/>
          <p14:tracePt t="37234" x="2392363" y="2955925"/>
          <p14:tracePt t="37250" x="2400300" y="2941638"/>
          <p14:tracePt t="37267" x="2400300" y="2903538"/>
          <p14:tracePt t="37284" x="2400300" y="2873375"/>
          <p14:tracePt t="37300" x="2384425" y="2819400"/>
          <p14:tracePt t="37317" x="2332038" y="2765425"/>
          <p14:tracePt t="37318" x="2286000" y="2735263"/>
          <p14:tracePt t="37334" x="2193925" y="2697163"/>
          <p14:tracePt t="37350" x="2133600" y="2689225"/>
          <p14:tracePt t="37367" x="2103438" y="2689225"/>
          <p14:tracePt t="37384" x="2087563" y="2689225"/>
          <p14:tracePt t="37400" x="2065338" y="2689225"/>
          <p14:tracePt t="37417" x="2057400" y="2689225"/>
          <p14:tracePt t="37434" x="2049463" y="2697163"/>
          <p14:tracePt t="37450" x="2049463" y="2727325"/>
          <p14:tracePt t="37467" x="2065338" y="2773363"/>
          <p14:tracePt t="37484" x="2111375" y="2811463"/>
          <p14:tracePt t="37500" x="2171700" y="2827338"/>
          <p14:tracePt t="37517" x="2201863" y="2849563"/>
          <p14:tracePt t="37517" x="2217738" y="2849563"/>
          <p14:tracePt t="37534" x="2225675" y="2849563"/>
          <p14:tracePt t="37590" x="2225675" y="2841625"/>
          <p14:tracePt t="37598" x="2217738" y="2827338"/>
          <p14:tracePt t="37606" x="2201863" y="2811463"/>
          <p14:tracePt t="37617" x="2187575" y="2789238"/>
          <p14:tracePt t="37634" x="2149475" y="2765425"/>
          <p14:tracePt t="37650" x="2125663" y="2751138"/>
          <p14:tracePt t="37667" x="2095500" y="2751138"/>
          <p14:tracePt t="37684" x="2073275" y="2751138"/>
          <p14:tracePt t="37700" x="2057400" y="2751138"/>
          <p14:tracePt t="37726" x="2049463" y="2751138"/>
          <p14:tracePt t="37734" x="2049463" y="2765425"/>
          <p14:tracePt t="37750" x="2087563" y="2811463"/>
          <p14:tracePt t="37767" x="2103438" y="2835275"/>
          <p14:tracePt t="37784" x="2125663" y="2857500"/>
          <p14:tracePt t="37800" x="2149475" y="2857500"/>
          <p14:tracePt t="37817" x="2163763" y="2873375"/>
          <p14:tracePt t="37834" x="2179638" y="2873375"/>
          <p14:tracePt t="37850" x="2193925" y="2873375"/>
          <p14:tracePt t="37958" x="2209800" y="2879725"/>
          <p14:tracePt t="37974" x="2217738" y="2879725"/>
          <p14:tracePt t="37981" x="2247900" y="2887663"/>
          <p14:tracePt t="37990" x="2255838" y="2903538"/>
          <p14:tracePt t="38000" x="2270125" y="2911475"/>
          <p14:tracePt t="38017" x="2316163" y="2933700"/>
          <p14:tracePt t="38034" x="2354263" y="2941638"/>
          <p14:tracePt t="38050" x="2400300" y="2949575"/>
          <p14:tracePt t="38067" x="2422525" y="2955925"/>
          <p14:tracePt t="38084" x="2446338" y="2963863"/>
          <p14:tracePt t="38100" x="2454275" y="2963863"/>
          <p14:tracePt t="38806" x="2454275" y="2941638"/>
          <p14:tracePt t="38814" x="2468563" y="2925763"/>
          <p14:tracePt t="38822" x="2468563" y="2917825"/>
          <p14:tracePt t="38834" x="2484438" y="2911475"/>
          <p14:tracePt t="38851" x="2492375" y="2903538"/>
          <p14:tracePt t="38966" x="2498725" y="2895600"/>
          <p14:tracePt t="38974" x="2514600" y="2879725"/>
          <p14:tracePt t="38984" x="2522538" y="2873375"/>
          <p14:tracePt t="39001" x="2530475" y="2865438"/>
          <p14:tracePt t="39017" x="2530475" y="2857500"/>
          <p14:tracePt t="39034" x="2544763" y="2835275"/>
          <p14:tracePt t="39051" x="2552700" y="2803525"/>
          <p14:tracePt t="39067" x="2613025" y="2713038"/>
          <p14:tracePt t="39084" x="2841625" y="2568575"/>
          <p14:tracePt t="39101" x="2994025" y="2530475"/>
          <p14:tracePt t="39118" x="3063875" y="2392363"/>
          <p14:tracePt t="39134" x="3025775" y="2308225"/>
          <p14:tracePt t="39151" x="2849563" y="2225675"/>
          <p14:tracePt t="39167" x="2765425" y="2193925"/>
          <p14:tracePt t="39184" x="2751138" y="2179638"/>
          <p14:tracePt t="39201" x="2751138" y="2141538"/>
          <p14:tracePt t="39217" x="2751138" y="2103438"/>
          <p14:tracePt t="39234" x="2751138" y="2073275"/>
          <p14:tracePt t="39251" x="2759075" y="2073275"/>
          <p14:tracePt t="39294" x="2759075" y="2065338"/>
          <p14:tracePt t="39310" x="2759075" y="2057400"/>
          <p14:tracePt t="39318" x="2759075" y="2049463"/>
          <p14:tracePt t="39334" x="2759075" y="2041525"/>
          <p14:tracePt t="39350" x="2759075" y="2035175"/>
          <p14:tracePt t="39382" x="2759075" y="2049463"/>
          <p14:tracePt t="39390" x="2759075" y="2057400"/>
          <p14:tracePt t="39401" x="2759075" y="2065338"/>
          <p14:tracePt t="40911" x="2759075" y="2079625"/>
          <p14:tracePt t="40958" x="2759075" y="2087563"/>
          <p14:tracePt t="40975" x="2751138" y="2103438"/>
          <p14:tracePt t="41078" x="2751138" y="2095500"/>
          <p14:tracePt t="42495" x="2751138" y="2087563"/>
          <p14:tracePt t="42503" x="2751138" y="2079625"/>
          <p14:tracePt t="42511" x="2751138" y="2073275"/>
          <p14:tracePt t="42559" x="2743200" y="2073275"/>
          <p14:tracePt t="42567" x="2743200" y="2065338"/>
          <p14:tracePt t="42575" x="2727325" y="2065338"/>
          <p14:tracePt t="42585" x="2727325" y="2057400"/>
          <p14:tracePt t="42602" x="2713038" y="2049463"/>
          <p14:tracePt t="42618" x="2705100" y="2049463"/>
          <p14:tracePt t="42635" x="2682875" y="2041525"/>
          <p14:tracePt t="42652" x="2651125" y="2027238"/>
          <p14:tracePt t="42668" x="2620963" y="2019300"/>
          <p14:tracePt t="42685" x="2606675" y="2019300"/>
          <p14:tracePt t="42702" x="2568575" y="2003425"/>
          <p14:tracePt t="42718" x="2530475" y="1997075"/>
          <p14:tracePt t="42719" x="2476500" y="1989138"/>
          <p14:tracePt t="42735" x="2370138" y="1973263"/>
          <p14:tracePt t="42751" x="2255838" y="1951038"/>
          <p14:tracePt t="42768" x="2125663" y="1935163"/>
          <p14:tracePt t="42785" x="2057400" y="1927225"/>
          <p14:tracePt t="42802" x="1997075" y="1920875"/>
          <p14:tracePt t="42818" x="1927225" y="1912938"/>
          <p14:tracePt t="42835" x="1874838" y="1912938"/>
          <p14:tracePt t="42852" x="1806575" y="1912938"/>
          <p14:tracePt t="42868" x="1760538" y="1912938"/>
          <p14:tracePt t="42885" x="1714500" y="1912938"/>
          <p14:tracePt t="42902" x="1692275" y="1912938"/>
          <p14:tracePt t="42918" x="1660525" y="1912938"/>
          <p14:tracePt t="42918" x="1654175" y="1912938"/>
          <p14:tracePt t="42935" x="1638300" y="1912938"/>
          <p14:tracePt t="42952" x="1622425" y="1912938"/>
          <p14:tracePt t="42968" x="1600200" y="1912938"/>
          <p14:tracePt t="42985" x="1554163" y="1920875"/>
          <p14:tracePt t="43002" x="1516063" y="1927225"/>
          <p14:tracePt t="43018" x="1439863" y="1935163"/>
          <p14:tracePt t="43035" x="1371600" y="1943100"/>
          <p14:tracePt t="43052" x="1273175" y="1965325"/>
          <p14:tracePt t="43068" x="1173163" y="1997075"/>
          <p14:tracePt t="43085" x="1135063" y="2003425"/>
          <p14:tracePt t="43102" x="1112838" y="2011363"/>
          <p14:tracePt t="43118" x="1104900" y="2019300"/>
          <p14:tracePt t="43151" x="1096963" y="2019300"/>
          <p14:tracePt t="43159" x="1082675" y="2027238"/>
          <p14:tracePt t="43168" x="1058863" y="2027238"/>
          <p14:tracePt t="43185" x="1012825" y="2035175"/>
          <p14:tracePt t="43202" x="974725" y="2035175"/>
          <p14:tracePt t="43218" x="936625" y="2035175"/>
          <p14:tracePt t="43235" x="906463" y="2057400"/>
          <p14:tracePt t="43303" x="898525" y="2057400"/>
          <p14:tracePt t="43311" x="892175" y="2057400"/>
          <p14:tracePt t="43319" x="884238" y="2057400"/>
          <p14:tracePt t="43335" x="846138" y="2057400"/>
          <p14:tracePt t="43352" x="830263" y="2057400"/>
          <p14:tracePt t="43369" x="822325" y="2057400"/>
          <p14:tracePt t="43385" x="808038" y="2057400"/>
          <p14:tracePt t="43503" x="792163" y="2057400"/>
          <p14:tracePt t="43519" x="792163" y="2049463"/>
          <p14:tracePt t="43535" x="792163" y="2035175"/>
          <p14:tracePt t="43551" x="792163" y="2027238"/>
          <p14:tracePt t="43567" x="792163" y="2011363"/>
          <p14:tracePt t="43575" x="800100" y="2003425"/>
          <p14:tracePt t="43585" x="800100" y="1997075"/>
          <p14:tracePt t="43602" x="838200" y="1989138"/>
          <p14:tracePt t="43618" x="898525" y="1943100"/>
          <p14:tracePt t="43635" x="990600" y="1889125"/>
          <p14:tracePt t="43652" x="1089025" y="1828800"/>
          <p14:tracePt t="43668" x="1173163" y="1768475"/>
          <p14:tracePt t="43685" x="1219200" y="1730375"/>
          <p14:tracePt t="43702" x="1241425" y="1714500"/>
          <p14:tracePt t="43718" x="1249363" y="1698625"/>
          <p14:tracePt t="43719" x="1257300" y="1698625"/>
          <p14:tracePt t="43735" x="1279525" y="1692275"/>
          <p14:tracePt t="43752" x="1325563" y="1684338"/>
          <p14:tracePt t="43769" x="1401763" y="1660525"/>
          <p14:tracePt t="43785" x="1477963" y="1660525"/>
          <p14:tracePt t="43802" x="1524000" y="1654175"/>
          <p14:tracePt t="43819" x="1562100" y="1630363"/>
          <p14:tracePt t="43835" x="1577975" y="1630363"/>
          <p14:tracePt t="43852" x="1600200" y="1622425"/>
          <p14:tracePt t="43868" x="1622425" y="1622425"/>
          <p14:tracePt t="43887" x="1630363" y="1622425"/>
          <p14:tracePt t="43912" x="1638300" y="1622425"/>
          <p14:tracePt t="43919" x="1646238" y="1622425"/>
          <p14:tracePt t="43935" x="1654175" y="1622425"/>
          <p14:tracePt t="43952" x="1684338" y="1622425"/>
          <p14:tracePt t="43969" x="1714500" y="1622425"/>
          <p14:tracePt t="43985" x="1752600" y="1622425"/>
          <p14:tracePt t="44002" x="1806575" y="1622425"/>
          <p14:tracePt t="44019" x="1851025" y="1622425"/>
          <p14:tracePt t="44035" x="1935163" y="1622425"/>
          <p14:tracePt t="44052" x="2003425" y="1622425"/>
          <p14:tracePt t="44069" x="2087563" y="1622425"/>
          <p14:tracePt t="44085" x="2179638" y="1622425"/>
          <p14:tracePt t="44102" x="2278063" y="1608138"/>
          <p14:tracePt t="44118" x="2346325" y="1608138"/>
          <p14:tracePt t="44119" x="2384425" y="1608138"/>
          <p14:tracePt t="44135" x="2422525" y="1608138"/>
          <p14:tracePt t="44152" x="2454275" y="1608138"/>
          <p14:tracePt t="44169" x="2492375" y="1608138"/>
          <p14:tracePt t="44185" x="2522538" y="1608138"/>
          <p14:tracePt t="44202" x="2560638" y="1608138"/>
          <p14:tracePt t="44219" x="2590800" y="1608138"/>
          <p14:tracePt t="44235" x="2628900" y="1608138"/>
          <p14:tracePt t="44252" x="2659063" y="1608138"/>
          <p14:tracePt t="44269" x="2697163" y="1608138"/>
          <p14:tracePt t="44285" x="2759075" y="1608138"/>
          <p14:tracePt t="44302" x="2803525" y="1608138"/>
          <p14:tracePt t="44319" x="2849563" y="1608138"/>
          <p14:tracePt t="44319" x="2873375" y="1616075"/>
          <p14:tracePt t="44335" x="2933700" y="1630363"/>
          <p14:tracePt t="44352" x="2971800" y="1646238"/>
          <p14:tracePt t="44369" x="3032125" y="1668463"/>
          <p14:tracePt t="44385" x="3086100" y="1698625"/>
          <p14:tracePt t="44402" x="3108325" y="1714500"/>
          <p14:tracePt t="44419" x="3162300" y="1760538"/>
          <p14:tracePt t="44435" x="3216275" y="1806575"/>
          <p14:tracePt t="44452" x="3260725" y="1836738"/>
          <p14:tracePt t="44469" x="3292475" y="1858963"/>
          <p14:tracePt t="44485" x="3306763" y="1874838"/>
          <p14:tracePt t="44502" x="3330575" y="1905000"/>
          <p14:tracePt t="44519" x="3352800" y="1997075"/>
          <p14:tracePt t="44535" x="3368675" y="2079625"/>
          <p14:tracePt t="44552" x="3382963" y="2171700"/>
          <p14:tracePt t="44569" x="3398838" y="2239963"/>
          <p14:tracePt t="44585" x="3413125" y="2286000"/>
          <p14:tracePt t="44602" x="3429000" y="2316163"/>
          <p14:tracePt t="44619" x="3436938" y="2316163"/>
          <p14:tracePt t="44635" x="3436938" y="2339975"/>
          <p14:tracePt t="44652" x="3436938" y="2370138"/>
          <p14:tracePt t="44669" x="3451225" y="2400300"/>
          <p14:tracePt t="44685" x="3451225" y="2422525"/>
          <p14:tracePt t="44702" x="3451225" y="2446338"/>
          <p14:tracePt t="44719" x="3451225" y="2460625"/>
          <p14:tracePt t="44736" x="3451225" y="2498725"/>
          <p14:tracePt t="44752" x="3451225" y="2536825"/>
          <p14:tracePt t="44769" x="3451225" y="2574925"/>
          <p14:tracePt t="44785" x="3451225" y="2590800"/>
          <p14:tracePt t="44802" x="3451225" y="2606675"/>
          <p14:tracePt t="44819" x="3459163" y="2613025"/>
          <p14:tracePt t="44919" x="3451225" y="2620963"/>
          <p14:tracePt t="44943" x="3436938" y="2620963"/>
          <p14:tracePt t="44967" x="3429000" y="2620963"/>
          <p14:tracePt t="44983" x="3413125" y="2620963"/>
          <p14:tracePt t="44992" x="3406775" y="2620963"/>
          <p14:tracePt t="45002" x="3398838" y="2628900"/>
          <p14:tracePt t="45019" x="3382963" y="2636838"/>
          <p14:tracePt t="45035" x="3360738" y="2644775"/>
          <p14:tracePt t="45052" x="3336925" y="2644775"/>
          <p14:tracePt t="45069" x="3330575" y="2651125"/>
          <p14:tracePt t="45085" x="3314700" y="2667000"/>
          <p14:tracePt t="45102" x="3306763" y="2674938"/>
          <p14:tracePt t="45119" x="3298825" y="2682875"/>
          <p14:tracePt t="45119" x="3292475" y="2689225"/>
          <p14:tracePt t="45135" x="3268663" y="2705100"/>
          <p14:tracePt t="45152" x="3222625" y="2735263"/>
          <p14:tracePt t="45169" x="3184525" y="2773363"/>
          <p14:tracePt t="45185" x="3146425" y="2803525"/>
          <p14:tracePt t="45202" x="3108325" y="2841625"/>
          <p14:tracePt t="45219" x="3032125" y="2903538"/>
          <p14:tracePt t="45235" x="2949575" y="2963863"/>
          <p14:tracePt t="45252" x="2835275" y="3025775"/>
          <p14:tracePt t="45269" x="2727325" y="3094038"/>
          <p14:tracePt t="45285" x="2697163" y="3116263"/>
          <p14:tracePt t="45302" x="2628900" y="3124200"/>
          <p14:tracePt t="45319" x="2590800" y="3124200"/>
          <p14:tracePt t="45319" x="2568575" y="3124200"/>
          <p14:tracePt t="45336" x="2522538" y="3116263"/>
          <p14:tracePt t="45352" x="2484438" y="3086100"/>
          <p14:tracePt t="45369" x="2416175" y="3025775"/>
          <p14:tracePt t="45385" x="2346325" y="3001963"/>
          <p14:tracePt t="45402" x="2255838" y="2971800"/>
          <p14:tracePt t="45419" x="2163763" y="2941638"/>
          <p14:tracePt t="45435" x="2095500" y="2917825"/>
          <p14:tracePt t="45452" x="2027238" y="2903538"/>
          <p14:tracePt t="45469" x="1973263" y="2887663"/>
          <p14:tracePt t="45486" x="1912938" y="2873375"/>
          <p14:tracePt t="45502" x="1828800" y="2865438"/>
          <p14:tracePt t="45519" x="1714500" y="2835275"/>
          <p14:tracePt t="45519" x="1660525" y="2827338"/>
          <p14:tracePt t="45536" x="1577975" y="2827338"/>
          <p14:tracePt t="45552" x="1516063" y="2827338"/>
          <p14:tracePt t="45569" x="1477963" y="2827338"/>
          <p14:tracePt t="45586" x="1447800" y="2835275"/>
          <p14:tracePt t="45602" x="1425575" y="2849563"/>
          <p14:tracePt t="45619" x="1393825" y="2873375"/>
          <p14:tracePt t="45636" x="1363663" y="2895600"/>
          <p14:tracePt t="45652" x="1333500" y="2925763"/>
          <p14:tracePt t="45669" x="1311275" y="2949575"/>
          <p14:tracePt t="45686" x="1287463" y="2971800"/>
          <p14:tracePt t="45702" x="1273175" y="3017838"/>
          <p14:tracePt t="45719" x="1249363" y="3055938"/>
          <p14:tracePt t="45719" x="1249363" y="3070225"/>
          <p14:tracePt t="45736" x="1241425" y="3132138"/>
          <p14:tracePt t="45752" x="1241425" y="3162300"/>
          <p14:tracePt t="45769" x="1241425" y="3178175"/>
          <p14:tracePt t="45786" x="1241425" y="3208338"/>
          <p14:tracePt t="45802" x="1265238" y="3238500"/>
          <p14:tracePt t="45819" x="1303338" y="3254375"/>
          <p14:tracePt t="45836" x="1363663" y="3306763"/>
          <p14:tracePt t="45852" x="1455738" y="3352800"/>
          <p14:tracePt t="45869" x="1570038" y="3382963"/>
          <p14:tracePt t="45886" x="1654175" y="3406775"/>
          <p14:tracePt t="45902" x="1736725" y="3406775"/>
          <p14:tracePt t="45919" x="1812925" y="3406775"/>
          <p14:tracePt t="45919" x="1836738" y="3406775"/>
          <p14:tracePt t="45936" x="1920875" y="3406775"/>
          <p14:tracePt t="45952" x="2003425" y="3406775"/>
          <p14:tracePt t="45969" x="2087563" y="3406775"/>
          <p14:tracePt t="45986" x="2163763" y="3406775"/>
          <p14:tracePt t="46002" x="2201863" y="3406775"/>
          <p14:tracePt t="46019" x="2255838" y="3406775"/>
          <p14:tracePt t="46036" x="2308225" y="3398838"/>
          <p14:tracePt t="46052" x="2378075" y="3382963"/>
          <p14:tracePt t="46069" x="2468563" y="3344863"/>
          <p14:tracePt t="46086" x="2574925" y="3306763"/>
          <p14:tracePt t="46102" x="2743200" y="3238500"/>
          <p14:tracePt t="46119" x="2879725" y="3178175"/>
          <p14:tracePt t="46119" x="2949575" y="3146425"/>
          <p14:tracePt t="46136" x="3048000" y="3101975"/>
          <p14:tracePt t="46152" x="3124200" y="3078163"/>
          <p14:tracePt t="46169" x="3146425" y="3063875"/>
          <p14:tracePt t="46186" x="3162300" y="3055938"/>
          <p14:tracePt t="46202" x="3170238" y="3048000"/>
          <p14:tracePt t="46219" x="3178175" y="3040063"/>
          <p14:tracePt t="46236" x="3184525" y="3032125"/>
          <p14:tracePt t="46252" x="3200400" y="3025775"/>
          <p14:tracePt t="46269" x="3230563" y="3001963"/>
          <p14:tracePt t="46286" x="3246438" y="2994025"/>
          <p14:tracePt t="46302" x="3276600" y="2987675"/>
          <p14:tracePt t="46319" x="3306763" y="2979738"/>
          <p14:tracePt t="46336" x="3330575" y="2971800"/>
          <p14:tracePt t="46352" x="3352800" y="2963863"/>
          <p14:tracePt t="46369" x="3390900" y="2963863"/>
          <p14:tracePt t="46386" x="3451225" y="2963863"/>
          <p14:tracePt t="46402" x="3521075" y="2963863"/>
          <p14:tracePt t="46419" x="3581400" y="2963863"/>
          <p14:tracePt t="46436" x="3673475" y="2971800"/>
          <p14:tracePt t="46452" x="3794125" y="3025775"/>
          <p14:tracePt t="46469" x="3946525" y="3101975"/>
          <p14:tracePt t="46486" x="4016375" y="3108325"/>
          <p14:tracePt t="46502" x="4076700" y="3170238"/>
          <p14:tracePt t="46519" x="4137025" y="3200400"/>
          <p14:tracePt t="46519" x="4175125" y="3208338"/>
          <p14:tracePt t="46536" x="4213225" y="3230563"/>
          <p14:tracePt t="46552" x="4237038" y="3238500"/>
          <p14:tracePt t="46569" x="4259263" y="3254375"/>
          <p14:tracePt t="46816" x="4259263" y="3246438"/>
          <p14:tracePt t="46824" x="4259263" y="3238500"/>
          <p14:tracePt t="46836" x="4259263" y="3230563"/>
          <p14:tracePt t="46856" x="4259263" y="3222625"/>
          <p14:tracePt t="46869" x="4259263" y="3208338"/>
          <p14:tracePt t="46886" x="4259263" y="3184525"/>
          <p14:tracePt t="46902" x="4259263" y="3154363"/>
          <p14:tracePt t="46919" x="4237038" y="3124200"/>
          <p14:tracePt t="46919" x="4229100" y="3116263"/>
          <p14:tracePt t="46936" x="4198938" y="3086100"/>
          <p14:tracePt t="46952" x="4175125" y="3070225"/>
          <p14:tracePt t="46970" x="4152900" y="3063875"/>
          <p14:tracePt t="47032" x="4152900" y="3070225"/>
          <p14:tracePt t="47040" x="4152900" y="3078163"/>
          <p14:tracePt t="47053" x="4160838" y="3094038"/>
          <p14:tracePt t="47069" x="4191000" y="3132138"/>
          <p14:tracePt t="47086" x="4267200" y="3200400"/>
          <p14:tracePt t="47103" x="4335463" y="3230563"/>
          <p14:tracePt t="47120" x="4441825" y="3254375"/>
          <p14:tracePt t="47136" x="4533900" y="3292475"/>
          <p14:tracePt t="47153" x="4618038" y="3322638"/>
          <p14:tracePt t="47169" x="4656138" y="3330575"/>
          <p14:tracePt t="47186" x="4670425" y="3330575"/>
          <p14:tracePt t="47208" x="4678363" y="3330575"/>
          <p14:tracePt t="47224" x="4686300" y="3344863"/>
          <p14:tracePt t="47240" x="4694238" y="3344863"/>
          <p14:tracePt t="47312" x="4702175" y="3344863"/>
          <p14:tracePt t="47320" x="4708525" y="3336925"/>
          <p14:tracePt t="47328" x="4716463" y="3336925"/>
          <p14:tracePt t="47336" x="4724400" y="3336925"/>
          <p14:tracePt t="47353" x="4770438" y="3306763"/>
          <p14:tracePt t="47369" x="4838700" y="3284538"/>
          <p14:tracePt t="47386" x="4930775" y="3246438"/>
          <p14:tracePt t="47403" x="5089525" y="3192463"/>
          <p14:tracePt t="47419" x="5448300" y="3055938"/>
          <p14:tracePt t="47436" x="5867400" y="2857500"/>
          <p14:tracePt t="47453" x="6278563" y="2644775"/>
          <p14:tracePt t="47469" x="6530975" y="2468563"/>
          <p14:tracePt t="47486" x="6773863" y="2293938"/>
          <p14:tracePt t="47503" x="6934200" y="2149475"/>
          <p14:tracePt t="47520" x="7140575" y="1943100"/>
          <p14:tracePt t="47536" x="7285038" y="1760538"/>
          <p14:tracePt t="47553" x="7483475" y="1531938"/>
          <p14:tracePt t="47570" x="7673975" y="1333500"/>
          <p14:tracePt t="47586" x="7818438" y="1227138"/>
          <p14:tracePt t="47603" x="7962900" y="1127125"/>
          <p14:tracePt t="47619" x="8061325" y="1074738"/>
          <p14:tracePt t="47636" x="8123238" y="1044575"/>
          <p14:tracePt t="47653" x="8199438" y="1006475"/>
          <p14:tracePt t="47669" x="8289925" y="968375"/>
          <p14:tracePt t="47686" x="8480425" y="906463"/>
          <p14:tracePt t="47703" x="8702675" y="838200"/>
          <p14:tracePt t="47720" x="8991600" y="777875"/>
          <p14:tracePt t="47736" x="9144000" y="754063"/>
          <p14:tracePt t="47753" x="9312275" y="754063"/>
          <p14:tracePt t="47770" x="9517063" y="754063"/>
          <p14:tracePt t="47786" x="9845675" y="800100"/>
          <p14:tracePt t="47803" x="10248900" y="800100"/>
          <p14:tracePt t="47819" x="10591800" y="800100"/>
          <p14:tracePt t="47836" x="10798175" y="800100"/>
          <p14:tracePt t="47853" x="10918825" y="777875"/>
          <p14:tracePt t="47869" x="10950575" y="769938"/>
          <p14:tracePt t="47886" x="10972800" y="754063"/>
          <p14:tracePt t="47903" x="10980738" y="739775"/>
          <p14:tracePt t="47919" x="10995025" y="708025"/>
          <p14:tracePt t="47920" x="11002963" y="685800"/>
          <p14:tracePt t="47936" x="11026775" y="655638"/>
          <p14:tracePt t="47953" x="11033125" y="647700"/>
          <p14:tracePt t="48048" x="11033125" y="663575"/>
          <p14:tracePt t="48056" x="11033125" y="708025"/>
          <p14:tracePt t="48064" x="11033125" y="762000"/>
          <p14:tracePt t="48072" x="11033125" y="822325"/>
          <p14:tracePt t="48086" x="11033125" y="906463"/>
          <p14:tracePt t="48103" x="10956925" y="1165225"/>
          <p14:tracePt t="48120" x="10774363" y="1508125"/>
          <p14:tracePt t="48120" x="10645775" y="1736725"/>
          <p14:tracePt t="48136" x="10355263" y="2149475"/>
          <p14:tracePt t="48153" x="10088563" y="2590800"/>
          <p14:tracePt t="48170" x="9913938" y="2903538"/>
          <p14:tracePt t="48186" x="9555163" y="3390900"/>
          <p14:tracePt t="48203" x="9090025" y="3916363"/>
          <p14:tracePt t="48220" x="8512175" y="4465638"/>
          <p14:tracePt t="48236" x="7978775" y="4983163"/>
          <p14:tracePt t="48253" x="7407275" y="5364163"/>
          <p14:tracePt t="48269" x="7116763" y="5592763"/>
          <p14:tracePt t="48286" x="7018338" y="5715000"/>
          <p14:tracePt t="48303" x="6988175" y="5821363"/>
          <p14:tracePt t="48320" x="6988175" y="5935663"/>
          <p14:tracePt t="48320" x="6988175" y="6011863"/>
          <p14:tracePt t="48336" x="7010400" y="6164263"/>
          <p14:tracePt t="48353" x="7048500" y="6346825"/>
          <p14:tracePt t="48370" x="7078663" y="6523038"/>
          <p14:tracePt t="48386" x="7140575" y="6689725"/>
          <p14:tracePt t="48403" x="7192963" y="6781800"/>
          <p14:tracePt t="48420" x="7231063" y="6842125"/>
          <p14:tracePt t="48436" x="7239000" y="6850063"/>
          <p14:tracePt t="48453" x="7246938" y="6850063"/>
          <p14:tracePt t="48470" x="7254875" y="6850063"/>
          <p14:tracePt t="48486" x="7261225" y="6850063"/>
          <p14:tracePt t="48503" x="7292975" y="6850063"/>
          <p14:tracePt t="48520" x="7315200" y="6850063"/>
          <p14:tracePt t="48536" x="7375525" y="6850063"/>
          <p14:tracePt t="48553" x="7445375" y="6850063"/>
          <p14:tracePt t="48570" x="7505700" y="6850063"/>
          <p14:tracePt t="48586" x="7535863" y="6850063"/>
          <p14:tracePt t="48603" x="7551738" y="6850063"/>
          <p14:tracePt t="48620" x="7559675" y="6850063"/>
          <p14:tracePt t="48656" x="7559675" y="6835775"/>
          <p14:tracePt t="48664" x="7559675" y="6827838"/>
          <p14:tracePt t="48672" x="7559675" y="6804025"/>
          <p14:tracePt t="48686" x="7559675" y="6781800"/>
          <p14:tracePt t="48703" x="7566025" y="6743700"/>
          <p14:tracePt t="48720" x="7589838" y="6721475"/>
          <p14:tracePt t="48720" x="7597775" y="6713538"/>
          <p14:tracePt t="48744" x="7604125" y="6713538"/>
          <p14:tracePt t="48760" x="7612063" y="6713538"/>
          <p14:tracePt t="48770" x="7620000" y="6713538"/>
          <p14:tracePt t="48786" x="7642225" y="6713538"/>
          <p14:tracePt t="48803" x="7666038" y="6713538"/>
          <p14:tracePt t="48820" x="7680325" y="6713538"/>
          <p14:tracePt t="48836" x="7688263" y="6705600"/>
          <p14:tracePt t="48857" x="7696200" y="6697663"/>
          <p14:tracePt t="48872" x="7704138" y="6689725"/>
          <p14:tracePt t="48886" x="7712075" y="6689725"/>
          <p14:tracePt t="48903" x="7734300" y="6683375"/>
          <p14:tracePt t="48920" x="7764463" y="6683375"/>
          <p14:tracePt t="48936" x="7772400" y="6675438"/>
          <p14:tracePt t="48993" x="7772400" y="6667500"/>
          <p14:tracePt t="49000" x="7764463" y="6659563"/>
          <p14:tracePt t="49009" x="7726363" y="6645275"/>
          <p14:tracePt t="49020" x="7704138" y="6629400"/>
          <p14:tracePt t="49036" x="7604125" y="6599238"/>
          <p14:tracePt t="49053" x="7429500" y="6523038"/>
          <p14:tracePt t="49070" x="7170738" y="6408738"/>
          <p14:tracePt t="49087" x="6827838" y="6240463"/>
          <p14:tracePt t="49103" x="6492875" y="6042025"/>
          <p14:tracePt t="49120" x="6035675" y="5783263"/>
          <p14:tracePt t="49136" x="5676900" y="5608638"/>
          <p14:tracePt t="49153" x="5630863" y="5508625"/>
          <p14:tracePt t="49170" x="5608638" y="5349875"/>
          <p14:tracePt t="49186" x="5608638" y="5143500"/>
          <p14:tracePt t="49203" x="5608638" y="4968875"/>
          <p14:tracePt t="49220" x="5608638" y="4808538"/>
          <p14:tracePt t="49236" x="5554663" y="4670425"/>
          <p14:tracePt t="49253" x="5464175" y="4495800"/>
          <p14:tracePt t="49270" x="5341938" y="4289425"/>
          <p14:tracePt t="49286" x="5273675" y="4130675"/>
          <p14:tracePt t="49303" x="5197475" y="3978275"/>
          <p14:tracePt t="49320" x="5105400" y="3825875"/>
          <p14:tracePt t="49320" x="5059363" y="3763963"/>
          <p14:tracePt t="49337" x="4960938" y="3679825"/>
          <p14:tracePt t="49353" x="4830763" y="3611563"/>
          <p14:tracePt t="49370" x="4686300" y="3551238"/>
          <p14:tracePt t="49386" x="4503738" y="3475038"/>
          <p14:tracePt t="49403" x="4251325" y="3382963"/>
          <p14:tracePt t="49420" x="3978275" y="3268663"/>
          <p14:tracePt t="49436" x="3810000" y="3192463"/>
          <p14:tracePt t="49453" x="3717925" y="3154363"/>
          <p14:tracePt t="49470" x="3649663" y="3132138"/>
          <p14:tracePt t="49486" x="3573463" y="3101975"/>
          <p14:tracePt t="49503" x="3482975" y="3078163"/>
          <p14:tracePt t="49520" x="3368675" y="3040063"/>
          <p14:tracePt t="49520" x="3322638" y="3017838"/>
          <p14:tracePt t="49537" x="3216275" y="2979738"/>
          <p14:tracePt t="49553" x="3101975" y="2925763"/>
          <p14:tracePt t="49570" x="3009900" y="2873375"/>
          <p14:tracePt t="49587" x="2887663" y="2827338"/>
          <p14:tracePt t="49603" x="2682875" y="2751138"/>
          <p14:tracePt t="49620" x="2384425" y="2620963"/>
          <p14:tracePt t="49637" x="1866900" y="2408238"/>
          <p14:tracePt t="49653" x="1584325" y="2270125"/>
          <p14:tracePt t="49670" x="1379538" y="2141538"/>
          <p14:tracePt t="49686" x="1279525" y="2057400"/>
          <p14:tracePt t="49703" x="1235075" y="1997075"/>
          <p14:tracePt t="49720" x="1203325" y="1927225"/>
          <p14:tracePt t="49720" x="1189038" y="1882775"/>
          <p14:tracePt t="49737" x="1181100" y="1812925"/>
          <p14:tracePt t="49753" x="1181100" y="1736725"/>
          <p14:tracePt t="49771" x="1181100" y="1698625"/>
          <p14:tracePt t="49787" x="1181100" y="1654175"/>
          <p14:tracePt t="49803" x="1189038" y="1608138"/>
          <p14:tracePt t="49820" x="1196975" y="1584325"/>
          <p14:tracePt t="49837" x="1203325" y="1546225"/>
          <p14:tracePt t="49853" x="1211263" y="1508125"/>
          <p14:tracePt t="49870" x="1227138" y="1447800"/>
          <p14:tracePt t="49886" x="1235075" y="1401763"/>
          <p14:tracePt t="49903" x="1241425" y="1363663"/>
          <p14:tracePt t="49920" x="1241425" y="1341438"/>
          <p14:tracePt t="49920" x="1241425" y="1333500"/>
          <p14:tracePt t="49937" x="1227138" y="1311275"/>
          <p14:tracePt t="49953" x="1203325" y="1287463"/>
          <p14:tracePt t="49970" x="1181100" y="1273175"/>
          <p14:tracePt t="49987" x="1181100" y="1265238"/>
          <p14:tracePt t="50003" x="1165225" y="1265238"/>
          <p14:tracePt t="50020" x="1150938" y="1265238"/>
          <p14:tracePt t="50037" x="1089025" y="1265238"/>
          <p14:tracePt t="50053" x="990600" y="1325563"/>
          <p14:tracePt t="50070" x="898525" y="1379538"/>
          <p14:tracePt t="50087" x="808038" y="1447800"/>
          <p14:tracePt t="50103" x="754063" y="1485900"/>
          <p14:tracePt t="50120" x="708025" y="1531938"/>
          <p14:tracePt t="50137" x="655638" y="1577975"/>
          <p14:tracePt t="50153" x="571500" y="1692275"/>
          <p14:tracePt t="50170" x="503238" y="1820863"/>
          <p14:tracePt t="50187" x="441325" y="1927225"/>
          <p14:tracePt t="50203" x="427038" y="1997075"/>
          <p14:tracePt t="50220" x="411163" y="2065338"/>
          <p14:tracePt t="50237" x="411163" y="2117725"/>
          <p14:tracePt t="50253" x="403225" y="2187575"/>
          <p14:tracePt t="50270" x="373063" y="2286000"/>
          <p14:tracePt t="50287" x="334963" y="2422525"/>
          <p14:tracePt t="50303" x="334963" y="2590800"/>
          <p14:tracePt t="50320" x="381000" y="2743200"/>
          <p14:tracePt t="50321" x="403225" y="2789238"/>
          <p14:tracePt t="50337" x="503238" y="2849563"/>
          <p14:tracePt t="50353" x="625475" y="2887663"/>
          <p14:tracePt t="50370" x="723900" y="2895600"/>
          <p14:tracePt t="50387" x="830263" y="2895600"/>
          <p14:tracePt t="50403" x="1012825" y="2835275"/>
          <p14:tracePt t="50420" x="1249363" y="2720975"/>
          <p14:tracePt t="50437" x="1379538" y="2606675"/>
          <p14:tracePt t="50453" x="1447800" y="2492375"/>
          <p14:tracePt t="50470" x="1493838" y="2416175"/>
          <p14:tracePt t="50487" x="1546225" y="2316163"/>
          <p14:tracePt t="50503" x="1616075" y="2201863"/>
          <p14:tracePt t="50520" x="1768475" y="2065338"/>
          <p14:tracePt t="50520" x="1844675" y="1997075"/>
          <p14:tracePt t="50537" x="2041525" y="1889125"/>
          <p14:tracePt t="50553" x="2255838" y="1812925"/>
          <p14:tracePt t="50570" x="2430463" y="1806575"/>
          <p14:tracePt t="50587" x="2544763" y="1806575"/>
          <p14:tracePt t="50603" x="2674938" y="1828800"/>
          <p14:tracePt t="50620" x="2835275" y="1882775"/>
          <p14:tracePt t="50637" x="2949575" y="1943100"/>
          <p14:tracePt t="50653" x="3055938" y="2035175"/>
          <p14:tracePt t="50670" x="3192463" y="2163763"/>
          <p14:tracePt t="50687" x="3298825" y="2293938"/>
          <p14:tracePt t="50703" x="3398838" y="2492375"/>
          <p14:tracePt t="50721" x="3513138" y="2759075"/>
          <p14:tracePt t="50737" x="3543300" y="2873375"/>
          <p14:tracePt t="50753" x="3543300" y="2949575"/>
          <p14:tracePt t="50770" x="3497263" y="3025775"/>
          <p14:tracePt t="50787" x="3421063" y="3094038"/>
          <p14:tracePt t="50803" x="3330575" y="3140075"/>
          <p14:tracePt t="50820" x="3246438" y="3184525"/>
          <p14:tracePt t="50837" x="3170238" y="3208338"/>
          <p14:tracePt t="50853" x="3055938" y="3222625"/>
          <p14:tracePt t="50870" x="2865438" y="3222625"/>
          <p14:tracePt t="50887" x="2590800" y="3222625"/>
          <p14:tracePt t="50903" x="2324100" y="3222625"/>
          <p14:tracePt t="50920" x="2155825" y="3246438"/>
          <p14:tracePt t="50920" x="2111375" y="3260725"/>
          <p14:tracePt t="50937" x="2049463" y="3292475"/>
          <p14:tracePt t="50954" x="2041525" y="3322638"/>
          <p14:tracePt t="50970" x="2041525" y="3413125"/>
          <p14:tracePt t="50987" x="2041525" y="3551238"/>
          <p14:tracePt t="51004" x="2103438" y="3733800"/>
          <p14:tracePt t="51020" x="2255838" y="3962400"/>
          <p14:tracePt t="51037" x="2476500" y="4137025"/>
          <p14:tracePt t="51054" x="2759075" y="4221163"/>
          <p14:tracePt t="51070" x="3101975" y="4289425"/>
          <p14:tracePt t="51087" x="3459163" y="4321175"/>
          <p14:tracePt t="51103" x="3703638" y="4321175"/>
          <p14:tracePt t="51120" x="3848100" y="4275138"/>
          <p14:tracePt t="51137" x="4106863" y="4183063"/>
          <p14:tracePt t="51154" x="4313238" y="4060825"/>
          <p14:tracePt t="51170" x="4541838" y="3878263"/>
          <p14:tracePt t="51187" x="4784725" y="3673475"/>
          <p14:tracePt t="51204" x="4930775" y="3489325"/>
          <p14:tracePt t="51220" x="4983163" y="3336925"/>
          <p14:tracePt t="51237" x="5006975" y="3268663"/>
          <p14:tracePt t="51254" x="5006975" y="3260725"/>
          <p14:tracePt t="51270" x="4983163" y="3254375"/>
          <p14:tracePt t="51287" x="4922838" y="3254375"/>
          <p14:tracePt t="51304" x="4830763" y="3276600"/>
          <p14:tracePt t="51320" x="4716463" y="3284538"/>
          <p14:tracePt t="51321" x="4632325" y="3260725"/>
          <p14:tracePt t="51337" x="4640263" y="3254375"/>
          <p14:tracePt t="51673" x="4648200" y="3254375"/>
          <p14:tracePt t="51817" x="4648200" y="3246438"/>
          <p14:tracePt t="51865" x="4640263" y="3238500"/>
          <p14:tracePt t="51881" x="4632325" y="3238500"/>
          <p14:tracePt t="51889" x="4625975" y="3238500"/>
          <p14:tracePt t="51897" x="4618038" y="3238500"/>
          <p14:tracePt t="51913" x="4602163" y="3238500"/>
          <p14:tracePt t="51921" x="4594225" y="3238500"/>
          <p14:tracePt t="51937" x="4564063" y="3238500"/>
          <p14:tracePt t="51954" x="4541838" y="3230563"/>
          <p14:tracePt t="51971" x="4503738" y="3230563"/>
          <p14:tracePt t="51987" x="4479925" y="3216275"/>
          <p14:tracePt t="52004" x="4441825" y="3208338"/>
          <p14:tracePt t="52020" x="4411663" y="3200400"/>
          <p14:tracePt t="52037" x="4359275" y="3178175"/>
          <p14:tracePt t="52054" x="4321175" y="3170238"/>
          <p14:tracePt t="52070" x="4259263" y="3124200"/>
          <p14:tracePt t="52087" x="4175125" y="3063875"/>
          <p14:tracePt t="52104" x="4114800" y="2987675"/>
          <p14:tracePt t="52120" x="4054475" y="2841625"/>
          <p14:tracePt t="52121" x="3978275" y="2720975"/>
          <p14:tracePt t="52137" x="3916363" y="2552700"/>
          <p14:tracePt t="52154" x="3878263" y="2378075"/>
          <p14:tracePt t="52171" x="3817938" y="2179638"/>
          <p14:tracePt t="52187" x="3673475" y="1905000"/>
          <p14:tracePt t="52204" x="3451225" y="1654175"/>
          <p14:tracePt t="52220" x="3246438" y="1524000"/>
          <p14:tracePt t="52237" x="2941638" y="1409700"/>
          <p14:tracePt t="52254" x="2674938" y="1355725"/>
          <p14:tracePt t="52270" x="2354263" y="1317625"/>
          <p14:tracePt t="52287" x="2027238" y="1249363"/>
          <p14:tracePt t="52304" x="1790700" y="1203325"/>
          <p14:tracePt t="52321" x="1706563" y="1203325"/>
          <p14:tracePt t="52321" x="1684338" y="1203325"/>
          <p14:tracePt t="52353" x="1668463" y="1203325"/>
          <p14:tracePt t="52361" x="1668463" y="1235075"/>
          <p14:tracePt t="52371" x="1668463" y="1279525"/>
          <p14:tracePt t="52387" x="1630363" y="1425575"/>
          <p14:tracePt t="52404" x="1577975" y="1630363"/>
          <p14:tracePt t="52421" x="1539875" y="1790700"/>
          <p14:tracePt t="52437" x="1508125" y="1927225"/>
          <p14:tracePt t="52454" x="1508125" y="2133600"/>
          <p14:tracePt t="52471" x="1608138" y="2346325"/>
          <p14:tracePt t="52487" x="1744663" y="2484438"/>
          <p14:tracePt t="52504" x="1905000" y="2574925"/>
          <p14:tracePt t="52520" x="2079625" y="2620963"/>
          <p14:tracePt t="52537" x="2278063" y="2636838"/>
          <p14:tracePt t="52554" x="2354263" y="2636838"/>
          <p14:tracePt t="52571" x="2438400" y="2598738"/>
          <p14:tracePt t="52587" x="2522538" y="2530475"/>
          <p14:tracePt t="52604" x="2560638" y="2460625"/>
          <p14:tracePt t="52621" x="2582863" y="2400300"/>
          <p14:tracePt t="52637" x="2590800" y="2370138"/>
          <p14:tracePt t="52654" x="2590800" y="2354263"/>
          <p14:tracePt t="52671" x="2590800" y="2339975"/>
          <p14:tracePt t="52687" x="2590800" y="2324100"/>
          <p14:tracePt t="52704" x="2582863" y="2316163"/>
          <p14:tracePt t="52721" x="2574925" y="2316163"/>
          <p14:tracePt t="52737" x="2560638" y="2301875"/>
          <p14:tracePt t="52761" x="2552700" y="2293938"/>
          <p14:tracePt t="52771" x="2544763" y="2286000"/>
          <p14:tracePt t="52787" x="2536825" y="2286000"/>
          <p14:tracePt t="52804" x="2522538" y="2278063"/>
          <p14:tracePt t="52825" x="2514600" y="2278063"/>
          <p14:tracePt t="52837" x="2506663" y="2278063"/>
          <p14:tracePt t="52854" x="2492375" y="2278063"/>
          <p14:tracePt t="52871" x="2484438" y="2278063"/>
          <p14:tracePt t="52887" x="2468563" y="2278063"/>
          <p14:tracePt t="52904" x="2454275" y="2278063"/>
          <p14:tracePt t="52921" x="2446338" y="2278063"/>
          <p14:tracePt t="52937" x="2438400" y="2278063"/>
          <p14:tracePt t="52994" x="2430463" y="2278063"/>
          <p14:tracePt t="53001" x="2422525" y="2278063"/>
          <p14:tracePt t="53009" x="2416175" y="2278063"/>
          <p14:tracePt t="53025" x="2416175" y="2286000"/>
          <p14:tracePt t="53037" x="2416175" y="2293938"/>
          <p14:tracePt t="53054" x="2416175" y="2301875"/>
          <p14:tracePt t="53071" x="2416175" y="2324100"/>
          <p14:tracePt t="53087" x="2416175" y="2354263"/>
          <p14:tracePt t="53104" x="2416175" y="2384425"/>
          <p14:tracePt t="53121" x="2416175" y="2422525"/>
          <p14:tracePt t="53138" x="2416175" y="2430463"/>
          <p14:tracePt t="53306" x="2416175" y="2446338"/>
          <p14:tracePt t="53338" x="2416175" y="2454275"/>
          <p14:tracePt t="53378" x="2416175" y="2468563"/>
          <p14:tracePt t="53394" x="2416175" y="2476500"/>
          <p14:tracePt t="53410" x="2416175" y="2492375"/>
          <p14:tracePt t="53441" x="2416175" y="2498725"/>
          <p14:tracePt t="53465" x="2416175" y="2514600"/>
          <p14:tracePt t="53474" x="2416175" y="2522538"/>
          <p14:tracePt t="53481" x="2422525" y="2530475"/>
          <p14:tracePt t="53498" x="2422525" y="2544763"/>
          <p14:tracePt t="53514" x="2422525" y="2560638"/>
          <p14:tracePt t="53521" x="2422525" y="2568575"/>
          <p14:tracePt t="53538" x="2422525" y="2574925"/>
          <p14:tracePt t="53554" x="2422525" y="2582863"/>
          <p14:tracePt t="53578" x="2422525" y="2590800"/>
          <p14:tracePt t="53587" x="2438400" y="2606675"/>
          <p14:tracePt t="53604" x="2476500" y="2620963"/>
          <p14:tracePt t="53621" x="2506663" y="2620963"/>
          <p14:tracePt t="53637" x="2530475" y="2620963"/>
          <p14:tracePt t="53654" x="2552700" y="2620963"/>
          <p14:tracePt t="53671" x="2560638" y="2582863"/>
          <p14:tracePt t="53687" x="2590800" y="2514600"/>
          <p14:tracePt t="53704" x="2651125" y="2430463"/>
          <p14:tracePt t="53721" x="2841625" y="2270125"/>
          <p14:tracePt t="53738" x="2971800" y="2155825"/>
          <p14:tracePt t="53754" x="3048000" y="2027238"/>
          <p14:tracePt t="53771" x="3078163" y="1958975"/>
          <p14:tracePt t="53787" x="3124200" y="1866900"/>
          <p14:tracePt t="53804" x="3154363" y="1782763"/>
          <p14:tracePt t="53821" x="3192463" y="1722438"/>
          <p14:tracePt t="53837" x="3230563" y="1684338"/>
          <p14:tracePt t="53854" x="3254375" y="1660525"/>
          <p14:tracePt t="53994" x="3246438" y="1660525"/>
          <p14:tracePt t="54002" x="3230563" y="1668463"/>
          <p14:tracePt t="54010" x="3222625" y="1676400"/>
          <p14:tracePt t="54021" x="3192463" y="1698625"/>
          <p14:tracePt t="54038" x="3146425" y="1714500"/>
          <p14:tracePt t="54054" x="3101975" y="1730375"/>
          <p14:tracePt t="54071" x="3055938" y="1736725"/>
          <p14:tracePt t="54088" x="2979738" y="1744663"/>
          <p14:tracePt t="54104" x="2895600" y="1744663"/>
          <p14:tracePt t="54121" x="2789238" y="1744663"/>
          <p14:tracePt t="54138" x="2628900" y="1706563"/>
          <p14:tracePt t="54154" x="2514600" y="1676400"/>
          <p14:tracePt t="54171" x="2430463" y="1654175"/>
          <p14:tracePt t="54188" x="2332038" y="1646238"/>
          <p14:tracePt t="54204" x="2209800" y="1646238"/>
          <p14:tracePt t="54221" x="2073275" y="1646238"/>
          <p14:tracePt t="54238" x="1927225" y="1684338"/>
          <p14:tracePt t="54254" x="1806575" y="1768475"/>
          <p14:tracePt t="54271" x="1768475" y="1851025"/>
          <p14:tracePt t="54288" x="1768475" y="1927225"/>
          <p14:tracePt t="54304" x="1858963" y="1989138"/>
          <p14:tracePt t="54321" x="2003425" y="2003425"/>
          <p14:tracePt t="54338" x="2065338" y="2003425"/>
          <p14:tracePt t="54354" x="2079625" y="2003425"/>
          <p14:tracePt t="54371" x="2111375" y="2019300"/>
          <p14:tracePt t="54388" x="2239963" y="2035175"/>
          <p14:tracePt t="54404" x="2651125" y="2087563"/>
          <p14:tracePt t="54421" x="3413125" y="2087563"/>
          <p14:tracePt t="54438" x="4152900" y="2087563"/>
          <p14:tracePt t="54454" x="4740275" y="2041525"/>
          <p14:tracePt t="54471" x="5211763" y="1965325"/>
          <p14:tracePt t="54488" x="5799138" y="1897063"/>
          <p14:tracePt t="54504" x="6507163" y="1782763"/>
          <p14:tracePt t="54521" x="7200900" y="1684338"/>
          <p14:tracePt t="54538" x="7993063" y="1508125"/>
          <p14:tracePt t="54554" x="8366125" y="1439863"/>
          <p14:tracePt t="54571" x="8640763" y="1393825"/>
          <p14:tracePt t="54588" x="8855075" y="1341438"/>
          <p14:tracePt t="54604" x="9059863" y="1295400"/>
          <p14:tracePt t="54621" x="9182100" y="1249363"/>
          <p14:tracePt t="54638" x="9258300" y="1249363"/>
          <p14:tracePt t="54654" x="9350375" y="1249363"/>
          <p14:tracePt t="54671" x="9456738" y="1249363"/>
          <p14:tracePt t="54688" x="9540875" y="1249363"/>
          <p14:tracePt t="54704" x="9609138" y="1249363"/>
          <p14:tracePt t="54721" x="9631363" y="1249363"/>
          <p14:tracePt t="54722" x="9647238" y="1249363"/>
          <p14:tracePt t="54874" x="9631363" y="1249363"/>
          <p14:tracePt t="54882" x="9617075" y="1249363"/>
          <p14:tracePt t="54890" x="9601200" y="1249363"/>
          <p14:tracePt t="54904" x="9578975" y="1249363"/>
          <p14:tracePt t="54921" x="9532938" y="1249363"/>
          <p14:tracePt t="54938" x="9471025" y="1273175"/>
          <p14:tracePt t="54954" x="9464675" y="1273175"/>
          <p14:tracePt t="54971" x="9448800" y="1279525"/>
          <p14:tracePt t="54988" x="9426575" y="1295400"/>
          <p14:tracePt t="55004" x="9410700" y="1317625"/>
          <p14:tracePt t="55021" x="9372600" y="1333500"/>
          <p14:tracePt t="55038" x="9318625" y="1363663"/>
          <p14:tracePt t="55054" x="9288463" y="1387475"/>
          <p14:tracePt t="55071" x="9242425" y="1417638"/>
          <p14:tracePt t="55088" x="9182100" y="1447800"/>
          <p14:tracePt t="55105" x="9105900" y="1477963"/>
          <p14:tracePt t="55121" x="9045575" y="1501775"/>
          <p14:tracePt t="55138" x="8945563" y="1531938"/>
          <p14:tracePt t="55154" x="8855075" y="1554163"/>
          <p14:tracePt t="55171" x="8763000" y="1562100"/>
          <p14:tracePt t="55188" x="8716963" y="1584325"/>
          <p14:tracePt t="55205" x="8694738" y="1584325"/>
          <p14:tracePt t="55274" x="8686800" y="1584325"/>
          <p14:tracePt t="55282" x="8678863" y="1584325"/>
          <p14:tracePt t="55290" x="8670925" y="1584325"/>
          <p14:tracePt t="55305" x="8664575" y="1584325"/>
          <p14:tracePt t="55321" x="8648700" y="1584325"/>
          <p14:tracePt t="55322" x="8626475" y="1570038"/>
          <p14:tracePt t="55338" x="8594725" y="1546225"/>
          <p14:tracePt t="55354" x="8564563" y="1516063"/>
          <p14:tracePt t="55371" x="8542338" y="1501775"/>
          <p14:tracePt t="55388" x="8518525" y="1485900"/>
          <p14:tracePt t="55404" x="8480425" y="1455738"/>
          <p14:tracePt t="55421" x="8435975" y="1425575"/>
          <p14:tracePt t="55438" x="8382000" y="1393825"/>
          <p14:tracePt t="55455" x="8335963" y="1349375"/>
          <p14:tracePt t="55471" x="8297863" y="1317625"/>
          <p14:tracePt t="55488" x="8251825" y="1303338"/>
          <p14:tracePt t="55505" x="8199438" y="1295400"/>
          <p14:tracePt t="55521" x="8175625" y="1287463"/>
          <p14:tracePt t="55538" x="8145463" y="1287463"/>
          <p14:tracePt t="55562" x="8137525" y="1287463"/>
          <p14:tracePt t="55571" x="8123238" y="1287463"/>
          <p14:tracePt t="55588" x="8107363" y="1311275"/>
          <p14:tracePt t="55605" x="8099425" y="1341438"/>
          <p14:tracePt t="55621" x="8099425" y="1393825"/>
          <p14:tracePt t="55638" x="8099425" y="1463675"/>
          <p14:tracePt t="55655" x="8107363" y="1508125"/>
          <p14:tracePt t="55671" x="8123238" y="1524000"/>
          <p14:tracePt t="55688" x="8145463" y="1539875"/>
          <p14:tracePt t="55705" x="8161338" y="1539875"/>
          <p14:tracePt t="55721" x="8175625" y="1539875"/>
          <p14:tracePt t="55738" x="8191500" y="1539875"/>
          <p14:tracePt t="55874" x="8191500" y="1546225"/>
          <p14:tracePt t="55882" x="8183563" y="1562100"/>
          <p14:tracePt t="55890" x="8169275" y="1577975"/>
          <p14:tracePt t="55905" x="8145463" y="1600200"/>
          <p14:tracePt t="55921" x="8107363" y="1646238"/>
          <p14:tracePt t="55938" x="8001000" y="1760538"/>
          <p14:tracePt t="55955" x="7947025" y="1851025"/>
          <p14:tracePt t="55972" x="7908925" y="1912938"/>
          <p14:tracePt t="55988" x="7864475" y="1973263"/>
          <p14:tracePt t="56005" x="7848600" y="2011363"/>
          <p14:tracePt t="56021" x="7810500" y="2065338"/>
          <p14:tracePt t="56038" x="7756525" y="2125663"/>
          <p14:tracePt t="56055" x="7688263" y="2171700"/>
          <p14:tracePt t="56071" x="7642225" y="2209800"/>
          <p14:tracePt t="56088" x="7612063" y="2239963"/>
          <p14:tracePt t="56105" x="7581900" y="2255838"/>
          <p14:tracePt t="56121" x="7551738" y="2270125"/>
          <p14:tracePt t="56138" x="7475538" y="2301875"/>
          <p14:tracePt t="56155" x="7413625" y="2339975"/>
          <p14:tracePt t="56171" x="7361238" y="2370138"/>
          <p14:tracePt t="56188" x="7315200" y="2408238"/>
          <p14:tracePt t="56205" x="7292975" y="2430463"/>
          <p14:tracePt t="56221" x="7239000" y="2468563"/>
          <p14:tracePt t="56238" x="7192963" y="2506663"/>
          <p14:tracePt t="56255" x="7154863" y="2536825"/>
          <p14:tracePt t="56271" x="7086600" y="2574925"/>
          <p14:tracePt t="56288" x="6994525" y="2628900"/>
          <p14:tracePt t="56305" x="6911975" y="2674938"/>
          <p14:tracePt t="56321" x="6819900" y="2720975"/>
          <p14:tracePt t="56322" x="6773863" y="2743200"/>
          <p14:tracePt t="56338" x="6651625" y="2797175"/>
          <p14:tracePt t="56355" x="6515100" y="2835275"/>
          <p14:tracePt t="56372" x="6384925" y="2849563"/>
          <p14:tracePt t="56388" x="6294438" y="2879725"/>
          <p14:tracePt t="56405" x="6218238" y="2917825"/>
          <p14:tracePt t="56421" x="6164263" y="2941638"/>
          <p14:tracePt t="56438" x="6134100" y="2949575"/>
          <p14:tracePt t="56455" x="6111875" y="2949575"/>
          <p14:tracePt t="56471" x="6096000" y="2949575"/>
          <p14:tracePt t="56488" x="6080125" y="2955925"/>
          <p14:tracePt t="56618" x="6080125" y="2971800"/>
          <p14:tracePt t="56635" x="6080125" y="2979738"/>
          <p14:tracePt t="56642" x="6080125" y="2987675"/>
          <p14:tracePt t="56655" x="6080125" y="2994025"/>
          <p14:tracePt t="56672" x="6096000" y="3017838"/>
          <p14:tracePt t="56688" x="6134100" y="3048000"/>
          <p14:tracePt t="56705" x="6172200" y="3063875"/>
          <p14:tracePt t="56722" x="6188075" y="3078163"/>
          <p14:tracePt t="56738" x="6202363" y="3094038"/>
          <p14:tracePt t="56755" x="6202363" y="3101975"/>
          <p14:tracePt t="56779" x="6210300" y="3108325"/>
          <p14:tracePt t="56802" x="6218238" y="3108325"/>
          <p14:tracePt t="56810" x="6226175" y="3108325"/>
          <p14:tracePt t="56842" x="6232525" y="3108325"/>
          <p14:tracePt t="56850" x="6248400" y="3108325"/>
          <p14:tracePt t="56874" x="6278563" y="3108325"/>
          <p14:tracePt t="56882" x="6302375" y="3108325"/>
          <p14:tracePt t="56891" x="6324600" y="3108325"/>
          <p14:tracePt t="56905" x="6354763" y="3108325"/>
          <p14:tracePt t="56922" x="6423025" y="3108325"/>
          <p14:tracePt t="56938" x="6484938" y="3124200"/>
          <p14:tracePt t="56978" x="6492875" y="3124200"/>
          <p14:tracePt t="56987" x="6499225" y="3116263"/>
          <p14:tracePt t="56995" x="6515100" y="3101975"/>
          <p14:tracePt t="57005" x="6515100" y="3086100"/>
          <p14:tracePt t="57022" x="6537325" y="3040063"/>
          <p14:tracePt t="57038" x="6553200" y="3001963"/>
          <p14:tracePt t="57055" x="6575425" y="2955925"/>
          <p14:tracePt t="57072" x="6583363" y="2925763"/>
          <p14:tracePt t="57088" x="6583363" y="2895600"/>
          <p14:tracePt t="57105" x="6599238" y="2873375"/>
          <p14:tracePt t="57122" x="6651625" y="2797175"/>
          <p14:tracePt t="57138" x="6781800" y="2727325"/>
          <p14:tracePt t="57155" x="6904038" y="2674938"/>
          <p14:tracePt t="57172" x="7170738" y="2522538"/>
          <p14:tracePt t="57188" x="7483475" y="2339975"/>
          <p14:tracePt t="57205" x="7832725" y="2133600"/>
          <p14:tracePt t="57222" x="8054975" y="1927225"/>
          <p14:tracePt t="57238" x="8321675" y="1660525"/>
          <p14:tracePt t="57255" x="8474075" y="1485900"/>
          <p14:tracePt t="57272" x="8602663" y="1303338"/>
          <p14:tracePt t="57288" x="8648700" y="1135063"/>
          <p14:tracePt t="57305" x="8656638" y="982663"/>
          <p14:tracePt t="57322" x="8656638" y="884238"/>
          <p14:tracePt t="57322" x="8656638" y="815975"/>
          <p14:tracePt t="57338" x="8656638" y="739775"/>
          <p14:tracePt t="57355" x="8626475" y="677863"/>
          <p14:tracePt t="57372" x="8594725" y="647700"/>
          <p14:tracePt t="57388" x="8526463" y="631825"/>
          <p14:tracePt t="57405" x="8412163" y="617538"/>
          <p14:tracePt t="57422" x="8283575" y="593725"/>
          <p14:tracePt t="57438" x="8199438" y="579438"/>
          <p14:tracePt t="57455" x="8169275" y="563563"/>
          <p14:tracePt t="57472" x="8161338" y="563563"/>
          <p14:tracePt t="57499" x="8145463" y="563563"/>
          <p14:tracePt t="57506" x="8099425" y="563563"/>
          <p14:tracePt t="57522" x="8023225" y="601663"/>
          <p14:tracePt t="57538" x="7848600" y="739775"/>
          <p14:tracePt t="57555" x="7772400" y="815975"/>
          <p14:tracePt t="57572" x="7742238" y="898525"/>
          <p14:tracePt t="57588" x="7726363" y="1006475"/>
          <p14:tracePt t="57605" x="7726363" y="1082675"/>
          <p14:tracePt t="57622" x="7726363" y="1143000"/>
          <p14:tracePt t="57638" x="7742238" y="1211263"/>
          <p14:tracePt t="57655" x="7802563" y="1279525"/>
          <p14:tracePt t="57672" x="7954963" y="1349375"/>
          <p14:tracePt t="57688" x="8207375" y="1417638"/>
          <p14:tracePt t="57705" x="8374063" y="1463675"/>
          <p14:tracePt t="57722" x="8450263" y="1477963"/>
          <p14:tracePt t="57738" x="8480425" y="1477963"/>
          <p14:tracePt t="57787" x="8488363" y="1477963"/>
          <p14:tracePt t="57819" x="8496300" y="1477963"/>
          <p14:tracePt t="57826" x="8504238" y="1477963"/>
          <p14:tracePt t="57838" x="8518525" y="1493838"/>
          <p14:tracePt t="57855" x="8534400" y="1554163"/>
          <p14:tracePt t="57872" x="8564563" y="1660525"/>
          <p14:tracePt t="57889" x="8564563" y="1820863"/>
          <p14:tracePt t="57905" x="8564563" y="1997075"/>
          <p14:tracePt t="57922" x="8564563" y="2163763"/>
          <p14:tracePt t="57939" x="8534400" y="2293938"/>
          <p14:tracePt t="57955" x="8480425" y="2346325"/>
          <p14:tracePt t="57972" x="8442325" y="2370138"/>
          <p14:tracePt t="57989" x="8382000" y="2384425"/>
          <p14:tracePt t="58005" x="8343900" y="2392363"/>
          <p14:tracePt t="58022" x="8313738" y="2408238"/>
          <p14:tracePt t="58039" x="8275638" y="2430463"/>
          <p14:tracePt t="58055" x="8229600" y="2476500"/>
          <p14:tracePt t="58072" x="8199438" y="2514600"/>
          <p14:tracePt t="58088" x="8175625" y="2574925"/>
          <p14:tracePt t="58105" x="8175625" y="2636838"/>
          <p14:tracePt t="58122" x="8175625" y="2697163"/>
          <p14:tracePt t="58122" x="8175625" y="2720975"/>
          <p14:tracePt t="58139" x="8191500" y="2765425"/>
          <p14:tracePt t="58155" x="8237538" y="2803525"/>
          <p14:tracePt t="58172" x="8305800" y="2819400"/>
          <p14:tracePt t="58188" x="8412163" y="2819400"/>
          <p14:tracePt t="58205" x="8496300" y="2819400"/>
          <p14:tracePt t="58222" x="8550275" y="2819400"/>
          <p14:tracePt t="58239" x="8588375" y="2819400"/>
          <p14:tracePt t="58255" x="8648700" y="2803525"/>
          <p14:tracePt t="58272" x="8702675" y="2765425"/>
          <p14:tracePt t="58289" x="8755063" y="2682875"/>
          <p14:tracePt t="58305" x="8778875" y="2606675"/>
          <p14:tracePt t="58322" x="8785225" y="2530475"/>
          <p14:tracePt t="58339" x="8785225" y="2476500"/>
          <p14:tracePt t="58355" x="8770938" y="2446338"/>
          <p14:tracePt t="58372" x="8763000" y="2438400"/>
          <p14:tracePt t="58435" x="8763000" y="2422525"/>
          <p14:tracePt t="58451" x="8763000" y="2408238"/>
          <p14:tracePt t="58467" x="8763000" y="2400300"/>
          <p14:tracePt t="58483" x="8755063" y="2378075"/>
          <p14:tracePt t="58531" x="8747125" y="2370138"/>
          <p14:tracePt t="58547" x="8747125" y="2354263"/>
          <p14:tracePt t="58555" x="8747125" y="2324100"/>
          <p14:tracePt t="58563" x="8724900" y="2301875"/>
          <p14:tracePt t="58572" x="8716963" y="2278063"/>
          <p14:tracePt t="58589" x="8686800" y="2247900"/>
          <p14:tracePt t="58605" x="8626475" y="2209800"/>
          <p14:tracePt t="58622" x="8550275" y="2149475"/>
          <p14:tracePt t="58639" x="8526463" y="2027238"/>
          <p14:tracePt t="58655" x="8618538" y="1905000"/>
          <p14:tracePt t="58672" x="8724900" y="1812925"/>
          <p14:tracePt t="58689" x="8763000" y="1782763"/>
          <p14:tracePt t="58705" x="8770938" y="1768475"/>
          <p14:tracePt t="58883" x="8778875" y="1768475"/>
          <p14:tracePt t="58907" x="8778875" y="1760538"/>
          <p14:tracePt t="59035" x="8785225" y="1760538"/>
          <p14:tracePt t="59243" x="8801100" y="1760538"/>
          <p14:tracePt t="59587" x="8809038" y="1760538"/>
          <p14:tracePt t="59796" x="8809038" y="1752600"/>
          <p14:tracePt t="60732" x="8823325" y="1752600"/>
          <p14:tracePt t="60772" x="8831263" y="1744663"/>
          <p14:tracePt t="61300" x="8831263" y="1736725"/>
          <p14:tracePt t="62732" x="8847138" y="1736725"/>
          <p14:tracePt t="63764" x="8855075" y="1714500"/>
          <p14:tracePt t="63772" x="8785225" y="1668463"/>
          <p14:tracePt t="63780" x="8664575" y="1630363"/>
          <p14:tracePt t="63790" x="8534400" y="1608138"/>
          <p14:tracePt t="63807" x="8161338" y="1508125"/>
          <p14:tracePt t="63823" x="7954963" y="1463675"/>
          <p14:tracePt t="63840" x="7924800" y="1455738"/>
          <p14:tracePt t="63857" x="7932738" y="1455738"/>
          <p14:tracePt t="63873" x="7993063" y="1431925"/>
          <p14:tracePt t="63890" x="8039100" y="1417638"/>
          <p14:tracePt t="63907" x="8061325" y="1393825"/>
          <p14:tracePt t="63923" x="8069263" y="1387475"/>
          <p14:tracePt t="63940" x="8069263" y="1341438"/>
          <p14:tracePt t="63957" x="8093075" y="1295400"/>
          <p14:tracePt t="63973" x="8123238" y="1235075"/>
          <p14:tracePt t="63990" x="8153400" y="1189038"/>
          <p14:tracePt t="64007" x="8191500" y="1150938"/>
          <p14:tracePt t="64023" x="8213725" y="1143000"/>
          <p14:tracePt t="64040" x="8221663" y="1143000"/>
          <p14:tracePt t="64057" x="8237538" y="1143000"/>
          <p14:tracePt t="64073" x="8297863" y="1143000"/>
          <p14:tracePt t="64090" x="8351838" y="1165225"/>
          <p14:tracePt t="64107" x="8366125" y="1165225"/>
          <p14:tracePt t="64300" x="8397875" y="1173163"/>
          <p14:tracePt t="64308" x="8474075" y="1211263"/>
          <p14:tracePt t="64323" x="8518525" y="1249363"/>
          <p14:tracePt t="64340" x="8626475" y="1349375"/>
          <p14:tracePt t="64357" x="8656638" y="1401763"/>
          <p14:tracePt t="64373" x="8656638" y="1447800"/>
          <p14:tracePt t="64390" x="8670925" y="1508125"/>
          <p14:tracePt t="64407" x="8724900" y="1592263"/>
          <p14:tracePt t="64424" x="8823325" y="1684338"/>
          <p14:tracePt t="64440" x="8983663" y="1820863"/>
          <p14:tracePt t="64457" x="9113838" y="1973263"/>
          <p14:tracePt t="64473" x="9274175" y="2155825"/>
          <p14:tracePt t="64490" x="9402763" y="2286000"/>
          <p14:tracePt t="64507" x="9509125" y="2422525"/>
          <p14:tracePt t="64523" x="9601200" y="2552700"/>
          <p14:tracePt t="64540" x="9715500" y="2674938"/>
          <p14:tracePt t="64557" x="9753600" y="2751138"/>
          <p14:tracePt t="64573" x="9799638" y="2803525"/>
          <p14:tracePt t="64590" x="9821863" y="2857500"/>
          <p14:tracePt t="64607" x="9852025" y="2917825"/>
          <p14:tracePt t="64623" x="9867900" y="2963863"/>
          <p14:tracePt t="64640" x="9890125" y="3032125"/>
          <p14:tracePt t="64657" x="9921875" y="3094038"/>
          <p14:tracePt t="64673" x="9944100" y="3146425"/>
          <p14:tracePt t="64690" x="9952038" y="3178175"/>
          <p14:tracePt t="64707" x="9959975" y="3184525"/>
          <p14:tracePt t="64723" x="9974263" y="3200400"/>
          <p14:tracePt t="64740" x="9998075" y="3230563"/>
          <p14:tracePt t="64757" x="10012363" y="3276600"/>
          <p14:tracePt t="64773" x="10012363" y="3298825"/>
          <p14:tracePt t="64812" x="10012363" y="3306763"/>
          <p14:tracePt t="64828" x="10004425" y="3306763"/>
          <p14:tracePt t="64837" x="9990138" y="3306763"/>
          <p14:tracePt t="64845" x="9974263" y="3306763"/>
          <p14:tracePt t="64857" x="9936163" y="3292475"/>
          <p14:tracePt t="64873" x="9875838" y="3284538"/>
          <p14:tracePt t="64890" x="9761538" y="3254375"/>
          <p14:tracePt t="64907" x="9647238" y="3208338"/>
          <p14:tracePt t="64924" x="9585325" y="3184525"/>
          <p14:tracePt t="64941" x="9525000" y="3154363"/>
          <p14:tracePt t="64957" x="9494838" y="3124200"/>
          <p14:tracePt t="64974" x="9471025" y="3108325"/>
          <p14:tracePt t="64990" x="9456738" y="3094038"/>
          <p14:tracePt t="65007" x="9448800" y="3086100"/>
          <p14:tracePt t="65023" x="9440863" y="3070225"/>
          <p14:tracePt t="65077" x="9440863" y="3063875"/>
          <p14:tracePt t="65085" x="9440863" y="3055938"/>
          <p14:tracePt t="65093" x="9440863" y="3048000"/>
          <p14:tracePt t="65107" x="9440863" y="3040063"/>
          <p14:tracePt t="65124" x="9432925" y="3017838"/>
          <p14:tracePt t="65140" x="9432925" y="2955925"/>
          <p14:tracePt t="65157" x="9432925" y="2879725"/>
          <p14:tracePt t="65174" x="9448800" y="2803525"/>
          <p14:tracePt t="65190" x="9448800" y="2720975"/>
          <p14:tracePt t="65207" x="9448800" y="2606675"/>
          <p14:tracePt t="65223" x="9432925" y="2536825"/>
          <p14:tracePt t="65240" x="9372600" y="2422525"/>
          <p14:tracePt t="65257" x="9304338" y="2286000"/>
          <p14:tracePt t="65273" x="9242425" y="2141538"/>
          <p14:tracePt t="65290" x="9197975" y="2011363"/>
          <p14:tracePt t="65307" x="9144000" y="1889125"/>
          <p14:tracePt t="65324" x="9097963" y="1768475"/>
          <p14:tracePt t="65340" x="9021763" y="1654175"/>
          <p14:tracePt t="65357" x="8975725" y="1600200"/>
          <p14:tracePt t="65374" x="8899525" y="1539875"/>
          <p14:tracePt t="65390" x="8816975" y="1493838"/>
          <p14:tracePt t="65407" x="8747125" y="1463675"/>
          <p14:tracePt t="65424" x="8686800" y="1431925"/>
          <p14:tracePt t="65440" x="8632825" y="1409700"/>
          <p14:tracePt t="65457" x="8588375" y="1387475"/>
          <p14:tracePt t="65474" x="8526463" y="1363663"/>
          <p14:tracePt t="65490" x="8480425" y="1325563"/>
          <p14:tracePt t="65507" x="8420100" y="1303338"/>
          <p14:tracePt t="65524" x="8335963" y="1257300"/>
          <p14:tracePt t="65541" x="8221663" y="1219200"/>
          <p14:tracePt t="65557" x="8085138" y="1219200"/>
          <p14:tracePt t="65574" x="7947025" y="1196975"/>
          <p14:tracePt t="65590" x="7750175" y="1181100"/>
          <p14:tracePt t="65607" x="7566025" y="1143000"/>
          <p14:tracePt t="65624" x="7383463" y="1112838"/>
          <p14:tracePt t="65640" x="7277100" y="1112838"/>
          <p14:tracePt t="65657" x="7223125" y="1112838"/>
          <p14:tracePt t="65674" x="7200900" y="1112838"/>
          <p14:tracePt t="65693" x="7192963" y="1112838"/>
          <p14:tracePt t="65709" x="7185025" y="1112838"/>
          <p14:tracePt t="65724" x="7178675" y="1112838"/>
          <p14:tracePt t="65741" x="7140575" y="1203325"/>
          <p14:tracePt t="65757" x="7140575" y="1303338"/>
          <p14:tracePt t="65774" x="7140575" y="1387475"/>
          <p14:tracePt t="65790" x="7140575" y="1431925"/>
          <p14:tracePt t="65807" x="7154863" y="1508125"/>
          <p14:tracePt t="65824" x="7178675" y="1577975"/>
          <p14:tracePt t="65840" x="7223125" y="1668463"/>
          <p14:tracePt t="65857" x="7299325" y="1768475"/>
          <p14:tracePt t="65874" x="7383463" y="1844675"/>
          <p14:tracePt t="65890" x="7483475" y="1897063"/>
          <p14:tracePt t="65907" x="7573963" y="1912938"/>
          <p14:tracePt t="65924" x="7680325" y="1912938"/>
          <p14:tracePt t="65940" x="7788275" y="1905000"/>
          <p14:tracePt t="65957" x="7826375" y="1866900"/>
          <p14:tracePt t="65974" x="7870825" y="1828800"/>
          <p14:tracePt t="65990" x="7932738" y="1790700"/>
          <p14:tracePt t="66007" x="7993063" y="1736725"/>
          <p14:tracePt t="66024" x="8023225" y="1684338"/>
          <p14:tracePt t="66040" x="8054975" y="1638300"/>
          <p14:tracePt t="66057" x="8069263" y="1622425"/>
          <p14:tracePt t="66074" x="8115300" y="1600200"/>
          <p14:tracePt t="66090" x="8199438" y="1600200"/>
          <p14:tracePt t="66107" x="8275638" y="1600200"/>
          <p14:tracePt t="66124" x="8335963" y="1600200"/>
          <p14:tracePt t="66140" x="8412163" y="1600200"/>
          <p14:tracePt t="66157" x="8474075" y="1616075"/>
          <p14:tracePt t="66174" x="8594725" y="1646238"/>
          <p14:tracePt t="66190" x="8816975" y="1684338"/>
          <p14:tracePt t="66207" x="9013825" y="1698625"/>
          <p14:tracePt t="66224" x="9159875" y="1722438"/>
          <p14:tracePt t="66240" x="9250363" y="1736725"/>
          <p14:tracePt t="66257" x="9266238" y="1744663"/>
          <p14:tracePt t="66274" x="9280525" y="1744663"/>
          <p14:tracePt t="66290" x="9296400" y="1760538"/>
          <p14:tracePt t="66307" x="9350375" y="1782763"/>
          <p14:tracePt t="66324" x="9440863" y="1782763"/>
          <p14:tracePt t="66340" x="9593263" y="1782763"/>
          <p14:tracePt t="66357" x="9655175" y="1774825"/>
          <p14:tracePt t="66374" x="9715500" y="1722438"/>
          <p14:tracePt t="66390" x="9745663" y="1654175"/>
          <p14:tracePt t="66407" x="9745663" y="1562100"/>
          <p14:tracePt t="66424" x="9737725" y="1401763"/>
          <p14:tracePt t="66441" x="9693275" y="1227138"/>
          <p14:tracePt t="66457" x="9631363" y="1050925"/>
          <p14:tracePt t="66474" x="9540875" y="930275"/>
          <p14:tracePt t="66491" x="9471025" y="854075"/>
          <p14:tracePt t="66507" x="9402763" y="830263"/>
          <p14:tracePt t="66524" x="9326563" y="822325"/>
          <p14:tracePt t="66541" x="9197975" y="822325"/>
          <p14:tracePt t="66557" x="9059863" y="838200"/>
          <p14:tracePt t="66574" x="8931275" y="860425"/>
          <p14:tracePt t="66591" x="8763000" y="884238"/>
          <p14:tracePt t="66607" x="8610600" y="922338"/>
          <p14:tracePt t="66624" x="8450263" y="952500"/>
          <p14:tracePt t="66640" x="8305800" y="998538"/>
          <p14:tracePt t="66657" x="8169275" y="1058863"/>
          <p14:tracePt t="66674" x="8123238" y="1104900"/>
          <p14:tracePt t="66691" x="8093075" y="1219200"/>
          <p14:tracePt t="66707" x="8093075" y="1417638"/>
          <p14:tracePt t="66724" x="8207375" y="1774825"/>
          <p14:tracePt t="66741" x="8442325" y="2370138"/>
          <p14:tracePt t="66757" x="8542338" y="2628900"/>
          <p14:tracePt t="66774" x="8632825" y="2841625"/>
          <p14:tracePt t="66791" x="8755063" y="2994025"/>
          <p14:tracePt t="66807" x="8885238" y="3078163"/>
          <p14:tracePt t="66824" x="8915400" y="3094038"/>
          <p14:tracePt t="66853" x="8855075" y="3086100"/>
          <p14:tracePt t="66861" x="8732838" y="3040063"/>
          <p14:tracePt t="66874" x="8420100" y="2963863"/>
          <p14:tracePt t="66891" x="7704138" y="2879725"/>
          <p14:tracePt t="66907" x="6523038" y="2743200"/>
          <p14:tracePt t="66924" x="4922838" y="2743200"/>
          <p14:tracePt t="66941" x="3116263" y="2743200"/>
          <p14:tracePt t="66957" x="2636838" y="2720975"/>
          <p14:tracePt t="66974" x="2536825" y="2705100"/>
          <p14:tracePt t="66991" x="2536825" y="2697163"/>
          <p14:tracePt t="67007" x="2568575" y="2644775"/>
          <p14:tracePt t="67024" x="2620963" y="2628900"/>
          <p14:tracePt t="67041" x="2651125" y="2613025"/>
          <p14:tracePt t="67069" x="2651125" y="2598738"/>
          <p14:tracePt t="67077" x="2636838" y="2574925"/>
          <p14:tracePt t="67091" x="2574925" y="2530475"/>
          <p14:tracePt t="67107" x="2430463" y="2400300"/>
          <p14:tracePt t="67124" x="2316163" y="2232025"/>
          <p14:tracePt t="67141" x="2111375" y="1920875"/>
          <p14:tracePt t="67157" x="2041525" y="1836738"/>
          <p14:tracePt t="67174" x="1981200" y="1774825"/>
          <p14:tracePt t="67191" x="1943100" y="1736725"/>
          <p14:tracePt t="67207" x="1943100" y="1730375"/>
          <p14:tracePt t="67224" x="1927225" y="1714500"/>
          <p14:tracePt t="67277" x="1927225" y="1736725"/>
          <p14:tracePt t="67285" x="1927225" y="1828800"/>
          <p14:tracePt t="67293" x="1927225" y="1935163"/>
          <p14:tracePt t="67307" x="1927225" y="2049463"/>
          <p14:tracePt t="67324" x="1927225" y="2301875"/>
          <p14:tracePt t="67341" x="1927225" y="2514600"/>
          <p14:tracePt t="67357" x="1951038" y="2574925"/>
          <p14:tracePt t="67374" x="2027238" y="2636838"/>
          <p14:tracePt t="67391" x="2171700" y="2659063"/>
          <p14:tracePt t="67407" x="2346325" y="2667000"/>
          <p14:tracePt t="67424" x="2536825" y="2667000"/>
          <p14:tracePt t="67441" x="2720975" y="2659063"/>
          <p14:tracePt t="67457" x="2841625" y="2582863"/>
          <p14:tracePt t="67474" x="2879725" y="2544763"/>
          <p14:tracePt t="67491" x="2887663" y="2484438"/>
          <p14:tracePt t="67507" x="2887663" y="2430463"/>
          <p14:tracePt t="67524" x="2887663" y="2422525"/>
          <p14:tracePt t="67557" x="2903538" y="2438400"/>
          <p14:tracePt t="67565" x="2917825" y="2468563"/>
          <p14:tracePt t="67574" x="2941638" y="2506663"/>
          <p14:tracePt t="67591" x="3001963" y="2628900"/>
          <p14:tracePt t="67607" x="3070225" y="2705100"/>
          <p14:tracePt t="67624" x="3178175" y="2743200"/>
          <p14:tracePt t="67641" x="3246438" y="2743200"/>
          <p14:tracePt t="67657" x="3276600" y="2743200"/>
          <p14:tracePt t="67674" x="3298825" y="2713038"/>
          <p14:tracePt t="67691" x="3298825" y="2606675"/>
          <p14:tracePt t="67707" x="3298825" y="2476500"/>
          <p14:tracePt t="67724" x="3292475" y="2324100"/>
          <p14:tracePt t="67741" x="3162300" y="2171700"/>
          <p14:tracePt t="67758" x="3009900" y="2125663"/>
          <p14:tracePt t="67774" x="2865438" y="2111375"/>
          <p14:tracePt t="67791" x="2720975" y="2111375"/>
          <p14:tracePt t="67807" x="2560638" y="2171700"/>
          <p14:tracePt t="67824" x="2422525" y="2239963"/>
          <p14:tracePt t="67841" x="2278063" y="2332038"/>
          <p14:tracePt t="67858" x="2155825" y="2430463"/>
          <p14:tracePt t="67874" x="2057400" y="2530475"/>
          <p14:tracePt t="67891" x="1989138" y="2651125"/>
          <p14:tracePt t="67908" x="1905000" y="2811463"/>
          <p14:tracePt t="67924" x="1844675" y="2917825"/>
          <p14:tracePt t="67925" x="1812925" y="2963863"/>
          <p14:tracePt t="67941" x="1752600" y="3048000"/>
          <p14:tracePt t="67958" x="1646238" y="3140075"/>
          <p14:tracePt t="67974" x="1531938" y="3254375"/>
          <p14:tracePt t="67991" x="1371600" y="3382963"/>
          <p14:tracePt t="68008" x="1241425" y="3444875"/>
          <p14:tracePt t="68024" x="1165225" y="3451225"/>
          <p14:tracePt t="68041" x="1135063" y="3451225"/>
          <p14:tracePt t="68058" x="1104900" y="3451225"/>
          <p14:tracePt t="68074" x="1074738" y="3436938"/>
          <p14:tracePt t="68091" x="1050925" y="3429000"/>
          <p14:tracePt t="68108" x="1044575" y="3429000"/>
          <p14:tracePt t="68124" x="1028700" y="3429000"/>
          <p14:tracePt t="68141" x="990600" y="3436938"/>
          <p14:tracePt t="68158" x="952500" y="3513138"/>
          <p14:tracePt t="68174" x="884238" y="3619500"/>
          <p14:tracePt t="68191" x="846138" y="3687763"/>
          <p14:tracePt t="68208" x="815975" y="3733800"/>
          <p14:tracePt t="68224" x="792163" y="3810000"/>
          <p14:tracePt t="68241" x="792163" y="3908425"/>
          <p14:tracePt t="68258" x="792163" y="4022725"/>
          <p14:tracePt t="68274" x="860425" y="4106863"/>
          <p14:tracePt t="68291" x="944563" y="4160838"/>
          <p14:tracePt t="68308" x="1074738" y="4191000"/>
          <p14:tracePt t="68324" x="1196975" y="4206875"/>
          <p14:tracePt t="68341" x="1325563" y="4206875"/>
          <p14:tracePt t="68358" x="1409700" y="4152900"/>
          <p14:tracePt t="68374" x="1470025" y="4114800"/>
          <p14:tracePt t="68391" x="1546225" y="4068763"/>
          <p14:tracePt t="68408" x="1630363" y="4000500"/>
          <p14:tracePt t="68424" x="1714500" y="3940175"/>
          <p14:tracePt t="68441" x="1812925" y="3863975"/>
          <p14:tracePt t="68458" x="1912938" y="3763963"/>
          <p14:tracePt t="68474" x="2019300" y="3665538"/>
          <p14:tracePt t="68491" x="2141538" y="3573463"/>
          <p14:tracePt t="68508" x="2225675" y="3497263"/>
          <p14:tracePt t="68524" x="2278063" y="3413125"/>
          <p14:tracePt t="68542" x="2346325" y="3268663"/>
          <p14:tracePt t="68558" x="2362200" y="3192463"/>
          <p14:tracePt t="68574" x="2408238" y="3132138"/>
          <p14:tracePt t="68591" x="2454275" y="3094038"/>
          <p14:tracePt t="68608" x="2514600" y="3070225"/>
          <p14:tracePt t="68624" x="2598738" y="3048000"/>
          <p14:tracePt t="68641" x="2659063" y="3040063"/>
          <p14:tracePt t="68658" x="2751138" y="3040063"/>
          <p14:tracePt t="68674" x="2827338" y="3040063"/>
          <p14:tracePt t="68691" x="2911475" y="3040063"/>
          <p14:tracePt t="68708" x="2963863" y="3040063"/>
          <p14:tracePt t="68724" x="2987675" y="3040063"/>
          <p14:tracePt t="68741" x="2994025" y="3040063"/>
          <p14:tracePt t="68741" x="3017838" y="3040063"/>
          <p14:tracePt t="68758" x="3055938" y="3070225"/>
          <p14:tracePt t="68774" x="3146425" y="3124200"/>
          <p14:tracePt t="68791" x="3284538" y="3154363"/>
          <p14:tracePt t="68808" x="3459163" y="3184525"/>
          <p14:tracePt t="68824" x="3589338" y="3184525"/>
          <p14:tracePt t="68841" x="3673475" y="3184525"/>
          <p14:tracePt t="68858" x="3711575" y="3184525"/>
          <p14:tracePt t="68874" x="3733800" y="3184525"/>
          <p14:tracePt t="68894" x="3741738" y="3184525"/>
          <p14:tracePt t="68908" x="3756025" y="3184525"/>
          <p14:tracePt t="68924" x="3817938" y="3184525"/>
          <p14:tracePt t="68941" x="3954463" y="3178175"/>
          <p14:tracePt t="68958" x="4016375" y="3178175"/>
          <p14:tracePt t="68974" x="4038600" y="3178175"/>
          <p14:tracePt t="68991" x="4054475" y="3170238"/>
          <p14:tracePt t="69008" x="4076700" y="3170238"/>
          <p14:tracePt t="69024" x="4106863" y="3154363"/>
          <p14:tracePt t="69041" x="4168775" y="3140075"/>
          <p14:tracePt t="69058" x="4213225" y="3116263"/>
          <p14:tracePt t="69074" x="4251325" y="3101975"/>
          <p14:tracePt t="69091" x="4267200" y="3094038"/>
          <p14:tracePt t="69108" x="4283075" y="3055938"/>
          <p14:tracePt t="69124" x="4283075" y="3009900"/>
          <p14:tracePt t="69141" x="4313238" y="2911475"/>
          <p14:tracePt t="69158" x="4351338" y="2841625"/>
          <p14:tracePt t="69175" x="4373563" y="2789238"/>
          <p14:tracePt t="69191" x="4381500" y="2735263"/>
          <p14:tracePt t="69208" x="4365625" y="2667000"/>
          <p14:tracePt t="69225" x="4297363" y="2560638"/>
          <p14:tracePt t="69241" x="4221163" y="2484438"/>
          <p14:tracePt t="69258" x="4137025" y="2430463"/>
          <p14:tracePt t="69274" x="4060825" y="2392363"/>
          <p14:tracePt t="69291" x="4008438" y="2384425"/>
          <p14:tracePt t="69308" x="3908425" y="2384425"/>
          <p14:tracePt t="69324" x="3794125" y="2384425"/>
          <p14:tracePt t="69341" x="3573463" y="2446338"/>
          <p14:tracePt t="69358" x="3421063" y="2484438"/>
          <p14:tracePt t="69375" x="3368675" y="2484438"/>
          <p14:tracePt t="69391" x="3360738" y="2484438"/>
          <p14:tracePt t="69408" x="3360738" y="2460625"/>
          <p14:tracePt t="69425" x="3360738" y="2408238"/>
          <p14:tracePt t="69441" x="3382963" y="2324100"/>
          <p14:tracePt t="69458" x="3436938" y="2247900"/>
          <p14:tracePt t="69475" x="3482975" y="2179638"/>
          <p14:tracePt t="69491" x="3521075" y="2103438"/>
          <p14:tracePt t="69508" x="3551238" y="2035175"/>
          <p14:tracePt t="69525" x="3597275" y="1935163"/>
          <p14:tracePt t="69541" x="3649663" y="1798638"/>
          <p14:tracePt t="69558" x="3665538" y="1744663"/>
          <p14:tracePt t="69575" x="3665538" y="1730375"/>
          <p14:tracePt t="69591" x="3665538" y="1722438"/>
          <p14:tracePt t="69608" x="3665538" y="1714500"/>
          <p14:tracePt t="69625" x="3665538" y="1692275"/>
          <p14:tracePt t="69641" x="3649663" y="1638300"/>
          <p14:tracePt t="69658" x="3611563" y="1577975"/>
          <p14:tracePt t="69675" x="3535363" y="1508125"/>
          <p14:tracePt t="69691" x="3475038" y="1463675"/>
          <p14:tracePt t="69708" x="3436938" y="1447800"/>
          <p14:tracePt t="69725" x="3375025" y="1425575"/>
          <p14:tracePt t="69741" x="3306763" y="1387475"/>
          <p14:tracePt t="69758" x="3208338" y="1371600"/>
          <p14:tracePt t="69775" x="3078163" y="1349375"/>
          <p14:tracePt t="69791" x="2933700" y="1349375"/>
          <p14:tracePt t="69808" x="2797175" y="1349375"/>
          <p14:tracePt t="69825" x="2705100" y="1349375"/>
          <p14:tracePt t="69841" x="2620963" y="1349375"/>
          <p14:tracePt t="69858" x="2574925" y="1349375"/>
          <p14:tracePt t="69875" x="2530475" y="1349375"/>
          <p14:tracePt t="69891" x="2498725" y="1349375"/>
          <p14:tracePt t="69908" x="2468563" y="1349375"/>
          <p14:tracePt t="69925" x="2446338" y="1349375"/>
          <p14:tracePt t="69941" x="2384425" y="1349375"/>
          <p14:tracePt t="69958" x="2332038" y="1393825"/>
          <p14:tracePt t="69975" x="2286000" y="1431925"/>
          <p14:tracePt t="69992" x="2263775" y="1447800"/>
          <p14:tracePt t="70008" x="2232025" y="1455738"/>
          <p14:tracePt t="70025" x="2209800" y="1463675"/>
          <p14:tracePt t="70042" x="2187575" y="1477963"/>
          <p14:tracePt t="70058" x="2155825" y="1477963"/>
          <p14:tracePt t="70075" x="2133600" y="1485900"/>
          <p14:tracePt t="70091" x="2095500" y="1501775"/>
          <p14:tracePt t="70108" x="2041525" y="1539875"/>
          <p14:tracePt t="70125" x="1981200" y="1570038"/>
          <p14:tracePt t="70141" x="1866900" y="1584325"/>
          <p14:tracePt t="70158" x="1806575" y="1584325"/>
          <p14:tracePt t="70175" x="1768475" y="1584325"/>
          <p14:tracePt t="70191" x="1706563" y="1570038"/>
          <p14:tracePt t="70208" x="1692275" y="1570038"/>
          <p14:tracePt t="70225" x="1660525" y="1570038"/>
          <p14:tracePt t="70241" x="1646238" y="1584325"/>
          <p14:tracePt t="70258" x="1630363" y="1684338"/>
          <p14:tracePt t="70275" x="1616075" y="1812925"/>
          <p14:tracePt t="70291" x="1616075" y="1927225"/>
          <p14:tracePt t="70308" x="1616075" y="2065338"/>
          <p14:tracePt t="70325" x="1622425" y="2179638"/>
          <p14:tracePt t="70342" x="1774825" y="2354263"/>
          <p14:tracePt t="70358" x="1889125" y="2408238"/>
          <p14:tracePt t="70375" x="2035175" y="2446338"/>
          <p14:tracePt t="70391" x="2171700" y="2446338"/>
          <p14:tracePt t="70408" x="2324100" y="2446338"/>
          <p14:tracePt t="70425" x="2430463" y="2408238"/>
          <p14:tracePt t="70441" x="2574925" y="2339975"/>
          <p14:tracePt t="70458" x="2689225" y="2247900"/>
          <p14:tracePt t="70475" x="2765425" y="2171700"/>
          <p14:tracePt t="70491" x="2781300" y="2155825"/>
          <p14:tracePt t="70508" x="2789238" y="2149475"/>
          <p14:tracePt t="70525" x="2797175" y="2149475"/>
          <p14:tracePt t="70542" x="2873375" y="2171700"/>
          <p14:tracePt t="70558" x="2955925" y="2263775"/>
          <p14:tracePt t="70575" x="3048000" y="2392363"/>
          <p14:tracePt t="70592" x="3108325" y="2492375"/>
          <p14:tracePt t="70608" x="3140075" y="2560638"/>
          <p14:tracePt t="70625" x="3162300" y="2598738"/>
          <p14:tracePt t="70641" x="3162300" y="2613025"/>
          <p14:tracePt t="70658" x="3162300" y="2628900"/>
          <p14:tracePt t="70718" x="3140075" y="2628900"/>
          <p14:tracePt t="70726" x="3116263" y="2613025"/>
          <p14:tracePt t="70734" x="3070225" y="2590800"/>
          <p14:tracePt t="70742" x="3009900" y="2568575"/>
          <p14:tracePt t="70758" x="2841625" y="2514600"/>
          <p14:tracePt t="70775" x="2628900" y="2460625"/>
          <p14:tracePt t="70792" x="2408238" y="2430463"/>
          <p14:tracePt t="70808" x="2187575" y="2422525"/>
          <p14:tracePt t="70825" x="2057400" y="2422525"/>
          <p14:tracePt t="70841" x="1997075" y="2438400"/>
          <p14:tracePt t="70858" x="1958975" y="2506663"/>
          <p14:tracePt t="70875" x="1920875" y="2628900"/>
          <p14:tracePt t="70892" x="1897063" y="2781300"/>
          <p14:tracePt t="70908" x="1882775" y="2917825"/>
          <p14:tracePt t="70925" x="1874838" y="3101975"/>
          <p14:tracePt t="70942" x="1866900" y="3330575"/>
          <p14:tracePt t="70958" x="1935163" y="3497263"/>
          <p14:tracePt t="70975" x="2103438" y="3619500"/>
          <p14:tracePt t="70992" x="2370138" y="3695700"/>
          <p14:tracePt t="71008" x="2773363" y="3756025"/>
          <p14:tracePt t="71025" x="3086100" y="3779838"/>
          <p14:tracePt t="71042" x="3352800" y="3771900"/>
          <p14:tracePt t="71058" x="3535363" y="3679825"/>
          <p14:tracePt t="71075" x="3665538" y="3535363"/>
          <p14:tracePt t="71092" x="3733800" y="3322638"/>
          <p14:tracePt t="71108" x="3763963" y="3040063"/>
          <p14:tracePt t="71125" x="3763963" y="2811463"/>
          <p14:tracePt t="71142" x="3763963" y="2522538"/>
          <p14:tracePt t="71158" x="3741738" y="2378075"/>
          <p14:tracePt t="71175" x="3703638" y="2293938"/>
          <p14:tracePt t="71192" x="3679825" y="2278063"/>
          <p14:tracePt t="71208" x="3665538" y="2278063"/>
          <p14:tracePt t="71225" x="3657600" y="2278063"/>
          <p14:tracePt t="71242" x="3657600" y="2332038"/>
          <p14:tracePt t="71258" x="3687763" y="2536825"/>
          <p14:tracePt t="71275" x="3771900" y="2713038"/>
          <p14:tracePt t="71292" x="3932238" y="2917825"/>
          <p14:tracePt t="71308" x="4098925" y="3078163"/>
          <p14:tracePt t="71325" x="4381500" y="3268663"/>
          <p14:tracePt t="71342" x="4854575" y="3513138"/>
          <p14:tracePt t="71358" x="5426075" y="3597275"/>
          <p14:tracePt t="71375" x="5943600" y="3619500"/>
          <p14:tracePt t="71392" x="6416675" y="3535363"/>
          <p14:tracePt t="71408" x="6942138" y="3284538"/>
          <p14:tracePt t="71425" x="7429500" y="2979738"/>
          <p14:tracePt t="71442" x="7756525" y="2659063"/>
          <p14:tracePt t="71458" x="7985125" y="2346325"/>
          <p14:tracePt t="71475" x="8161338" y="2111375"/>
          <p14:tracePt t="71492" x="8297863" y="1874838"/>
          <p14:tracePt t="71508" x="8428038" y="1638300"/>
          <p14:tracePt t="71525" x="8512175" y="1439863"/>
          <p14:tracePt t="71542" x="8626475" y="1273175"/>
          <p14:tracePt t="71558" x="8716963" y="1196975"/>
          <p14:tracePt t="71575" x="8755063" y="1173163"/>
          <p14:tracePt t="71592" x="8785225" y="1173163"/>
          <p14:tracePt t="71608" x="8816975" y="1165225"/>
          <p14:tracePt t="71625" x="8847138" y="1173163"/>
          <p14:tracePt t="71642" x="8885238" y="1219200"/>
          <p14:tracePt t="71658" x="8899525" y="1249363"/>
          <p14:tracePt t="71675" x="8915400" y="1273175"/>
          <p14:tracePt t="71692" x="8931275" y="1295400"/>
          <p14:tracePt t="71708" x="8931275" y="1311275"/>
          <p14:tracePt t="71725" x="8931275" y="1317625"/>
          <p14:tracePt t="71742" x="8931275" y="1333500"/>
          <p14:tracePt t="71758" x="8907463" y="1349375"/>
          <p14:tracePt t="71775" x="8877300" y="1371600"/>
          <p14:tracePt t="71792" x="8809038" y="1401763"/>
          <p14:tracePt t="71808" x="8747125" y="1455738"/>
          <p14:tracePt t="71825" x="8686800" y="1539875"/>
          <p14:tracePt t="71842" x="8648700" y="1630363"/>
          <p14:tracePt t="71858" x="8602663" y="1722438"/>
          <p14:tracePt t="71875" x="8602663" y="1736725"/>
          <p14:tracePt t="71894" x="8594725" y="1736725"/>
          <p14:tracePt t="71918" x="8594725" y="1714500"/>
          <p14:tracePt t="71927" x="8594725" y="1654175"/>
          <p14:tracePt t="71942" x="8594725" y="1485900"/>
          <p14:tracePt t="71959" x="8580438" y="1279525"/>
          <p14:tracePt t="71975" x="8428038" y="990600"/>
          <p14:tracePt t="71992" x="8183563" y="677863"/>
          <p14:tracePt t="72008" x="8054975" y="579438"/>
          <p14:tracePt t="72025" x="7954963" y="571500"/>
          <p14:tracePt t="72042" x="7856538" y="593725"/>
          <p14:tracePt t="72059" x="7742238" y="731838"/>
          <p14:tracePt t="72075" x="7612063" y="1036638"/>
          <p14:tracePt t="72092" x="7551738" y="1439863"/>
          <p14:tracePt t="72108" x="7505700" y="1798638"/>
          <p14:tracePt t="72125" x="7521575" y="2133600"/>
          <p14:tracePt t="72142" x="7734300" y="2522538"/>
          <p14:tracePt t="72159" x="7886700" y="2644775"/>
          <p14:tracePt t="72175" x="7993063" y="2689225"/>
          <p14:tracePt t="72192" x="8099425" y="2713038"/>
          <p14:tracePt t="72209" x="8245475" y="2713038"/>
          <p14:tracePt t="72225" x="8420100" y="2727325"/>
          <p14:tracePt t="72242" x="8580438" y="2720975"/>
          <p14:tracePt t="72259" x="8702675" y="2682875"/>
          <p14:tracePt t="72275" x="8793163" y="2636838"/>
          <p14:tracePt t="72292" x="8885238" y="2568575"/>
          <p14:tracePt t="72309" x="8953500" y="2476500"/>
          <p14:tracePt t="72325" x="9037638" y="2346325"/>
          <p14:tracePt t="72342" x="9159875" y="2103438"/>
          <p14:tracePt t="72359" x="9197975" y="1905000"/>
          <p14:tracePt t="72375" x="9197975" y="1782763"/>
          <p14:tracePt t="72392" x="9182100" y="1684338"/>
          <p14:tracePt t="72408" x="9083675" y="1622425"/>
          <p14:tracePt t="72425" x="8983663" y="1592263"/>
          <p14:tracePt t="72442" x="8885238" y="1592263"/>
          <p14:tracePt t="72459" x="8793163" y="1660525"/>
          <p14:tracePt t="72475" x="8747125" y="1790700"/>
          <p14:tracePt t="72492" x="8702675" y="1989138"/>
          <p14:tracePt t="72508" x="8670925" y="2201863"/>
          <p14:tracePt t="72525" x="8670925" y="2370138"/>
          <p14:tracePt t="72542" x="8763000" y="2530475"/>
          <p14:tracePt t="72559" x="8893175" y="2598738"/>
          <p14:tracePt t="72575" x="9051925" y="2636838"/>
          <p14:tracePt t="72592" x="9204325" y="2651125"/>
          <p14:tracePt t="72608" x="9334500" y="2674938"/>
          <p14:tracePt t="72625" x="9426575" y="2689225"/>
          <p14:tracePt t="72642" x="9478963" y="2697163"/>
          <p14:tracePt t="72659" x="9517063" y="2713038"/>
          <p14:tracePt t="72675" x="9563100" y="2713038"/>
          <p14:tracePt t="72692" x="9617075" y="2727325"/>
          <p14:tracePt t="72709" x="9661525" y="2751138"/>
          <p14:tracePt t="72725" x="9723438" y="2773363"/>
          <p14:tracePt t="72743" x="9775825" y="2819400"/>
          <p14:tracePt t="72759" x="9799638" y="2865438"/>
          <p14:tracePt t="72775" x="9821863" y="2903538"/>
          <p14:tracePt t="72792" x="9837738" y="2963863"/>
          <p14:tracePt t="72809" x="9852025" y="3025775"/>
          <p14:tracePt t="72825" x="9859963" y="3086100"/>
          <p14:tracePt t="72842" x="9859963" y="3124200"/>
          <p14:tracePt t="72859" x="9852025" y="3146425"/>
          <p14:tracePt t="72875" x="9837738" y="3170238"/>
          <p14:tracePt t="72892" x="9813925" y="3200400"/>
          <p14:tracePt t="72909" x="9791700" y="3230563"/>
          <p14:tracePt t="72925" x="9753600" y="3298825"/>
          <p14:tracePt t="72942" x="9693275" y="3398838"/>
          <p14:tracePt t="72959" x="9655175" y="3451225"/>
          <p14:tracePt t="72975" x="9647238" y="3475038"/>
          <p14:tracePt t="72992" x="9623425" y="3497263"/>
          <p14:tracePt t="73009" x="9617075" y="3497263"/>
          <p14:tracePt t="73030" x="9609138" y="3497263"/>
          <p14:tracePt t="73070" x="9609138" y="3489325"/>
          <p14:tracePt t="73078" x="9609138" y="3459163"/>
          <p14:tracePt t="73087" x="9609138" y="3436938"/>
          <p14:tracePt t="73095" x="9609138" y="3413125"/>
          <p14:tracePt t="73109" x="9609138" y="3390900"/>
          <p14:tracePt t="73125" x="9609138" y="3344863"/>
          <p14:tracePt t="73142" x="9609138" y="3276600"/>
          <p14:tracePt t="73159" x="9585325" y="3254375"/>
          <p14:tracePt t="73175" x="9571038" y="3222625"/>
          <p14:tracePt t="73192" x="9563100" y="3200400"/>
          <p14:tracePt t="73209" x="9547225" y="3184525"/>
          <p14:tracePt t="73225" x="9525000" y="3154363"/>
          <p14:tracePt t="73242" x="9525000" y="3140075"/>
          <p14:tracePt t="73259" x="9525000" y="3124200"/>
          <p14:tracePt t="73275" x="9525000" y="3116263"/>
          <p14:tracePt t="73292" x="9525000" y="3101975"/>
          <p14:tracePt t="73390" x="9525000" y="3086100"/>
          <p14:tracePt t="73407" x="9525000" y="3078163"/>
          <p14:tracePt t="73447" x="9525000" y="3063875"/>
          <p14:tracePt t="73455" x="9525000" y="3055938"/>
          <p14:tracePt t="73470" x="9525000" y="3048000"/>
          <p14:tracePt t="73487" x="9525000" y="3040063"/>
          <p14:tracePt t="73567" x="9532938" y="3055938"/>
          <p14:tracePt t="73575" x="9555163" y="3086100"/>
          <p14:tracePt t="73583" x="9563100" y="3124200"/>
          <p14:tracePt t="73592" x="9563100" y="3154363"/>
          <p14:tracePt t="73609" x="9563100" y="3184525"/>
          <p14:tracePt t="73626" x="9563100" y="3208338"/>
          <p14:tracePt t="73642" x="9563100" y="3216275"/>
          <p14:tracePt t="73743" x="9563100" y="3208338"/>
          <p14:tracePt t="73751" x="9563100" y="3192463"/>
          <p14:tracePt t="73759" x="9563100" y="3178175"/>
          <p14:tracePt t="73776" x="9563100" y="3140075"/>
          <p14:tracePt t="73792" x="9563100" y="3101975"/>
          <p14:tracePt t="73809" x="9563100" y="3063875"/>
          <p14:tracePt t="73826" x="9563100" y="3048000"/>
          <p14:tracePt t="73842" x="9563100" y="3032125"/>
          <p14:tracePt t="73859" x="9563100" y="3025775"/>
          <p14:tracePt t="73975" x="9563100" y="3017838"/>
          <p14:tracePt t="73983" x="9563100" y="3009900"/>
          <p14:tracePt t="73992" x="9563100" y="3001963"/>
          <p14:tracePt t="74009" x="9555163" y="3001963"/>
          <p14:tracePt t="74026" x="9547225" y="2979738"/>
          <p14:tracePt t="74042" x="9547225" y="2955925"/>
          <p14:tracePt t="74059" x="9532938" y="2949575"/>
          <p14:tracePt t="74076" x="9532938" y="2933700"/>
          <p14:tracePt t="74239" x="9532938" y="2941638"/>
          <p14:tracePt t="74263" x="9532938" y="2949575"/>
          <p14:tracePt t="74271" x="9532938" y="2955925"/>
          <p14:tracePt t="74367" x="9547225" y="2955925"/>
          <p14:tracePt t="74399" x="9555163" y="2955925"/>
          <p14:tracePt t="74407" x="9563100" y="2955925"/>
          <p14:tracePt t="74423" x="9563100" y="2949575"/>
          <p14:tracePt t="74495" x="9563100" y="2941638"/>
          <p14:tracePt t="74503" x="9571038" y="2941638"/>
          <p14:tracePt t="74535" x="9578975" y="2941638"/>
          <p14:tracePt t="74551" x="9593263" y="2941638"/>
          <p14:tracePt t="74567" x="9601200" y="2941638"/>
          <p14:tracePt t="74583" x="9617075" y="2941638"/>
          <p14:tracePt t="74607" x="9623425" y="2941638"/>
          <p14:tracePt t="74623" x="9639300" y="2941638"/>
          <p14:tracePt t="74639" x="9647238" y="2941638"/>
          <p14:tracePt t="75631" x="9661525" y="2941638"/>
          <p14:tracePt t="75647" x="9669463" y="2941638"/>
          <p14:tracePt t="75655" x="9677400" y="2949575"/>
          <p14:tracePt t="75703" x="9693275" y="2955925"/>
          <p14:tracePt t="75727" x="9693275" y="2963863"/>
          <p14:tracePt t="75791" x="9699625" y="2963863"/>
          <p14:tracePt t="75799" x="9707563" y="2971800"/>
          <p14:tracePt t="75809" x="9715500" y="2971800"/>
          <p14:tracePt t="75826" x="9715500" y="2979738"/>
          <p14:tracePt t="75843" x="9723438" y="2987675"/>
          <p14:tracePt t="75859" x="9723438" y="2994025"/>
          <p14:tracePt t="75876" x="9745663" y="3032125"/>
          <p14:tracePt t="75893" x="9769475" y="3055938"/>
          <p14:tracePt t="75909" x="9799638" y="3086100"/>
          <p14:tracePt t="75926" x="9813925" y="3094038"/>
          <p14:tracePt t="75943" x="9829800" y="3101975"/>
          <p14:tracePt t="76047" x="9837738" y="3101975"/>
          <p14:tracePt t="76080" x="9837738" y="3086100"/>
          <p14:tracePt t="76096" x="9837738" y="3070225"/>
          <p14:tracePt t="76104" x="9829800" y="3055938"/>
          <p14:tracePt t="76111" x="9821863" y="3032125"/>
          <p14:tracePt t="76126" x="9807575" y="3017838"/>
          <p14:tracePt t="76143" x="9783763" y="2994025"/>
          <p14:tracePt t="76160" x="9775825" y="2994025"/>
          <p14:tracePt t="76176" x="9775825" y="2987675"/>
          <p14:tracePt t="76193" x="9761538" y="2979738"/>
          <p14:tracePt t="76209" x="9737725" y="2971800"/>
          <p14:tracePt t="76226" x="9699625" y="2963863"/>
          <p14:tracePt t="76243" x="9623425" y="2941638"/>
          <p14:tracePt t="76260" x="9494838" y="2903538"/>
          <p14:tracePt t="76276" x="9334500" y="2857500"/>
          <p14:tracePt t="76293" x="9190038" y="2811463"/>
          <p14:tracePt t="76309" x="8991600" y="2773363"/>
          <p14:tracePt t="76326" x="8823325" y="2765425"/>
          <p14:tracePt t="76343" x="8664575" y="2735263"/>
          <p14:tracePt t="76344" x="8602663" y="2713038"/>
          <p14:tracePt t="76360" x="8450263" y="2689225"/>
          <p14:tracePt t="76376" x="8343900" y="2659063"/>
          <p14:tracePt t="76393" x="8267700" y="2636838"/>
          <p14:tracePt t="76410" x="8229600" y="2613025"/>
          <p14:tracePt t="76426" x="8221663" y="2613025"/>
          <p14:tracePt t="76471" x="8221663" y="2606675"/>
          <p14:tracePt t="76479" x="8207375" y="2598738"/>
          <p14:tracePt t="76495" x="8207375" y="2590800"/>
          <p14:tracePt t="76568" x="8199438" y="2590800"/>
          <p14:tracePt t="76631" x="8199438" y="2574925"/>
          <p14:tracePt t="76640" x="8199438" y="2560638"/>
          <p14:tracePt t="76648" x="8213725" y="2536825"/>
          <p14:tracePt t="76660" x="8229600" y="2498725"/>
          <p14:tracePt t="76676" x="8259763" y="2446338"/>
          <p14:tracePt t="76693" x="8289925" y="2384425"/>
          <p14:tracePt t="76710" x="8289925" y="2346325"/>
          <p14:tracePt t="76726" x="8289925" y="2324100"/>
          <p14:tracePt t="76743" x="8289925" y="2293938"/>
          <p14:tracePt t="76760" x="8289925" y="2286000"/>
          <p14:tracePt t="76776" x="8289925" y="2270125"/>
          <p14:tracePt t="76793" x="8289925" y="2225675"/>
          <p14:tracePt t="76810" x="8275638" y="2193925"/>
          <p14:tracePt t="76826" x="8275638" y="2171700"/>
          <p14:tracePt t="76843" x="8267700" y="2155825"/>
          <p14:tracePt t="76860" x="8259763" y="2141538"/>
          <p14:tracePt t="76876" x="8251825" y="2125663"/>
          <p14:tracePt t="76893" x="8251825" y="2103438"/>
          <p14:tracePt t="76910" x="8251825" y="2073275"/>
          <p14:tracePt t="76926" x="8251825" y="2049463"/>
          <p14:tracePt t="76943" x="8251825" y="2035175"/>
          <p14:tracePt t="77064" x="8259763" y="2035175"/>
          <p14:tracePt t="77088" x="8267700" y="2035175"/>
          <p14:tracePt t="77096" x="8275638" y="2035175"/>
          <p14:tracePt t="77104" x="8283575" y="2035175"/>
          <p14:tracePt t="77224" x="8267700" y="2035175"/>
          <p14:tracePt t="77231" x="8251825" y="2035175"/>
          <p14:tracePt t="77243" x="8237538" y="2035175"/>
          <p14:tracePt t="77260" x="8199438" y="2035175"/>
          <p14:tracePt t="77276" x="8169275" y="2035175"/>
          <p14:tracePt t="77293" x="8137525" y="2041525"/>
          <p14:tracePt t="77328" x="8123238" y="2049463"/>
          <p14:tracePt t="77351" x="8115300" y="2057400"/>
          <p14:tracePt t="77359" x="8107363" y="2065338"/>
          <p14:tracePt t="77368" x="8099425" y="2065338"/>
          <p14:tracePt t="77400" x="8093075" y="2073275"/>
          <p14:tracePt t="77408" x="8093075" y="2079625"/>
          <p14:tracePt t="77416" x="8093075" y="2087563"/>
          <p14:tracePt t="77426" x="8093075" y="2103438"/>
          <p14:tracePt t="77443" x="8099425" y="2141538"/>
          <p14:tracePt t="77460" x="8123238" y="2171700"/>
          <p14:tracePt t="77476" x="8153400" y="2201863"/>
          <p14:tracePt t="77493" x="8161338" y="2209800"/>
          <p14:tracePt t="77510" x="8175625" y="2209800"/>
          <p14:tracePt t="77526" x="8207375" y="2209800"/>
          <p14:tracePt t="77544" x="8251825" y="2209800"/>
          <p14:tracePt t="77560" x="8289925" y="2193925"/>
          <p14:tracePt t="77577" x="8321675" y="2179638"/>
          <p14:tracePt t="77593" x="8351838" y="2155825"/>
          <p14:tracePt t="77610" x="8359775" y="2155825"/>
          <p14:tracePt t="77627" x="8366125" y="2155825"/>
          <p14:tracePt t="77648" x="8374063" y="2155825"/>
          <p14:tracePt t="77660" x="8382000" y="2155825"/>
          <p14:tracePt t="77677" x="8404225" y="2117725"/>
          <p14:tracePt t="77693" x="8420100" y="2079625"/>
          <p14:tracePt t="77710" x="8435975" y="2041525"/>
          <p14:tracePt t="77726" x="8458200" y="1997075"/>
          <p14:tracePt t="77743" x="8474075" y="1935163"/>
          <p14:tracePt t="77760" x="8488363" y="1897063"/>
          <p14:tracePt t="77776" x="8526463" y="1851025"/>
          <p14:tracePt t="77793" x="8564563" y="1812925"/>
          <p14:tracePt t="77810" x="8588375" y="1774825"/>
          <p14:tracePt t="77827" x="8602663" y="1752600"/>
          <p14:tracePt t="77843" x="8610600" y="1752600"/>
          <p14:tracePt t="77860" x="8626475" y="1736725"/>
          <p14:tracePt t="77877" x="8632825" y="1698625"/>
          <p14:tracePt t="77893" x="8632825" y="1668463"/>
          <p14:tracePt t="77910" x="8648700" y="1646238"/>
          <p14:tracePt t="77927" x="8670925" y="1630363"/>
          <p14:tracePt t="77944" x="8686800" y="1592263"/>
          <p14:tracePt t="77960" x="8694738" y="1577975"/>
          <p14:tracePt t="77976" x="8694738" y="1570038"/>
          <p14:tracePt t="77993" x="8694738" y="1562100"/>
          <p14:tracePt t="78024" x="8694738" y="1554163"/>
          <p14:tracePt t="78032" x="8694738" y="1546225"/>
          <p14:tracePt t="78048" x="8694738" y="1539875"/>
          <p14:tracePt t="78112" x="8694738" y="1531938"/>
          <p14:tracePt t="78136" x="8694738" y="1524000"/>
          <p14:tracePt t="78160" x="8694738" y="1516063"/>
          <p14:tracePt t="78176" x="8694738" y="1508125"/>
          <p14:tracePt t="78192" x="8694738" y="1501775"/>
          <p14:tracePt t="78224" x="8694738" y="1493838"/>
          <p14:tracePt t="78232" x="8686800" y="1485900"/>
          <p14:tracePt t="78243" x="8686800" y="1477963"/>
          <p14:tracePt t="78260" x="8686800" y="1470025"/>
          <p14:tracePt t="78277" x="8678863" y="1470025"/>
          <p14:tracePt t="78293" x="8670925" y="1463675"/>
          <p14:tracePt t="78310" x="8664575" y="1463675"/>
          <p14:tracePt t="78327" x="8648700" y="1447800"/>
          <p14:tracePt t="78344" x="8602663" y="1447800"/>
          <p14:tracePt t="78360" x="8556625" y="1447800"/>
          <p14:tracePt t="78377" x="8480425" y="1439863"/>
          <p14:tracePt t="78393" x="8435975" y="1439863"/>
          <p14:tracePt t="78410" x="8382000" y="1455738"/>
          <p14:tracePt t="78427" x="8335963" y="1501775"/>
          <p14:tracePt t="78443" x="8267700" y="1562100"/>
          <p14:tracePt t="78460" x="8245475" y="1592263"/>
          <p14:tracePt t="78477" x="8245475" y="1600200"/>
          <p14:tracePt t="78552" x="8245475" y="1608138"/>
          <p14:tracePt t="78656" x="8245475" y="1600200"/>
          <p14:tracePt t="78664" x="8245475" y="1584325"/>
          <p14:tracePt t="78677" x="8245475" y="1577975"/>
          <p14:tracePt t="78693" x="8245475" y="1539875"/>
          <p14:tracePt t="78710" x="8245475" y="1485900"/>
          <p14:tracePt t="78727" x="8245475" y="1447800"/>
          <p14:tracePt t="78743" x="8245475" y="1417638"/>
          <p14:tracePt t="78744" x="8245475" y="1409700"/>
          <p14:tracePt t="78760" x="8245475" y="1393825"/>
          <p14:tracePt t="78777" x="8229600" y="1379538"/>
          <p14:tracePt t="78793" x="8221663" y="1363663"/>
          <p14:tracePt t="78810" x="8207375" y="1363663"/>
          <p14:tracePt t="78827" x="8183563" y="1355725"/>
          <p14:tracePt t="78843" x="8175625" y="1349375"/>
          <p14:tracePt t="78860" x="8161338" y="1333500"/>
          <p14:tracePt t="78877" x="8153400" y="1333500"/>
          <p14:tracePt t="78893" x="8145463" y="1317625"/>
          <p14:tracePt t="78910" x="8145463" y="1311275"/>
          <p14:tracePt t="78927" x="8145463" y="1279525"/>
          <p14:tracePt t="78944" x="8131175" y="1241425"/>
          <p14:tracePt t="78960" x="8115300" y="1227138"/>
          <p14:tracePt t="78977" x="8107363" y="1203325"/>
          <p14:tracePt t="78993" x="8099425" y="1203325"/>
          <p14:tracePt t="79010" x="8099425" y="1189038"/>
          <p14:tracePt t="79027" x="8099425" y="1181100"/>
          <p14:tracePt t="79043" x="8093075" y="1173163"/>
          <p14:tracePt t="79060" x="8077200" y="1165225"/>
          <p14:tracePt t="79077" x="8077200" y="1158875"/>
          <p14:tracePt t="79093" x="8061325" y="1158875"/>
          <p14:tracePt t="79112" x="8054975" y="1158875"/>
          <p14:tracePt t="79128" x="8039100" y="1158875"/>
          <p14:tracePt t="79144" x="8023225" y="1158875"/>
          <p14:tracePt t="79160" x="7985125" y="1203325"/>
          <p14:tracePt t="79177" x="7954963" y="1279525"/>
          <p14:tracePt t="79194" x="7916863" y="1363663"/>
          <p14:tracePt t="79210" x="7902575" y="1417638"/>
          <p14:tracePt t="79227" x="7902575" y="1439863"/>
          <p14:tracePt t="79244" x="7902575" y="1463675"/>
          <p14:tracePt t="79260" x="7902575" y="1477963"/>
          <p14:tracePt t="79277" x="7902575" y="1493838"/>
          <p14:tracePt t="79294" x="7902575" y="1508125"/>
          <p14:tracePt t="79312" x="7902575" y="1516063"/>
          <p14:tracePt t="79327" x="7902575" y="1524000"/>
          <p14:tracePt t="79344" x="7902575" y="1531938"/>
          <p14:tracePt t="79360" x="7908925" y="1554163"/>
          <p14:tracePt t="79377" x="7924800" y="1577975"/>
          <p14:tracePt t="79394" x="7947025" y="1622425"/>
          <p14:tracePt t="79410" x="7962900" y="1660525"/>
          <p14:tracePt t="79427" x="7962900" y="1676400"/>
          <p14:tracePt t="79464" x="7978775" y="1676400"/>
          <p14:tracePt t="79472" x="7985125" y="1676400"/>
          <p14:tracePt t="79480" x="8001000" y="1676400"/>
          <p14:tracePt t="79494" x="8023225" y="1668463"/>
          <p14:tracePt t="79510" x="8054975" y="1608138"/>
          <p14:tracePt t="79527" x="8093075" y="1554163"/>
          <p14:tracePt t="79544" x="8153400" y="1493838"/>
          <p14:tracePt t="79544" x="8183563" y="1455738"/>
          <p14:tracePt t="79560" x="8251825" y="1363663"/>
          <p14:tracePt t="79577" x="8283575" y="1303338"/>
          <p14:tracePt t="79594" x="8289925" y="1249363"/>
          <p14:tracePt t="79610" x="8289925" y="1219200"/>
          <p14:tracePt t="79627" x="8289925" y="1211263"/>
          <p14:tracePt t="79644" x="8289925" y="1203325"/>
          <p14:tracePt t="79660" x="8289925" y="1196975"/>
          <p14:tracePt t="79681" x="8289925" y="1189038"/>
          <p14:tracePt t="79694" x="8289925" y="1181100"/>
          <p14:tracePt t="79710" x="8289925" y="1165225"/>
          <p14:tracePt t="79727" x="8289925" y="1158875"/>
          <p14:tracePt t="79744" x="8275638" y="1127125"/>
          <p14:tracePt t="79760" x="8267700" y="1112838"/>
          <p14:tracePt t="79777" x="8251825" y="1089025"/>
          <p14:tracePt t="79794" x="8245475" y="1066800"/>
          <p14:tracePt t="79810" x="8237538" y="1044575"/>
          <p14:tracePt t="79880" x="8267700" y="1044575"/>
          <p14:tracePt t="79888" x="8313738" y="1050925"/>
          <p14:tracePt t="79896" x="8382000" y="1058863"/>
          <p14:tracePt t="79910" x="8450263" y="1066800"/>
          <p14:tracePt t="79927" x="8580438" y="1066800"/>
          <p14:tracePt t="79944" x="8702675" y="1066800"/>
          <p14:tracePt t="79944" x="8778875" y="1082675"/>
          <p14:tracePt t="79960" x="8899525" y="1112838"/>
          <p14:tracePt t="79977" x="8983663" y="1135063"/>
          <p14:tracePt t="79994" x="9059863" y="1173163"/>
          <p14:tracePt t="80010" x="9090025" y="1196975"/>
          <p14:tracePt t="80027" x="9113838" y="1219200"/>
          <p14:tracePt t="80044" x="9144000" y="1257300"/>
          <p14:tracePt t="80060" x="9159875" y="1287463"/>
          <p14:tracePt t="80077" x="9212263" y="1355725"/>
          <p14:tracePt t="80094" x="9250363" y="1387475"/>
          <p14:tracePt t="80110" x="9296400" y="1425575"/>
          <p14:tracePt t="80127" x="9334500" y="1455738"/>
          <p14:tracePt t="80144" x="9388475" y="1485900"/>
          <p14:tracePt t="80161" x="9418638" y="1508125"/>
          <p14:tracePt t="80177" x="9478963" y="1546225"/>
          <p14:tracePt t="80194" x="9517063" y="1562100"/>
          <p14:tracePt t="80210" x="9532938" y="1570038"/>
          <p14:tracePt t="80227" x="9540875" y="1570038"/>
          <p14:tracePt t="80244" x="9555163" y="1577975"/>
          <p14:tracePt t="80260" x="9563100" y="1600200"/>
          <p14:tracePt t="80277" x="9585325" y="1622425"/>
          <p14:tracePt t="80294" x="9601200" y="1646238"/>
          <p14:tracePt t="80310" x="9617075" y="1660525"/>
          <p14:tracePt t="80327" x="9617075" y="1668463"/>
          <p14:tracePt t="80432" x="9609138" y="1668463"/>
          <p14:tracePt t="80441" x="9601200" y="1660525"/>
          <p14:tracePt t="80448" x="9585325" y="1654175"/>
          <p14:tracePt t="80460" x="9555163" y="1630363"/>
          <p14:tracePt t="80477" x="9502775" y="1600200"/>
          <p14:tracePt t="80494" x="9471025" y="1570038"/>
          <p14:tracePt t="80511" x="9464675" y="1570038"/>
          <p14:tracePt t="80528" x="9456738" y="1570038"/>
          <p14:tracePt t="80544" x="9448800" y="1570038"/>
          <p14:tracePt t="80561" x="9410700" y="1570038"/>
          <p14:tracePt t="80577" x="9364663" y="1608138"/>
          <p14:tracePt t="80594" x="9334500" y="1622425"/>
          <p14:tracePt t="80610" x="9304338" y="1646238"/>
          <p14:tracePt t="80627" x="9274175" y="1668463"/>
          <p14:tracePt t="80832" x="9274175" y="1660525"/>
          <p14:tracePt t="80912" x="9280525" y="1660525"/>
          <p14:tracePt t="80921" x="9280525" y="1668463"/>
          <p14:tracePt t="80929" x="9280525" y="1676400"/>
          <p14:tracePt t="80944" x="9280525" y="1692275"/>
          <p14:tracePt t="80961" x="9280525" y="1722438"/>
          <p14:tracePt t="80977" x="9280525" y="1744663"/>
          <p14:tracePt t="80994" x="9258300" y="1782763"/>
          <p14:tracePt t="81011" x="9174163" y="1820863"/>
          <p14:tracePt t="81027" x="9037638" y="1851025"/>
          <p14:tracePt t="81044" x="8885238" y="1905000"/>
          <p14:tracePt t="81061" x="8740775" y="1943100"/>
          <p14:tracePt t="81077" x="8618538" y="2003425"/>
          <p14:tracePt t="81094" x="8504238" y="2041525"/>
          <p14:tracePt t="81111" x="8389938" y="2095500"/>
          <p14:tracePt t="81127" x="8297863" y="2133600"/>
          <p14:tracePt t="81144" x="8251825" y="2155825"/>
          <p14:tracePt t="81144" x="8229600" y="2155825"/>
          <p14:tracePt t="81161" x="8221663" y="2155825"/>
          <p14:tracePt t="81201" x="8213725" y="2155825"/>
          <p14:tracePt t="81209" x="8199438" y="2155825"/>
          <p14:tracePt t="81217" x="8183563" y="2149475"/>
          <p14:tracePt t="81227" x="8161338" y="2133600"/>
          <p14:tracePt t="81244" x="8137525" y="2111375"/>
          <p14:tracePt t="81261" x="8137525" y="2103438"/>
          <p14:tracePt t="81297" x="8131175" y="2111375"/>
          <p14:tracePt t="81305" x="8131175" y="2117725"/>
          <p14:tracePt t="81312" x="8123238" y="2163763"/>
          <p14:tracePt t="81327" x="8123238" y="2209800"/>
          <p14:tracePt t="81344" x="8123238" y="2293938"/>
          <p14:tracePt t="81361" x="8137525" y="2362200"/>
          <p14:tracePt t="81377" x="8191500" y="2438400"/>
          <p14:tracePt t="81394" x="8229600" y="2506663"/>
          <p14:tracePt t="81411" x="8251825" y="2552700"/>
          <p14:tracePt t="81427" x="8251825" y="2582863"/>
          <p14:tracePt t="81444" x="8251825" y="2628900"/>
          <p14:tracePt t="81461" x="8229600" y="2674938"/>
          <p14:tracePt t="81477" x="8145463" y="2765425"/>
          <p14:tracePt t="81494" x="8069263" y="2857500"/>
          <p14:tracePt t="81511" x="7978775" y="2955925"/>
          <p14:tracePt t="81528" x="7908925" y="3032125"/>
          <p14:tracePt t="81544" x="7856538" y="3116263"/>
          <p14:tracePt t="81545" x="7832725" y="3154363"/>
          <p14:tracePt t="81561" x="7818438" y="3192463"/>
          <p14:tracePt t="81577" x="7818438" y="3216275"/>
          <p14:tracePt t="81594" x="7818438" y="3222625"/>
          <p14:tracePt t="81611" x="7818438" y="3230563"/>
          <p14:tracePt t="81681" x="7826375" y="3230563"/>
          <p14:tracePt t="81689" x="7848600" y="3230563"/>
          <p14:tracePt t="81697" x="7864475" y="3216275"/>
          <p14:tracePt t="81711" x="7894638" y="3184525"/>
          <p14:tracePt t="81727" x="7993063" y="3124200"/>
          <p14:tracePt t="81744" x="8115300" y="2933700"/>
          <p14:tracePt t="81761" x="8153400" y="2803525"/>
          <p14:tracePt t="81777" x="8175625" y="2705100"/>
          <p14:tracePt t="81794" x="8199438" y="2644775"/>
          <p14:tracePt t="81811" x="8221663" y="2598738"/>
          <p14:tracePt t="81827" x="8221663" y="2582863"/>
          <p14:tracePt t="81844" x="8221663" y="2560638"/>
          <p14:tracePt t="81861" x="8221663" y="2544763"/>
          <p14:tracePt t="81877" x="8237538" y="2522538"/>
          <p14:tracePt t="81894" x="8251825" y="2498725"/>
          <p14:tracePt t="81911" x="8283575" y="2476500"/>
          <p14:tracePt t="81928" x="8289925" y="2460625"/>
          <p14:tracePt t="81944" x="8313738" y="2416175"/>
          <p14:tracePt t="81945" x="8313738" y="2408238"/>
          <p14:tracePt t="81961" x="8321675" y="2354263"/>
          <p14:tracePt t="81977" x="8335963" y="2293938"/>
          <p14:tracePt t="81994" x="8343900" y="2263775"/>
          <p14:tracePt t="82011" x="8343900" y="2232025"/>
          <p14:tracePt t="82027" x="8343900" y="2209800"/>
          <p14:tracePt t="82044" x="8343900" y="2141538"/>
          <p14:tracePt t="82061" x="8343900" y="2041525"/>
          <p14:tracePt t="82077" x="8343900" y="1905000"/>
          <p14:tracePt t="82094" x="8343900" y="1806575"/>
          <p14:tracePt t="82111" x="8343900" y="1736725"/>
          <p14:tracePt t="82128" x="8351838" y="1676400"/>
          <p14:tracePt t="82145" x="8382000" y="1638300"/>
          <p14:tracePt t="82161" x="8404225" y="1616075"/>
          <p14:tracePt t="82178" x="8420100" y="1608138"/>
          <p14:tracePt t="82194" x="8450263" y="1592263"/>
          <p14:tracePt t="82211" x="8504238" y="1584325"/>
          <p14:tracePt t="82228" x="8572500" y="1554163"/>
          <p14:tracePt t="82244" x="8640763" y="1546225"/>
          <p14:tracePt t="82261" x="8670925" y="1516063"/>
          <p14:tracePt t="82278" x="8709025" y="1501775"/>
          <p14:tracePt t="82294" x="8716963" y="1463675"/>
          <p14:tracePt t="82311" x="8732838" y="1409700"/>
          <p14:tracePt t="82328" x="8732838" y="1379538"/>
          <p14:tracePt t="82344" x="8732838" y="1341438"/>
          <p14:tracePt t="82345" x="8732838" y="1317625"/>
          <p14:tracePt t="82361" x="8640763" y="1249363"/>
          <p14:tracePt t="82378" x="8512175" y="1196975"/>
          <p14:tracePt t="82394" x="8389938" y="1143000"/>
          <p14:tracePt t="82411" x="8328025" y="1112838"/>
          <p14:tracePt t="82428" x="8313738" y="1104900"/>
          <p14:tracePt t="82444" x="8313738" y="1096963"/>
          <p14:tracePt t="82489" x="8297863" y="1120775"/>
          <p14:tracePt t="82497" x="8297863" y="1165225"/>
          <p14:tracePt t="82505" x="8275638" y="1257300"/>
          <p14:tracePt t="82513" x="8275638" y="1355725"/>
          <p14:tracePt t="82528" x="8275638" y="1463675"/>
          <p14:tracePt t="82544" x="8297863" y="1638300"/>
          <p14:tracePt t="82545" x="8335963" y="1714500"/>
          <p14:tracePt t="82561" x="8435975" y="1812925"/>
          <p14:tracePt t="82578" x="8556625" y="1882775"/>
          <p14:tracePt t="82594" x="8670925" y="1905000"/>
          <p14:tracePt t="82611" x="8740775" y="1927225"/>
          <p14:tracePt t="82628" x="8755063" y="1927225"/>
          <p14:tracePt t="83001" x="8793163" y="1958975"/>
          <p14:tracePt t="83009" x="8816975" y="2027238"/>
          <p14:tracePt t="83017" x="8861425" y="2125663"/>
          <p14:tracePt t="83028" x="8907463" y="2217738"/>
          <p14:tracePt t="83044" x="9013825" y="2560638"/>
          <p14:tracePt t="83061" x="9151938" y="3086100"/>
          <p14:tracePt t="83078" x="9280525" y="3641725"/>
          <p14:tracePt t="83094" x="9440863" y="4297363"/>
          <p14:tracePt t="83111" x="9585325" y="4800600"/>
          <p14:tracePt t="83128" x="9685338" y="5075238"/>
          <p14:tracePt t="83144" x="9737725" y="5211763"/>
          <p14:tracePt t="83145" x="9761538" y="5249863"/>
          <p14:tracePt t="83161" x="9769475" y="5280025"/>
          <p14:tracePt t="83178" x="9769475" y="5295900"/>
          <p14:tracePt t="83194" x="9775825" y="5303838"/>
          <p14:tracePt t="83211" x="9783763" y="5311775"/>
          <p14:tracePt t="83228" x="9799638" y="5326063"/>
          <p14:tracePt t="83244" x="9813925" y="5334000"/>
          <p14:tracePt t="83261" x="9837738" y="5341938"/>
          <p14:tracePt t="83278" x="9867900" y="5341938"/>
          <p14:tracePt t="83295" x="9913938" y="5341938"/>
          <p14:tracePt t="83311" x="9990138" y="5356225"/>
          <p14:tracePt t="83328" x="10066338" y="5380038"/>
          <p14:tracePt t="83345" x="10150475" y="5402263"/>
          <p14:tracePt t="83346" x="10172700" y="5410200"/>
          <p14:tracePt t="83361" x="10210800" y="5418138"/>
          <p14:tracePt t="83378" x="10248900" y="5418138"/>
          <p14:tracePt t="83395" x="10287000" y="5418138"/>
          <p14:tracePt t="83411" x="10340975" y="5402263"/>
          <p14:tracePt t="83428" x="10385425" y="5356225"/>
          <p14:tracePt t="83444" x="10409238" y="5303838"/>
          <p14:tracePt t="83461" x="10417175" y="5197475"/>
          <p14:tracePt t="83478" x="10417175" y="5059363"/>
          <p14:tracePt t="83495" x="10371138" y="4914900"/>
          <p14:tracePt t="83511" x="10317163" y="4830763"/>
          <p14:tracePt t="83528" x="10279063" y="4762500"/>
          <p14:tracePt t="83544" x="10240963" y="4702175"/>
          <p14:tracePt t="83545" x="10210800" y="4664075"/>
          <p14:tracePt t="83561" x="10156825" y="4587875"/>
          <p14:tracePt t="83578" x="10104438" y="4495800"/>
          <p14:tracePt t="83595" x="10074275" y="4457700"/>
          <p14:tracePt t="83611" x="10074275" y="4441825"/>
          <p14:tracePt t="83628" x="10066338" y="4427538"/>
          <p14:tracePt t="83645" x="10058400" y="4411663"/>
          <p14:tracePt t="83661" x="10050463" y="4403725"/>
          <p14:tracePt t="83678" x="10036175" y="4397375"/>
          <p14:tracePt t="83769" x="10050463" y="4457700"/>
          <p14:tracePt t="83777" x="10066338" y="4518025"/>
          <p14:tracePt t="83785" x="10088563" y="4602163"/>
          <p14:tracePt t="83795" x="10096500" y="4640263"/>
          <p14:tracePt t="83811" x="10150475" y="4808538"/>
          <p14:tracePt t="83828" x="10194925" y="4937125"/>
          <p14:tracePt t="83845" x="10279063" y="5045075"/>
          <p14:tracePt t="83861" x="10325100" y="5089525"/>
          <p14:tracePt t="83878" x="10340975" y="5105400"/>
          <p14:tracePt t="83895" x="10347325" y="5105400"/>
          <p14:tracePt t="83911" x="10355263" y="5105400"/>
          <p14:tracePt t="83928" x="10379075" y="5105400"/>
          <p14:tracePt t="83945" x="10423525" y="5113338"/>
          <p14:tracePt t="83961" x="10431463" y="5121275"/>
          <p14:tracePt t="84057" x="10417175" y="5135563"/>
          <p14:tracePt t="84065" x="10379075" y="5159375"/>
          <p14:tracePt t="84078" x="10317163" y="5219700"/>
          <p14:tracePt t="84095" x="10188575" y="5326063"/>
          <p14:tracePt t="84111" x="9990138" y="5486400"/>
          <p14:tracePt t="84128" x="9731375" y="5676900"/>
          <p14:tracePt t="84145" x="9517063" y="5821363"/>
          <p14:tracePt t="84145" x="9432925" y="5875338"/>
          <p14:tracePt t="84161" x="9318625" y="5943600"/>
          <p14:tracePt t="84178" x="9242425" y="5965825"/>
          <p14:tracePt t="84195" x="9212263" y="5981700"/>
          <p14:tracePt t="84211" x="9190038" y="5989638"/>
          <p14:tracePt t="84228" x="9136063" y="5997575"/>
          <p14:tracePt t="84245" x="9037638" y="6011863"/>
          <p14:tracePt t="84261" x="8907463" y="6035675"/>
          <p14:tracePt t="84278" x="8823325" y="6042025"/>
          <p14:tracePt t="84295" x="8755063" y="6065838"/>
          <p14:tracePt t="84311" x="8702675" y="6088063"/>
          <p14:tracePt t="84328" x="8664575" y="6103938"/>
          <p14:tracePt t="84345" x="8526463" y="6164263"/>
          <p14:tracePt t="84361" x="8450263" y="6226175"/>
          <p14:tracePt t="84378" x="8389938" y="6302375"/>
          <p14:tracePt t="84395" x="8343900" y="6370638"/>
          <p14:tracePt t="84411" x="8305800" y="6423025"/>
          <p14:tracePt t="84428" x="8267700" y="6446838"/>
          <p14:tracePt t="84445" x="8207375" y="6477000"/>
          <p14:tracePt t="84461" x="8153400" y="6523038"/>
          <p14:tracePt t="84478" x="8085138" y="6583363"/>
          <p14:tracePt t="84495" x="8039100" y="6659563"/>
          <p14:tracePt t="84511" x="8008938" y="6713538"/>
          <p14:tracePt t="84528" x="7993063" y="6751638"/>
          <p14:tracePt t="84545" x="7985125" y="6765925"/>
          <p14:tracePt t="84562" x="7985125" y="6773863"/>
          <p14:tracePt t="84578" x="7985125" y="6789738"/>
          <p14:tracePt t="84610" x="7985125" y="6797675"/>
          <p14:tracePt t="84626" x="7993063" y="6797675"/>
          <p14:tracePt t="84633" x="8023225" y="6797675"/>
          <p14:tracePt t="84645" x="8077200" y="6797675"/>
          <p14:tracePt t="84662" x="8275638" y="6727825"/>
          <p14:tracePt t="84678" x="8512175" y="6651625"/>
          <p14:tracePt t="84695" x="8732838" y="6591300"/>
          <p14:tracePt t="84711" x="8945563" y="6515100"/>
          <p14:tracePt t="84728" x="9128125" y="6492875"/>
          <p14:tracePt t="84745" x="9326563" y="6477000"/>
          <p14:tracePt t="84746" x="9440863" y="6477000"/>
          <p14:tracePt t="84761" x="9769475" y="6461125"/>
          <p14:tracePt t="84778" x="10226675" y="6454775"/>
          <p14:tracePt t="84795" x="10621963" y="6416675"/>
          <p14:tracePt t="84812" x="10896600" y="6416675"/>
          <p14:tracePt t="84828" x="11087100" y="6400800"/>
          <p14:tracePt t="84845" x="11193463" y="6392863"/>
          <p14:tracePt t="84862" x="11239500" y="6378575"/>
          <p14:tracePt t="84878" x="11255375" y="6378575"/>
          <p14:tracePt t="84895" x="11269663" y="6378575"/>
          <p14:tracePt t="84911" x="11277600" y="6378575"/>
          <p14:tracePt t="84928" x="11293475" y="6378575"/>
          <p14:tracePt t="84945" x="11299825" y="6378575"/>
          <p14:tracePt t="84962" x="11337925" y="6378575"/>
          <p14:tracePt t="84978" x="11353800" y="6378575"/>
          <p14:tracePt t="84995" x="11369675" y="6378575"/>
          <p14:tracePt t="85012" x="11391900" y="6378575"/>
          <p14:tracePt t="85028" x="11430000" y="6370638"/>
          <p14:tracePt t="85045" x="11476038" y="6340475"/>
          <p14:tracePt t="85062" x="11506200" y="6324600"/>
          <p14:tracePt t="85078" x="11514138" y="6316663"/>
          <p14:tracePt t="85130" x="11522075" y="6316663"/>
          <p14:tracePt t="85138" x="11528425" y="6308725"/>
          <p14:tracePt t="85146" x="11544300" y="6308725"/>
          <p14:tracePt t="85162" x="11598275" y="6278563"/>
          <p14:tracePt t="85178" x="11628438" y="6256338"/>
          <p14:tracePt t="85195" x="11658600" y="6248400"/>
          <p14:tracePt t="85218" x="11658600" y="6240463"/>
          <p14:tracePt t="85228" x="11658600" y="6232525"/>
          <p14:tracePt t="85245" x="11674475" y="6210300"/>
          <p14:tracePt t="85262" x="11696700" y="6180138"/>
          <p14:tracePt t="85278" x="11704638" y="6172200"/>
          <p14:tracePt t="85295" x="11712575" y="6172200"/>
          <p14:tracePt t="85754" x="11712575" y="6156325"/>
          <p14:tracePt t="85762" x="11712575" y="6149975"/>
          <p14:tracePt t="85770" x="11712575" y="6126163"/>
          <p14:tracePt t="85778" x="11704638" y="6126163"/>
          <p14:tracePt t="85795" x="11674475" y="6088063"/>
          <p14:tracePt t="85812" x="11620500" y="6019800"/>
          <p14:tracePt t="85828" x="11514138" y="5859463"/>
          <p14:tracePt t="85845" x="11299825" y="5622925"/>
          <p14:tracePt t="85862" x="11041063" y="5334000"/>
          <p14:tracePt t="85878" x="10706100" y="4953000"/>
          <p14:tracePt t="85895" x="10485438" y="4732338"/>
          <p14:tracePt t="85912" x="10347325" y="4640263"/>
          <p14:tracePt t="85928" x="10264775" y="4541838"/>
          <p14:tracePt t="85945" x="10202863" y="4465638"/>
          <p14:tracePt t="85946" x="10172700" y="4441825"/>
          <p14:tracePt t="85962" x="10156825" y="4427538"/>
          <p14:tracePt t="85978" x="10150475" y="4419600"/>
          <p14:tracePt t="85995" x="10134600" y="4411663"/>
          <p14:tracePt t="86012" x="10112375" y="4403725"/>
          <p14:tracePt t="86029" x="10088563" y="4403725"/>
          <p14:tracePt t="86045" x="10058400" y="4403725"/>
          <p14:tracePt t="86062" x="9998075" y="4381500"/>
          <p14:tracePt t="86078" x="9944100" y="4351338"/>
          <p14:tracePt t="86095" x="9906000" y="4335463"/>
          <p14:tracePt t="86112" x="9906000" y="4327525"/>
          <p14:tracePt t="86129" x="9898063" y="4321175"/>
          <p14:tracePt t="86162" x="9898063" y="4313238"/>
          <p14:tracePt t="86178" x="9898063" y="4305300"/>
          <p14:tracePt t="86186" x="9898063" y="4297363"/>
          <p14:tracePt t="86195" x="9898063" y="4289425"/>
          <p14:tracePt t="86212" x="9906000" y="4283075"/>
          <p14:tracePt t="86229" x="9921875" y="4283075"/>
          <p14:tracePt t="86245" x="9944100" y="4283075"/>
          <p14:tracePt t="86262" x="9959975" y="4283075"/>
          <p14:tracePt t="86279" x="9990138" y="4283075"/>
          <p14:tracePt t="86295" x="10028238" y="4283075"/>
          <p14:tracePt t="86312" x="10066338" y="4283075"/>
          <p14:tracePt t="86329" x="10088563" y="4283075"/>
          <p14:tracePt t="86345" x="10096500" y="4283075"/>
          <p14:tracePt t="86362" x="10112375" y="4283075"/>
          <p14:tracePt t="86379" x="10126663" y="4275138"/>
          <p14:tracePt t="86395" x="10134600" y="4275138"/>
          <p14:tracePt t="86412" x="10150475" y="4267200"/>
          <p14:tracePt t="86429" x="10164763" y="4267200"/>
          <p14:tracePt t="86445" x="10180638" y="4267200"/>
          <p14:tracePt t="86462" x="10188575" y="4267200"/>
          <p14:tracePt t="86618" x="10172700" y="4267200"/>
          <p14:tracePt t="86626" x="10164763" y="4283075"/>
          <p14:tracePt t="86634" x="10156825" y="4305300"/>
          <p14:tracePt t="86645" x="10150475" y="4335463"/>
          <p14:tracePt t="86662" x="10134600" y="4389438"/>
          <p14:tracePt t="86679" x="10126663" y="4419600"/>
          <p14:tracePt t="86695" x="10126663" y="4457700"/>
          <p14:tracePt t="86712" x="10134600" y="4503738"/>
          <p14:tracePt t="86729" x="10202863" y="4594225"/>
          <p14:tracePt t="86745" x="10333038" y="4732338"/>
          <p14:tracePt t="86746" x="10379075" y="4778375"/>
          <p14:tracePt t="86762" x="10461625" y="4822825"/>
          <p14:tracePt t="86779" x="10537825" y="4838700"/>
          <p14:tracePt t="86795" x="10591800" y="4830763"/>
          <p14:tracePt t="86812" x="10607675" y="4778375"/>
          <p14:tracePt t="86829" x="10607675" y="4724400"/>
          <p14:tracePt t="86845" x="10607675" y="4678363"/>
          <p14:tracePt t="86862" x="10583863" y="4618038"/>
          <p14:tracePt t="86879" x="10553700" y="4533900"/>
          <p14:tracePt t="86895" x="10553700" y="4487863"/>
          <p14:tracePt t="86912" x="10537825" y="4435475"/>
          <p14:tracePt t="86929" x="10523538" y="4403725"/>
          <p14:tracePt t="86945" x="10515600" y="4397375"/>
          <p14:tracePt t="86962" x="10507663" y="4389438"/>
          <p14:tracePt t="87018" x="10507663" y="4397375"/>
          <p14:tracePt t="87026" x="10515600" y="4403725"/>
          <p14:tracePt t="87034" x="10531475" y="4419600"/>
          <p14:tracePt t="87106" x="10523538" y="4411663"/>
          <p14:tracePt t="87122" x="10493375" y="4381500"/>
          <p14:tracePt t="87130" x="10461625" y="4359275"/>
          <p14:tracePt t="87138" x="10409238" y="4313238"/>
          <p14:tracePt t="87146" x="10371138" y="4305300"/>
          <p14:tracePt t="87162" x="10287000" y="4275138"/>
          <p14:tracePt t="87179" x="10271125" y="4267200"/>
          <p14:tracePt t="87258" x="10256838" y="4267200"/>
          <p14:tracePt t="87299" x="10248900" y="4267200"/>
          <p14:tracePt t="87306" x="10240963" y="4283075"/>
          <p14:tracePt t="87322" x="10233025" y="4313238"/>
          <p14:tracePt t="87330" x="10218738" y="4327525"/>
          <p14:tracePt t="87345" x="10210800" y="4343400"/>
          <p14:tracePt t="87362" x="10172700" y="4419600"/>
          <p14:tracePt t="87379" x="10150475" y="4487863"/>
          <p14:tracePt t="87396" x="10112375" y="4556125"/>
          <p14:tracePt t="87412" x="10080625" y="4602163"/>
          <p14:tracePt t="87429" x="10042525" y="4640263"/>
          <p14:tracePt t="87445" x="10028238" y="4648200"/>
          <p14:tracePt t="87462" x="9998075" y="4648200"/>
          <p14:tracePt t="87479" x="9959975" y="4648200"/>
          <p14:tracePt t="87495" x="9906000" y="4632325"/>
          <p14:tracePt t="87512" x="9837738" y="4610100"/>
          <p14:tracePt t="87529" x="9775825" y="4587875"/>
          <p14:tracePt t="87545" x="9693275" y="4549775"/>
          <p14:tracePt t="87546" x="9661525" y="4533900"/>
          <p14:tracePt t="87562" x="9617075" y="4511675"/>
          <p14:tracePt t="87579" x="9585325" y="4503738"/>
          <p14:tracePt t="87596" x="9578975" y="4495800"/>
          <p14:tracePt t="87612" x="9563100" y="4487863"/>
          <p14:tracePt t="87629" x="9532938" y="4479925"/>
          <p14:tracePt t="87645" x="9502775" y="4465638"/>
          <p14:tracePt t="87662" x="9478963" y="4457700"/>
          <p14:tracePt t="87679" x="9432925" y="4441825"/>
          <p14:tracePt t="87695" x="9394825" y="4441825"/>
          <p14:tracePt t="87712" x="9380538" y="4441825"/>
          <p14:tracePt t="87729" x="9364663" y="4441825"/>
          <p14:tracePt t="87746" x="9326563" y="4457700"/>
          <p14:tracePt t="87746" x="9318625" y="4465638"/>
          <p14:tracePt t="87762" x="9296400" y="4473575"/>
          <p14:tracePt t="87779" x="9280525" y="4479925"/>
          <p14:tracePt t="87796" x="9258300" y="4479925"/>
          <p14:tracePt t="87812" x="9236075" y="4487863"/>
          <p14:tracePt t="87829" x="9197975" y="4487863"/>
          <p14:tracePt t="87846" x="9159875" y="4487863"/>
          <p14:tracePt t="87862" x="9121775" y="4487863"/>
          <p14:tracePt t="87879" x="9037638" y="4435475"/>
          <p14:tracePt t="87896" x="8975725" y="4381500"/>
          <p14:tracePt t="87912" x="8923338" y="4327525"/>
          <p14:tracePt t="87929" x="8885238" y="4275138"/>
          <p14:tracePt t="87946" x="8861425" y="4237038"/>
          <p14:tracePt t="87946" x="8839200" y="4221163"/>
          <p14:tracePt t="87962" x="8839200" y="4213225"/>
          <p14:tracePt t="88018" x="8831263" y="4213225"/>
          <p14:tracePt t="88026" x="8831263" y="4237038"/>
          <p14:tracePt t="88034" x="8847138" y="4305300"/>
          <p14:tracePt t="88046" x="8907463" y="4373563"/>
          <p14:tracePt t="88062" x="9121775" y="4564063"/>
          <p14:tracePt t="88079" x="9350375" y="4702175"/>
          <p14:tracePt t="88096" x="9517063" y="4770438"/>
          <p14:tracePt t="88112" x="9745663" y="4860925"/>
          <p14:tracePt t="88129" x="10020300" y="4975225"/>
          <p14:tracePt t="88146" x="10180638" y="5021263"/>
          <p14:tracePt t="88146" x="10233025" y="5029200"/>
          <p14:tracePt t="88162" x="10325100" y="5029200"/>
          <p14:tracePt t="88179" x="10385425" y="5029200"/>
          <p14:tracePt t="88196" x="10423525" y="5029200"/>
          <p14:tracePt t="88212" x="10461625" y="5006975"/>
          <p14:tracePt t="88229" x="10485438" y="4945063"/>
          <p14:tracePt t="88246" x="10523538" y="4884738"/>
          <p14:tracePt t="88262" x="10553700" y="4838700"/>
          <p14:tracePt t="88279" x="10575925" y="4792663"/>
          <p14:tracePt t="88296" x="10599738" y="4732338"/>
          <p14:tracePt t="88312" x="10614025" y="4686300"/>
          <p14:tracePt t="88329" x="10645775" y="4618038"/>
          <p14:tracePt t="88346" x="10652125" y="4594225"/>
          <p14:tracePt t="88347" x="10660063" y="4587875"/>
          <p14:tracePt t="88362" x="10683875" y="4564063"/>
          <p14:tracePt t="88379" x="10683875" y="4549775"/>
          <p14:tracePt t="88396" x="10698163" y="4533900"/>
          <p14:tracePt t="88412" x="10714038" y="4518025"/>
          <p14:tracePt t="88429" x="10728325" y="4518025"/>
          <p14:tracePt t="88446" x="10782300" y="4518025"/>
          <p14:tracePt t="88462" x="10850563" y="4518025"/>
          <p14:tracePt t="88479" x="10904538" y="4525963"/>
          <p14:tracePt t="88496" x="10964863" y="4572000"/>
          <p14:tracePt t="88512" x="11018838" y="4618038"/>
          <p14:tracePt t="88529" x="11056938" y="4640263"/>
          <p14:tracePt t="88546" x="11079163" y="4664075"/>
          <p14:tracePt t="88547" x="11087100" y="4670425"/>
          <p14:tracePt t="88562" x="11095038" y="4678363"/>
          <p14:tracePt t="88642" x="11079163" y="4678363"/>
          <p14:tracePt t="88651" x="11071225" y="4678363"/>
          <p14:tracePt t="88662" x="11064875" y="4678363"/>
          <p14:tracePt t="88679" x="11056938" y="4678363"/>
          <p14:tracePt t="88696" x="11049000" y="4678363"/>
          <p14:tracePt t="88714" x="11041063" y="4678363"/>
          <p14:tracePt t="88729" x="11033125" y="4678363"/>
          <p14:tracePt t="88746" x="11026775" y="4670425"/>
          <p14:tracePt t="88762" x="11018838" y="4670425"/>
          <p14:tracePt t="88819" x="11010900" y="4670425"/>
          <p14:tracePt t="88843" x="11002963" y="4670425"/>
          <p14:tracePt t="88867" x="10980738" y="4670425"/>
          <p14:tracePt t="88874" x="10956925" y="4708525"/>
          <p14:tracePt t="88883" x="10926763" y="4762500"/>
          <p14:tracePt t="88896" x="10896600" y="4822825"/>
          <p14:tracePt t="88913" x="10820400" y="4945063"/>
          <p14:tracePt t="88929" x="10728325" y="5059363"/>
          <p14:tracePt t="88946" x="10629900" y="5165725"/>
          <p14:tracePt t="88946" x="10583863" y="5189538"/>
          <p14:tracePt t="88963" x="10531475" y="5235575"/>
          <p14:tracePt t="88979" x="10515600" y="5249863"/>
          <p14:tracePt t="89051" x="10507663" y="5249863"/>
          <p14:tracePt t="89059" x="10493375" y="5235575"/>
          <p14:tracePt t="89067" x="10493375" y="5211763"/>
          <p14:tracePt t="89079" x="10493375" y="5189538"/>
          <p14:tracePt t="89096" x="10515600" y="5135563"/>
          <p14:tracePt t="89113" x="10545763" y="5037138"/>
          <p14:tracePt t="89129" x="10561638" y="4953000"/>
          <p14:tracePt t="89146" x="10583863" y="4830763"/>
          <p14:tracePt t="89147" x="10583863" y="4770438"/>
          <p14:tracePt t="89163" x="10591800" y="4656138"/>
          <p14:tracePt t="89179" x="10591800" y="4572000"/>
          <p14:tracePt t="89196" x="10569575" y="4457700"/>
          <p14:tracePt t="89213" x="10485438" y="4335463"/>
          <p14:tracePt t="89229" x="10385425" y="4237038"/>
          <p14:tracePt t="89246" x="10294938" y="4168775"/>
          <p14:tracePt t="89263" x="10202863" y="4137025"/>
          <p14:tracePt t="89279" x="10134600" y="4137025"/>
          <p14:tracePt t="89296" x="10096500" y="4137025"/>
          <p14:tracePt t="89313" x="10058400" y="4267200"/>
          <p14:tracePt t="89329" x="10042525" y="4473575"/>
          <p14:tracePt t="89346" x="10042525" y="4822825"/>
          <p14:tracePt t="89347" x="10066338" y="4968875"/>
          <p14:tracePt t="89363" x="10164763" y="5219700"/>
          <p14:tracePt t="89379" x="10309225" y="5394325"/>
          <p14:tracePt t="89396" x="10591800" y="5584825"/>
          <p14:tracePt t="89413" x="10934700" y="5745163"/>
          <p14:tracePt t="89429" x="11269663" y="5897563"/>
          <p14:tracePt t="89446" x="11483975" y="5989638"/>
          <p14:tracePt t="89463" x="11598275" y="6049963"/>
          <p14:tracePt t="89479" x="11650663" y="6065838"/>
          <p14:tracePt t="89496" x="11666538" y="6073775"/>
          <p14:tracePt t="89513" x="11696700" y="6080125"/>
          <p14:tracePt t="89529" x="11742738" y="6103938"/>
          <p14:tracePt t="89546" x="11811000" y="6126163"/>
          <p14:tracePt t="89547" x="11857038" y="6142038"/>
          <p14:tracePt t="89563" x="11933238" y="6156325"/>
          <p14:tracePt t="89579" x="11963400" y="6164263"/>
          <p14:tracePt t="89596" x="11979275" y="6164263"/>
          <p14:tracePt t="89613" x="11993563" y="6164263"/>
          <p14:tracePt t="89629" x="12009438" y="6164263"/>
          <p14:tracePt t="89646" x="12031663" y="6149975"/>
          <p14:tracePt t="89771" x="12023725" y="6134100"/>
          <p14:tracePt t="89779" x="11993563" y="6126163"/>
          <p14:tracePt t="89787" x="11941175" y="6080125"/>
          <p14:tracePt t="89796" x="11871325" y="6042025"/>
          <p14:tracePt t="89813" x="11598275" y="5837238"/>
          <p14:tracePt t="89829" x="11163300" y="5494338"/>
          <p14:tracePt t="89846" x="11018838" y="5318125"/>
          <p14:tracePt t="89863" x="10934700" y="5143500"/>
          <p14:tracePt t="89879" x="10858500" y="4975225"/>
          <p14:tracePt t="89896" x="10804525" y="4860925"/>
          <p14:tracePt t="89913" x="10766425" y="4746625"/>
          <p14:tracePt t="89929" x="10706100" y="4664075"/>
          <p14:tracePt t="89946" x="10621963" y="4579938"/>
          <p14:tracePt t="89947" x="10599738" y="4541838"/>
          <p14:tracePt t="89963" x="10583863" y="4511675"/>
          <p14:tracePt t="89979" x="10569575" y="4495800"/>
          <p14:tracePt t="89996" x="10553700" y="4465638"/>
          <p14:tracePt t="90013" x="10537825" y="4427538"/>
          <p14:tracePt t="90029" x="10515600" y="4403725"/>
          <p14:tracePt t="90046" x="10499725" y="4343400"/>
          <p14:tracePt t="90063" x="10493375" y="4305300"/>
          <p14:tracePt t="90079" x="10485438" y="4259263"/>
          <p14:tracePt t="90099" x="10485438" y="4251325"/>
          <p14:tracePt t="90115" x="10485438" y="4244975"/>
          <p14:tracePt t="90139" x="10485438" y="4237038"/>
          <p14:tracePt t="90155" x="10485438" y="4221163"/>
          <p14:tracePt t="90163" x="10485438" y="4213225"/>
          <p14:tracePt t="90179" x="10493375" y="4198938"/>
          <p14:tracePt t="90196" x="10493375" y="4191000"/>
          <p14:tracePt t="90213" x="10493375" y="4183063"/>
          <p14:tracePt t="90235" x="10485438" y="4183063"/>
          <p14:tracePt t="90246" x="10469563" y="4183063"/>
          <p14:tracePt t="90263" x="10417175" y="4198938"/>
          <p14:tracePt t="90279" x="10333038" y="4251325"/>
          <p14:tracePt t="90296" x="10248900" y="4283075"/>
          <p14:tracePt t="90313" x="10172700" y="4313238"/>
          <p14:tracePt t="90330" x="10134600" y="4335463"/>
          <p14:tracePt t="90346" x="10104438" y="4373563"/>
          <p14:tracePt t="90363" x="10104438" y="4487863"/>
          <p14:tracePt t="90379" x="10096500" y="4549775"/>
          <p14:tracePt t="90396" x="10156825" y="4632325"/>
          <p14:tracePt t="90413" x="10309225" y="4732338"/>
          <p14:tracePt t="90430" x="10575925" y="4816475"/>
          <p14:tracePt t="90446" x="10820400" y="4838700"/>
          <p14:tracePt t="90463" x="11018838" y="4838700"/>
          <p14:tracePt t="90480" x="11163300" y="4816475"/>
          <p14:tracePt t="90496" x="11223625" y="4770438"/>
          <p14:tracePt t="90513" x="11231563" y="4702175"/>
          <p14:tracePt t="90529" x="11185525" y="4579938"/>
          <p14:tracePt t="90546" x="11125200" y="4465638"/>
          <p14:tracePt t="90563" x="10995025" y="4359275"/>
          <p14:tracePt t="90580" x="10888663" y="4335463"/>
          <p14:tracePt t="90596" x="10766425" y="4335463"/>
          <p14:tracePt t="90613" x="10668000" y="4389438"/>
          <p14:tracePt t="90630" x="10637838" y="4525963"/>
          <p14:tracePt t="90646" x="10629900" y="4686300"/>
          <p14:tracePt t="90663" x="10629900" y="4830763"/>
          <p14:tracePt t="90680" x="10752138" y="4975225"/>
          <p14:tracePt t="90696" x="10888663" y="5089525"/>
          <p14:tracePt t="90713" x="11071225" y="5189538"/>
          <p14:tracePt t="90730" x="11155363" y="5219700"/>
          <p14:tracePt t="90746" x="11163300" y="5219700"/>
          <p14:tracePt t="90763" x="11171238" y="5227638"/>
          <p14:tracePt t="90787" x="11171238" y="5241925"/>
          <p14:tracePt t="90796" x="11171238" y="5265738"/>
          <p14:tracePt t="90813" x="11171238" y="5311775"/>
          <p14:tracePt t="90830" x="11171238" y="5356225"/>
          <p14:tracePt t="90846" x="11171238" y="5387975"/>
          <p14:tracePt t="90863" x="11155363" y="5426075"/>
          <p14:tracePt t="90880" x="11147425" y="5456238"/>
          <p14:tracePt t="90896" x="11133138" y="5502275"/>
          <p14:tracePt t="90913" x="11133138" y="5532438"/>
          <p14:tracePt t="90930" x="11133138" y="5554663"/>
          <p14:tracePt t="90946" x="11133138" y="5562600"/>
          <p14:tracePt t="90963" x="11133138" y="5578475"/>
          <p14:tracePt t="91379" x="11147425" y="5578475"/>
          <p14:tracePt t="91395" x="11147425" y="5584825"/>
          <p14:tracePt t="91403" x="11147425" y="5592763"/>
          <p14:tracePt t="91413" x="11147425" y="5600700"/>
          <p14:tracePt t="91430" x="11133138" y="5616575"/>
          <p14:tracePt t="91446" x="11125200" y="5638800"/>
          <p14:tracePt t="91463" x="11117263" y="5654675"/>
          <p14:tracePt t="91480" x="11117263" y="5684838"/>
          <p14:tracePt t="91496" x="11117263" y="5707063"/>
          <p14:tracePt t="91513" x="11117263" y="5737225"/>
          <p14:tracePt t="91530" x="11117263" y="5768975"/>
          <p14:tracePt t="91546" x="11133138" y="5791200"/>
          <p14:tracePt t="91548" x="11141075" y="5807075"/>
          <p14:tracePt t="91563" x="11147425" y="5829300"/>
          <p14:tracePt t="91580" x="11163300" y="5845175"/>
          <p14:tracePt t="91596" x="11185525" y="5883275"/>
          <p14:tracePt t="91613" x="11193463" y="5897563"/>
          <p14:tracePt t="91630" x="11193463" y="5905500"/>
          <p14:tracePt t="91646" x="11201400" y="5905500"/>
          <p14:tracePt t="91663" x="11209338" y="5905500"/>
          <p14:tracePt t="91680" x="11209338" y="5851525"/>
          <p14:tracePt t="91696" x="11193463" y="5813425"/>
          <p14:tracePt t="91713" x="11155363" y="5768975"/>
          <p14:tracePt t="91730" x="11125200" y="5715000"/>
          <p14:tracePt t="91746" x="11087100" y="5684838"/>
          <p14:tracePt t="91747" x="11049000" y="5654675"/>
          <p14:tracePt t="91763" x="10964863" y="5554663"/>
          <p14:tracePt t="91780" x="10874375" y="5426075"/>
          <p14:tracePt t="91797" x="10782300" y="5280025"/>
          <p14:tracePt t="91813" x="10668000" y="5159375"/>
          <p14:tracePt t="91830" x="10629900" y="5113338"/>
          <p14:tracePt t="91847" x="10629900" y="5105400"/>
          <p14:tracePt t="91863" x="10621963" y="5089525"/>
          <p14:tracePt t="91883" x="10614025" y="5075238"/>
          <p14:tracePt t="91896" x="10614025" y="5067300"/>
          <p14:tracePt t="91923" x="10614025" y="5051425"/>
          <p14:tracePt t="92052" x="10607675" y="5045075"/>
          <p14:tracePt t="92067" x="10599738" y="5037138"/>
          <p14:tracePt t="92083" x="10591800" y="5037138"/>
          <p14:tracePt t="92139" x="10583863" y="5037138"/>
          <p14:tracePt t="92147" x="10575925" y="5037138"/>
          <p14:tracePt t="92155" x="10575925" y="5045075"/>
          <p14:tracePt t="92171" x="10569575" y="5045075"/>
          <p14:tracePt t="92187" x="10569575" y="5051425"/>
          <p14:tracePt t="92197" x="10561638" y="5051425"/>
          <p14:tracePt t="92213" x="10561638" y="5067300"/>
          <p14:tracePt t="92283" x="10561638" y="5059363"/>
          <p14:tracePt t="92291" x="10561638" y="5037138"/>
          <p14:tracePt t="92299" x="10561638" y="5013325"/>
          <p14:tracePt t="92313" x="10561638" y="4999038"/>
          <p14:tracePt t="92330" x="10561638" y="4960938"/>
          <p14:tracePt t="92347" x="10561638" y="4930775"/>
          <p14:tracePt t="92348" x="10561638" y="4922838"/>
          <p14:tracePt t="92364" x="10561638" y="4906963"/>
          <p14:tracePt t="92380" x="10561638" y="4899025"/>
          <p14:tracePt t="92435" x="10545763" y="4892675"/>
          <p14:tracePt t="92451" x="10531475" y="4892675"/>
          <p14:tracePt t="92459" x="10507663" y="4892675"/>
          <p14:tracePt t="92467" x="10485438" y="4884738"/>
          <p14:tracePt t="92483" x="10461625" y="4876800"/>
          <p14:tracePt t="92497" x="10423525" y="4899025"/>
          <p14:tracePt t="92513" x="10371138" y="5045075"/>
          <p14:tracePt t="92530" x="10347325" y="5219700"/>
          <p14:tracePt t="92547" x="10347325" y="5432425"/>
          <p14:tracePt t="92564" x="10401300" y="5753100"/>
          <p14:tracePt t="92580" x="10455275" y="5883275"/>
          <p14:tracePt t="92597" x="10523538" y="6011863"/>
          <p14:tracePt t="92613" x="10569575" y="6126163"/>
          <p14:tracePt t="92630" x="10607675" y="6194425"/>
          <p14:tracePt t="92647" x="10607675" y="6248400"/>
          <p14:tracePt t="92663" x="10607675" y="6264275"/>
          <p14:tracePt t="92680" x="10621963" y="6278563"/>
          <p14:tracePt t="92715" x="10629900" y="6278563"/>
          <p14:tracePt t="92764" x="10629900" y="6270625"/>
          <p14:tracePt t="92772" x="10629900" y="6256338"/>
          <p14:tracePt t="92780" x="10629900" y="6232525"/>
          <p14:tracePt t="92797" x="10652125" y="6188075"/>
          <p14:tracePt t="92813" x="10690225" y="6096000"/>
          <p14:tracePt t="92830" x="10736263" y="5973763"/>
          <p14:tracePt t="92847" x="10760075" y="5859463"/>
          <p14:tracePt t="92864" x="10774363" y="5699125"/>
          <p14:tracePt t="92880" x="10766425" y="5524500"/>
          <p14:tracePt t="92897" x="10698163" y="5387975"/>
          <p14:tracePt t="92913" x="10575925" y="5273675"/>
          <p14:tracePt t="92930" x="10431463" y="5197475"/>
          <p14:tracePt t="92947" x="10325100" y="5151438"/>
          <p14:tracePt t="92964" x="10233025" y="5121275"/>
          <p14:tracePt t="92980" x="10172700" y="5105400"/>
          <p14:tracePt t="92997" x="10112375" y="5097463"/>
          <p14:tracePt t="93013" x="10058400" y="5097463"/>
          <p14:tracePt t="93030" x="10012363" y="5097463"/>
          <p14:tracePt t="93047" x="9952038" y="5219700"/>
          <p14:tracePt t="93063" x="9936163" y="5387975"/>
          <p14:tracePt t="93080" x="9928225" y="5546725"/>
          <p14:tracePt t="93097" x="9928225" y="5646738"/>
          <p14:tracePt t="93114" x="9959975" y="5676900"/>
          <p14:tracePt t="93130" x="9998075" y="5676900"/>
          <p14:tracePt t="93147" x="10080625" y="5676900"/>
          <p14:tracePt t="93164" x="10240963" y="5592763"/>
          <p14:tracePt t="93180" x="10371138" y="5464175"/>
          <p14:tracePt t="93197" x="10455275" y="5311775"/>
          <p14:tracePt t="93213" x="10523538" y="5151438"/>
          <p14:tracePt t="93230" x="10531475" y="5013325"/>
          <p14:tracePt t="93247" x="10531475" y="4930775"/>
          <p14:tracePt t="93264" x="10447338" y="4846638"/>
          <p14:tracePt t="93280" x="10317163" y="4808538"/>
          <p14:tracePt t="93297" x="10218738" y="4808538"/>
          <p14:tracePt t="93314" x="10126663" y="4914900"/>
          <p14:tracePt t="93330" x="10080625" y="5097463"/>
          <p14:tracePt t="93347" x="10080625" y="5265738"/>
          <p14:tracePt t="93348" x="10080625" y="5387975"/>
          <p14:tracePt t="93364" x="10080625" y="5592763"/>
          <p14:tracePt t="93380" x="10126663" y="5715000"/>
          <p14:tracePt t="93397" x="10218738" y="5768975"/>
          <p14:tracePt t="93413" x="10355263" y="5799138"/>
          <p14:tracePt t="93430" x="10537825" y="5799138"/>
          <p14:tracePt t="93447" x="10660063" y="5745163"/>
          <p14:tracePt t="93464" x="10760075" y="5654675"/>
          <p14:tracePt t="93480" x="10828338" y="5540375"/>
          <p14:tracePt t="93497" x="10850563" y="5426075"/>
          <p14:tracePt t="93514" x="10866438" y="5318125"/>
          <p14:tracePt t="93530" x="10866438" y="5219700"/>
          <p14:tracePt t="93547" x="10820400" y="5151438"/>
          <p14:tracePt t="93547" x="10790238" y="5127625"/>
          <p14:tracePt t="93564" x="10660063" y="5121275"/>
          <p14:tracePt t="93580" x="10523538" y="5135563"/>
          <p14:tracePt t="93597" x="10461625" y="5257800"/>
          <p14:tracePt t="93614" x="10455275" y="5448300"/>
          <p14:tracePt t="93630" x="10455275" y="5622925"/>
          <p14:tracePt t="93647" x="10537825" y="5715000"/>
          <p14:tracePt t="93664" x="10652125" y="5730875"/>
          <p14:tracePt t="93680" x="10850563" y="5730875"/>
          <p14:tracePt t="93697" x="11079163" y="5699125"/>
          <p14:tracePt t="93714" x="11223625" y="5638800"/>
          <p14:tracePt t="93730" x="11345863" y="5554663"/>
          <p14:tracePt t="93747" x="11422063" y="5440363"/>
          <p14:tracePt t="93748" x="11430000" y="5380038"/>
          <p14:tracePt t="93764" x="11452225" y="5227638"/>
          <p14:tracePt t="93780" x="11452225" y="5113338"/>
          <p14:tracePt t="93797" x="11460163" y="5045075"/>
          <p14:tracePt t="93814" x="11445875" y="4960938"/>
          <p14:tracePt t="93830" x="11407775" y="4906963"/>
          <p14:tracePt t="93847" x="11323638" y="4884738"/>
          <p14:tracePt t="93864" x="11193463" y="4884738"/>
          <p14:tracePt t="93880" x="11079163" y="4884738"/>
          <p14:tracePt t="93897" x="11010900" y="4884738"/>
          <p14:tracePt t="93924" x="11010900" y="4868863"/>
          <p14:tracePt t="93932" x="11010900" y="4854575"/>
          <p14:tracePt t="93947" x="11010900" y="4846638"/>
          <p14:tracePt t="93964" x="11010900" y="4830763"/>
          <p14:tracePt t="94724" x="11010900" y="4822825"/>
          <p14:tracePt t="94732" x="11064875" y="4854575"/>
          <p14:tracePt t="94748" x="11171238" y="4937125"/>
          <p14:tracePt t="94780" x="11163300" y="4945063"/>
          <p14:tracePt t="94788" x="11117263" y="4945063"/>
          <p14:tracePt t="94797" x="11033125" y="4930775"/>
          <p14:tracePt t="94814" x="10850563" y="4822825"/>
          <p14:tracePt t="94831" x="10645775" y="4702175"/>
          <p14:tracePt t="94847" x="10347325" y="4503738"/>
          <p14:tracePt t="94864" x="10118725" y="4305300"/>
          <p14:tracePt t="94881" x="9974263" y="4106863"/>
          <p14:tracePt t="94897" x="9837738" y="3825875"/>
          <p14:tracePt t="94914" x="9715500" y="3551238"/>
          <p14:tracePt t="94931" x="9639300" y="3352800"/>
          <p14:tracePt t="94947" x="9593263" y="3192463"/>
          <p14:tracePt t="94948" x="9578975" y="3146425"/>
          <p14:tracePt t="94964" x="9555163" y="3101975"/>
          <p14:tracePt t="94981" x="9555163" y="3070225"/>
          <p14:tracePt t="94997" x="9555163" y="3040063"/>
          <p14:tracePt t="95014" x="9563100" y="3001963"/>
          <p14:tracePt t="95031" x="9585325" y="2941638"/>
          <p14:tracePt t="95047" x="9585325" y="2925763"/>
          <p14:tracePt t="95108" x="9593263" y="2925763"/>
          <p14:tracePt t="95116" x="9593263" y="2933700"/>
          <p14:tracePt t="95124" x="9623425" y="2979738"/>
          <p14:tracePt t="95132" x="9639300" y="2994025"/>
          <p14:tracePt t="95147" x="9655175" y="3025775"/>
          <p14:tracePt t="95164" x="9693275" y="3094038"/>
          <p14:tracePt t="95316" x="9707563" y="3108325"/>
          <p14:tracePt t="95396" x="9707563" y="3086100"/>
          <p14:tracePt t="95405" x="9707563" y="3078163"/>
          <p14:tracePt t="95414" x="9707563" y="3055938"/>
          <p14:tracePt t="95431" x="9699625" y="3032125"/>
          <p14:tracePt t="95447" x="9685338" y="3009900"/>
          <p14:tracePt t="95464" x="9685338" y="2994025"/>
          <p14:tracePt t="95481" x="9677400" y="2955925"/>
          <p14:tracePt t="95497" x="9669463" y="2925763"/>
          <p14:tracePt t="95514" x="9661525" y="2887663"/>
          <p14:tracePt t="95531" x="9647238" y="2857500"/>
          <p14:tracePt t="95547" x="9639300" y="2827338"/>
          <p14:tracePt t="95564" x="9631363" y="2811463"/>
          <p14:tracePt t="95644" x="9623425" y="2819400"/>
          <p14:tracePt t="95653" x="9623425" y="2841625"/>
          <p14:tracePt t="95664" x="9617075" y="2873375"/>
          <p14:tracePt t="95681" x="9617075" y="2925763"/>
          <p14:tracePt t="95697" x="9617075" y="2994025"/>
          <p14:tracePt t="95714" x="9647238" y="3040063"/>
          <p14:tracePt t="95731" x="9693275" y="3070225"/>
          <p14:tracePt t="95747" x="9723438" y="3070225"/>
          <p14:tracePt t="95749" x="9731375" y="3070225"/>
          <p14:tracePt t="95764" x="9753600" y="3070225"/>
          <p14:tracePt t="95781" x="9753600" y="3009900"/>
          <p14:tracePt t="95797" x="9753600" y="2933700"/>
          <p14:tracePt t="95814" x="9745663" y="2827338"/>
          <p14:tracePt t="95831" x="9699625" y="2727325"/>
          <p14:tracePt t="95847" x="9655175" y="2659063"/>
          <p14:tracePt t="95864" x="9639300" y="2659063"/>
          <p14:tracePt t="95892" x="9631363" y="2659063"/>
          <p14:tracePt t="95900" x="9631363" y="2697163"/>
          <p14:tracePt t="95914" x="9623425" y="2743200"/>
          <p14:tracePt t="95931" x="9609138" y="2849563"/>
          <p14:tracePt t="95948" x="9609138" y="3001963"/>
          <p14:tracePt t="95949" x="9609138" y="3086100"/>
          <p14:tracePt t="95964" x="9655175" y="3184525"/>
          <p14:tracePt t="95981" x="9723438" y="3246438"/>
          <p14:tracePt t="95997" x="9745663" y="3254375"/>
          <p14:tracePt t="96014" x="9775825" y="3254375"/>
          <p14:tracePt t="96031" x="9799638" y="3254375"/>
          <p14:tracePt t="96048" x="9799638" y="3230563"/>
          <p14:tracePt t="96064" x="9813925" y="3146425"/>
          <p14:tracePt t="96081" x="9813925" y="3040063"/>
          <p14:tracePt t="96098" x="9783763" y="2933700"/>
          <p14:tracePt t="96114" x="9745663" y="2849563"/>
          <p14:tracePt t="96131" x="9699625" y="2811463"/>
          <p14:tracePt t="96147" x="9685338" y="2803525"/>
          <p14:tracePt t="96164" x="9669463" y="2803525"/>
          <p14:tracePt t="96181" x="9661525" y="2803525"/>
          <p14:tracePt t="96198" x="9639300" y="2873375"/>
          <p14:tracePt t="96214" x="9631363" y="2941638"/>
          <p14:tracePt t="96231" x="9631363" y="2979738"/>
          <p14:tracePt t="96247" x="9631363" y="2994025"/>
          <p14:tracePt t="96264" x="9631363" y="3001963"/>
          <p14:tracePt t="96284" x="9631363" y="3009900"/>
          <p14:tracePt t="96298" x="9639300" y="3009900"/>
          <p14:tracePt t="96314" x="9685338" y="2911475"/>
          <p14:tracePt t="96331" x="9699625" y="2773363"/>
          <p14:tracePt t="96348" x="9699625" y="2674938"/>
          <p14:tracePt t="96349" x="9699625" y="2644775"/>
          <p14:tracePt t="96364" x="9699625" y="2636838"/>
          <p14:tracePt t="96396" x="9699625" y="2659063"/>
          <p14:tracePt t="96404" x="9699625" y="2720975"/>
          <p14:tracePt t="96414" x="9699625" y="2803525"/>
          <p14:tracePt t="96431" x="9699625" y="2955925"/>
          <p14:tracePt t="96448" x="9699625" y="3055938"/>
          <p14:tracePt t="96464" x="9699625" y="3101975"/>
          <p14:tracePt t="96481" x="9699625" y="3108325"/>
          <p14:tracePt t="96508" x="9715500" y="3078163"/>
          <p14:tracePt t="96516" x="9723438" y="3025775"/>
          <p14:tracePt t="96531" x="9731375" y="2955925"/>
          <p14:tracePt t="96548" x="9745663" y="2819400"/>
          <p14:tracePt t="96548" x="9745663" y="2759075"/>
          <p14:tracePt t="96564" x="9737725" y="2727325"/>
          <p14:tracePt t="96605" x="9737725" y="2743200"/>
          <p14:tracePt t="96613" x="9737725" y="2789238"/>
          <p14:tracePt t="96620" x="9745663" y="2873375"/>
          <p14:tracePt t="96631" x="9761538" y="2955925"/>
          <p14:tracePt t="96648" x="9783763" y="3108325"/>
          <p14:tracePt t="96664" x="9791700" y="3200400"/>
          <p14:tracePt t="96681" x="9807575" y="3246438"/>
          <p14:tracePt t="96716" x="9807575" y="3254375"/>
          <p14:tracePt t="96733" x="9813925" y="3254375"/>
          <p14:tracePt t="96741" x="9813925" y="3246438"/>
          <p14:tracePt t="96749" x="9813925" y="3222625"/>
          <p14:tracePt t="96765" x="9799638" y="3170238"/>
          <p14:tracePt t="96781" x="9791700" y="3140075"/>
          <p14:tracePt t="96798" x="9783763" y="3132138"/>
          <p14:tracePt t="96845" x="9783763" y="3140075"/>
          <p14:tracePt t="96853" x="9783763" y="3178175"/>
          <p14:tracePt t="96864" x="9783763" y="3230563"/>
          <p14:tracePt t="96881" x="9791700" y="3276600"/>
          <p14:tracePt t="96898" x="9791700" y="3322638"/>
          <p14:tracePt t="96941" x="9807575" y="3322638"/>
          <p14:tracePt t="96949" x="9813925" y="3322638"/>
          <p14:tracePt t="96956" x="9829800" y="3292475"/>
          <p14:tracePt t="96964" x="9829800" y="3260725"/>
          <p14:tracePt t="96981" x="9829800" y="3200400"/>
          <p14:tracePt t="96998" x="9829800" y="3146425"/>
          <p14:tracePt t="97014" x="9829800" y="3124200"/>
          <p14:tracePt t="97031" x="9829800" y="3116263"/>
          <p14:tracePt t="97101" x="9829800" y="3108325"/>
          <p14:tracePt t="97125" x="9829800" y="3101975"/>
          <p14:tracePt t="97149" x="9829800" y="3094038"/>
          <p14:tracePt t="97197" x="9837738" y="3094038"/>
          <p14:tracePt t="97213" x="9845675" y="3086100"/>
          <p14:tracePt t="97229" x="9845675" y="3078163"/>
          <p14:tracePt t="97245" x="9852025" y="3078163"/>
          <p14:tracePt t="97253" x="9859963" y="3070225"/>
          <p14:tracePt t="97269" x="9867900" y="3063875"/>
          <p14:tracePt t="97293" x="9875838" y="3055938"/>
          <p14:tracePt t="97309" x="9883775" y="3055938"/>
          <p14:tracePt t="97317" x="9890125" y="3048000"/>
          <p14:tracePt t="97331" x="9898063" y="3048000"/>
          <p14:tracePt t="97348" x="9921875" y="3040063"/>
          <p14:tracePt t="97349" x="9936163" y="3040063"/>
          <p14:tracePt t="97365" x="9966325" y="3040063"/>
          <p14:tracePt t="97381" x="9982200" y="3040063"/>
          <p14:tracePt t="97398" x="9990138" y="3040063"/>
          <p14:tracePt t="97437" x="9998075" y="3040063"/>
          <p14:tracePt t="97477" x="10004425" y="3040063"/>
          <p14:tracePt t="97509" x="10012363" y="3040063"/>
          <p14:tracePt t="98445" x="10004425" y="3040063"/>
          <p14:tracePt t="98453" x="9998075" y="3040063"/>
          <p14:tracePt t="98477" x="9982200" y="3040063"/>
          <p14:tracePt t="98493" x="9974263" y="3040063"/>
          <p14:tracePt t="98501" x="9966325" y="3048000"/>
          <p14:tracePt t="98515" x="9959975" y="3048000"/>
          <p14:tracePt t="98531" x="9936163" y="3048000"/>
          <p14:tracePt t="98548" x="9913938" y="3048000"/>
          <p14:tracePt t="98565" x="9890125" y="3048000"/>
          <p14:tracePt t="98581" x="9867900" y="3048000"/>
          <p14:tracePt t="98598" x="9845675" y="3055938"/>
          <p14:tracePt t="98615" x="9813925" y="3063875"/>
          <p14:tracePt t="98632" x="9791700" y="3063875"/>
          <p14:tracePt t="98685" x="9783763" y="3063875"/>
          <p14:tracePt t="98701" x="9775825" y="3055938"/>
          <p14:tracePt t="98709" x="9769475" y="3017838"/>
          <p14:tracePt t="98717" x="9761538" y="2979738"/>
          <p14:tracePt t="98731" x="9753600" y="2925763"/>
          <p14:tracePt t="98748" x="9723438" y="2811463"/>
          <p14:tracePt t="98765" x="9655175" y="2667000"/>
          <p14:tracePt t="98781" x="9609138" y="2613025"/>
          <p14:tracePt t="98798" x="9578975" y="2590800"/>
          <p14:tracePt t="98815" x="9563100" y="2590800"/>
          <p14:tracePt t="98832" x="9540875" y="2590800"/>
          <p14:tracePt t="98848" x="9502775" y="2590800"/>
          <p14:tracePt t="98865" x="9410700" y="2598738"/>
          <p14:tracePt t="98882" x="9312275" y="2620963"/>
          <p14:tracePt t="98898" x="9236075" y="2689225"/>
          <p14:tracePt t="98915" x="9166225" y="2743200"/>
          <p14:tracePt t="98932" x="9113838" y="2803525"/>
          <p14:tracePt t="98948" x="9083675" y="2873375"/>
          <p14:tracePt t="98950" x="9059863" y="2917825"/>
          <p14:tracePt t="98965" x="9013825" y="3001963"/>
          <p14:tracePt t="98982" x="8983663" y="3070225"/>
          <p14:tracePt t="98998" x="8961438" y="3124200"/>
          <p14:tracePt t="99015" x="8945563" y="3208338"/>
          <p14:tracePt t="99032" x="8937625" y="3322638"/>
          <p14:tracePt t="99048" x="8937625" y="3429000"/>
          <p14:tracePt t="99065" x="8937625" y="3513138"/>
          <p14:tracePt t="99082" x="8975725" y="3589338"/>
          <p14:tracePt t="99098" x="8991600" y="3603625"/>
          <p14:tracePt t="99115" x="9013825" y="3619500"/>
          <p14:tracePt t="99133" x="9021763" y="3619500"/>
          <p14:tracePt t="99148" x="9029700" y="3619500"/>
          <p14:tracePt t="99165" x="9075738" y="3635375"/>
          <p14:tracePt t="99182" x="9105900" y="3635375"/>
          <p14:tracePt t="99198" x="9144000" y="3641725"/>
          <p14:tracePt t="99215" x="9174163" y="3641725"/>
          <p14:tracePt t="99232" x="9182100" y="3641725"/>
          <p14:tracePt t="99248" x="9190038" y="3641725"/>
          <p14:tracePt t="99265" x="9204325" y="3641725"/>
          <p14:tracePt t="99282" x="9236075" y="3611563"/>
          <p14:tracePt t="99298" x="9296400" y="3559175"/>
          <p14:tracePt t="99315" x="9350375" y="3513138"/>
          <p14:tracePt t="99332" x="9372600" y="3505200"/>
          <p14:tracePt t="99348" x="9380538" y="3497263"/>
          <p14:tracePt t="99509" x="9388475" y="3497263"/>
          <p14:tracePt t="99725" x="9372600" y="3482975"/>
          <p14:tracePt t="99733" x="9356725" y="3482975"/>
          <p14:tracePt t="99805" x="9342438" y="3475038"/>
          <p14:tracePt t="99814" x="9334500" y="3467100"/>
          <p14:tracePt t="99821" x="9326563" y="3467100"/>
          <p14:tracePt t="99832" x="9312275" y="3459163"/>
          <p14:tracePt t="99848" x="9258300" y="3436938"/>
          <p14:tracePt t="99865" x="9182100" y="3390900"/>
          <p14:tracePt t="99882" x="9121775" y="3314700"/>
          <p14:tracePt t="99898" x="9059863" y="3230563"/>
          <p14:tracePt t="99915" x="9021763" y="3108325"/>
          <p14:tracePt t="99932" x="9007475" y="3032125"/>
          <p14:tracePt t="99948" x="8991600" y="2955925"/>
          <p14:tracePt t="99966" x="8969375" y="2917825"/>
          <p14:tracePt t="99982" x="8937625" y="2873375"/>
          <p14:tracePt t="99998" x="8907463" y="2819400"/>
          <p14:tracePt t="100015" x="8861425" y="2751138"/>
          <p14:tracePt t="100032" x="8816975" y="2713038"/>
          <p14:tracePt t="100048" x="8763000" y="2697163"/>
          <p14:tracePt t="100065" x="8740775" y="2682875"/>
          <p14:tracePt t="100082" x="8694738" y="2682875"/>
          <p14:tracePt t="100099" x="8664575" y="2682875"/>
          <p14:tracePt t="100115" x="8640763" y="2705100"/>
          <p14:tracePt t="100132" x="8632825" y="2727325"/>
          <p14:tracePt t="100149" x="8632825" y="2743200"/>
          <p14:tracePt t="100165" x="8626475" y="2789238"/>
          <p14:tracePt t="100182" x="8656638" y="2827338"/>
          <p14:tracePt t="100198" x="8678863" y="2857500"/>
          <p14:tracePt t="100215" x="8716963" y="2887663"/>
          <p14:tracePt t="100232" x="8747125" y="2887663"/>
          <p14:tracePt t="100248" x="8785225" y="2887663"/>
          <p14:tracePt t="100265" x="8793163" y="2887663"/>
          <p14:tracePt t="100282" x="8801100" y="2887663"/>
          <p14:tracePt t="100299" x="8809038" y="2887663"/>
          <p14:tracePt t="100315" x="8816975" y="2887663"/>
          <p14:tracePt t="100333" x="8823325" y="2887663"/>
          <p14:tracePt t="100350" x="8831263" y="2887663"/>
          <p14:tracePt t="100365" x="8839200" y="2879725"/>
          <p14:tracePt t="100382" x="8847138" y="2857500"/>
          <p14:tracePt t="100399" x="8855075" y="2803525"/>
          <p14:tracePt t="100415" x="8855075" y="2735263"/>
          <p14:tracePt t="100432" x="8785225" y="2613025"/>
          <p14:tracePt t="100449" x="8670925" y="2476500"/>
          <p14:tracePt t="100465" x="8466138" y="2354263"/>
          <p14:tracePt t="100482" x="8259763" y="2278063"/>
          <p14:tracePt t="100499" x="8077200" y="2247900"/>
          <p14:tracePt t="100515" x="7993063" y="2247900"/>
          <p14:tracePt t="100532" x="7970838" y="2301875"/>
          <p14:tracePt t="100549" x="7962900" y="2446338"/>
          <p14:tracePt t="100565" x="8093075" y="2941638"/>
          <p14:tracePt t="100582" x="8313738" y="3246438"/>
          <p14:tracePt t="100599" x="8588375" y="3521075"/>
          <p14:tracePt t="100615" x="8855075" y="3635375"/>
          <p14:tracePt t="100632" x="9121775" y="3641725"/>
          <p14:tracePt t="100649" x="9372600" y="3589338"/>
          <p14:tracePt t="100665" x="9532938" y="3513138"/>
          <p14:tracePt t="100682" x="9617075" y="3406775"/>
          <p14:tracePt t="100699" x="9623425" y="3330575"/>
          <p14:tracePt t="100715" x="9593263" y="3192463"/>
          <p14:tracePt t="100732" x="9502775" y="3070225"/>
          <p14:tracePt t="100749" x="9394825" y="2963863"/>
          <p14:tracePt t="100749" x="9350375" y="2917825"/>
          <p14:tracePt t="100765" x="9212263" y="2873375"/>
          <p14:tracePt t="100782" x="9097963" y="2849563"/>
          <p14:tracePt t="100799" x="9067800" y="2849563"/>
          <p14:tracePt t="100815" x="9059863" y="2857500"/>
          <p14:tracePt t="100832" x="9059863" y="2941638"/>
          <p14:tracePt t="100849" x="9083675" y="3017838"/>
          <p14:tracePt t="100865" x="9182100" y="3101975"/>
          <p14:tracePt t="100882" x="9326563" y="3170238"/>
          <p14:tracePt t="100899" x="9432925" y="3184525"/>
          <p14:tracePt t="100915" x="9547225" y="3184525"/>
          <p14:tracePt t="100932" x="9578975" y="3184525"/>
          <p14:tracePt t="100949" x="9593263" y="3170238"/>
          <p14:tracePt t="100950" x="9593263" y="3154363"/>
          <p14:tracePt t="100965" x="9585325" y="3078163"/>
          <p14:tracePt t="100982" x="9517063" y="3009900"/>
          <p14:tracePt t="100999" x="9448800" y="2955925"/>
          <p14:tracePt t="101015" x="9418638" y="2925763"/>
          <p14:tracePt t="101032" x="9402763" y="2917825"/>
          <p14:tracePt t="101478" x="9402763" y="2895600"/>
          <p14:tracePt t="101486" x="9402763" y="2865438"/>
          <p14:tracePt t="101499" x="9402763" y="2811463"/>
          <p14:tracePt t="101516" x="9372600" y="2667000"/>
          <p14:tracePt t="101532" x="9304338" y="2446338"/>
          <p14:tracePt t="101549" x="9220200" y="2286000"/>
          <p14:tracePt t="101550" x="9159875" y="2187575"/>
          <p14:tracePt t="101566" x="9037638" y="2049463"/>
          <p14:tracePt t="101582" x="8907463" y="1965325"/>
          <p14:tracePt t="101599" x="8809038" y="1920875"/>
          <p14:tracePt t="101615" x="8740775" y="1912938"/>
          <p14:tracePt t="101632" x="8709025" y="1912938"/>
          <p14:tracePt t="101649" x="8664575" y="1912938"/>
          <p14:tracePt t="101666" x="8610600" y="1912938"/>
          <p14:tracePt t="101682" x="8572500" y="1912938"/>
          <p14:tracePt t="101699" x="8526463" y="1927225"/>
          <p14:tracePt t="101716" x="8496300" y="1989138"/>
          <p14:tracePt t="101732" x="8474075" y="2079625"/>
          <p14:tracePt t="101749" x="8466138" y="2111375"/>
          <p14:tracePt t="101766" x="8458200" y="2111375"/>
          <p14:tracePt t="101830" x="8458200" y="2141538"/>
          <p14:tracePt t="101838" x="8496300" y="2171700"/>
          <p14:tracePt t="101849" x="8550275" y="2270125"/>
          <p14:tracePt t="101866" x="8877300" y="2560638"/>
          <p14:tracePt t="101882" x="9250363" y="2887663"/>
          <p14:tracePt t="101899" x="9693275" y="3276600"/>
          <p14:tracePt t="101916" x="10156825" y="3763963"/>
          <p14:tracePt t="101932" x="10469563" y="4213225"/>
          <p14:tracePt t="101949" x="10752138" y="4770438"/>
          <p14:tracePt t="101966" x="10896600" y="5203825"/>
          <p14:tracePt t="101982" x="10950575" y="5311775"/>
          <p14:tracePt t="101999" x="10964863" y="5334000"/>
          <p14:tracePt t="102016" x="10964863" y="5341938"/>
          <p14:tracePt t="102078" x="10964863" y="5334000"/>
          <p14:tracePt t="102086" x="10956925" y="5227638"/>
          <p14:tracePt t="102094" x="10888663" y="4975225"/>
          <p14:tracePt t="102102" x="10782300" y="4732338"/>
          <p14:tracePt t="102116" x="10614025" y="4403725"/>
          <p14:tracePt t="102132" x="10240963" y="3779838"/>
          <p14:tracePt t="102149" x="9715500" y="3184525"/>
          <p14:tracePt t="102166" x="8724900" y="2384425"/>
          <p14:tracePt t="102182" x="8131175" y="1989138"/>
          <p14:tracePt t="102199" x="7916863" y="1866900"/>
          <p14:tracePt t="102216" x="7864475" y="1844675"/>
          <p14:tracePt t="102238" x="7856538" y="1851025"/>
          <p14:tracePt t="102249" x="7902575" y="1912938"/>
          <p14:tracePt t="102266" x="8123238" y="2179638"/>
          <p14:tracePt t="102282" x="8504238" y="2522538"/>
          <p14:tracePt t="102299" x="8801100" y="2727325"/>
          <p14:tracePt t="102316" x="8937625" y="2841625"/>
          <p14:tracePt t="102332" x="9045575" y="2903538"/>
          <p14:tracePt t="102349" x="9128125" y="2971800"/>
          <p14:tracePt t="102366" x="9250363" y="3086100"/>
          <p14:tracePt t="102382" x="9312275" y="3140075"/>
          <p14:tracePt t="102399" x="9342438" y="3170238"/>
          <p14:tracePt t="102494" x="9342438" y="3162300"/>
          <p14:tracePt t="102502" x="9350375" y="3154363"/>
          <p14:tracePt t="102511" x="9350375" y="3146425"/>
          <p14:tracePt t="102518" x="9350375" y="3124200"/>
          <p14:tracePt t="102532" x="9350375" y="3108325"/>
          <p14:tracePt t="102549" x="9356725" y="3055938"/>
          <p14:tracePt t="102566" x="9426575" y="2955925"/>
          <p14:tracePt t="102582" x="9464675" y="2917825"/>
          <p14:tracePt t="102599" x="9517063" y="2887663"/>
          <p14:tracePt t="102616" x="9571038" y="2873375"/>
          <p14:tracePt t="102632" x="9623425" y="2857500"/>
          <p14:tracePt t="102649" x="9669463" y="2857500"/>
          <p14:tracePt t="102666" x="9731375" y="2865438"/>
          <p14:tracePt t="102683" x="9799638" y="2917825"/>
          <p14:tracePt t="102699" x="9845675" y="2971800"/>
          <p14:tracePt t="102716" x="9859963" y="3017838"/>
          <p14:tracePt t="102790" x="9852025" y="2994025"/>
          <p14:tracePt t="102798" x="9821863" y="2971800"/>
          <p14:tracePt t="102806" x="9783763" y="2917825"/>
          <p14:tracePt t="102816" x="9745663" y="2873375"/>
          <p14:tracePt t="102832" x="9677400" y="2789238"/>
          <p14:tracePt t="102849" x="9609138" y="2705100"/>
          <p14:tracePt t="102866" x="9571038" y="2644775"/>
          <p14:tracePt t="102882" x="9555163" y="2628900"/>
          <p14:tracePt t="102926" x="9555163" y="2651125"/>
          <p14:tracePt t="102934" x="9555163" y="2682875"/>
          <p14:tracePt t="102942" x="9555163" y="2713038"/>
          <p14:tracePt t="102950" x="9555163" y="2759075"/>
          <p14:tracePt t="102966" x="9555163" y="2873375"/>
          <p14:tracePt t="102982" x="9578975" y="2971800"/>
          <p14:tracePt t="102999" x="9593263" y="3040063"/>
          <p14:tracePt t="103023" x="9609138" y="3063875"/>
          <p14:tracePt t="103033" x="9617075" y="3070225"/>
          <p14:tracePt t="103049" x="9623425" y="3070225"/>
          <p14:tracePt t="103094" x="9631363" y="3070225"/>
          <p14:tracePt t="103102" x="9631363" y="3055938"/>
          <p14:tracePt t="103110" x="9631363" y="3048000"/>
          <p14:tracePt t="103118" x="9631363" y="3032125"/>
          <p14:tracePt t="103132" x="9631363" y="3025775"/>
          <p14:tracePt t="103149" x="9631363" y="3001963"/>
          <p14:tracePt t="103166" x="9631363" y="2979738"/>
          <p14:tracePt t="103318" x="9623425" y="2979738"/>
          <p14:tracePt t="103334" x="9623425" y="2971800"/>
          <p14:tracePt t="103342" x="9617075" y="2971800"/>
          <p14:tracePt t="103358" x="9601200" y="2955925"/>
          <p14:tracePt t="103366" x="9585325" y="2941638"/>
          <p14:tracePt t="103383" x="9563100" y="2895600"/>
          <p14:tracePt t="103399" x="9547225" y="2811463"/>
          <p14:tracePt t="103416" x="9517063" y="2705100"/>
          <p14:tracePt t="103433" x="9478963" y="2606675"/>
          <p14:tracePt t="103449" x="9432925" y="2492375"/>
          <p14:tracePt t="103466" x="9388475" y="2392363"/>
          <p14:tracePt t="103483" x="9334500" y="2247900"/>
          <p14:tracePt t="103499" x="9274175" y="2133600"/>
          <p14:tracePt t="103516" x="9182100" y="1997075"/>
          <p14:tracePt t="103533" x="9121775" y="1889125"/>
          <p14:tracePt t="103549" x="9037638" y="1774825"/>
          <p14:tracePt t="103566" x="8885238" y="1692275"/>
          <p14:tracePt t="103583" x="8770938" y="1638300"/>
          <p14:tracePt t="103599" x="8670925" y="1600200"/>
          <p14:tracePt t="103616" x="8594725" y="1562100"/>
          <p14:tracePt t="103633" x="8512175" y="1485900"/>
          <p14:tracePt t="103649" x="8474075" y="1425575"/>
          <p14:tracePt t="103666" x="8412163" y="1341438"/>
          <p14:tracePt t="103683" x="8389938" y="1311275"/>
          <p14:tracePt t="103699" x="8382000" y="1287463"/>
          <p14:tracePt t="103774" x="8382000" y="1273175"/>
          <p14:tracePt t="103782" x="8382000" y="1265238"/>
          <p14:tracePt t="103790" x="8382000" y="1249363"/>
          <p14:tracePt t="103799" x="8382000" y="1235075"/>
          <p14:tracePt t="103816" x="8397875" y="1211263"/>
          <p14:tracePt t="103833" x="8404225" y="1203325"/>
          <p14:tracePt t="103849" x="8420100" y="1189038"/>
          <p14:tracePt t="103866" x="8428038" y="1181100"/>
          <p14:tracePt t="103883" x="8435975" y="1181100"/>
          <p14:tracePt t="103899" x="8450263" y="1165225"/>
          <p14:tracePt t="103916" x="8466138" y="1165225"/>
          <p14:tracePt t="103933" x="8474075" y="1165225"/>
          <p14:tracePt t="103949" x="8504238" y="1165225"/>
          <p14:tracePt t="103966" x="8580438" y="1165225"/>
          <p14:tracePt t="103983" x="8694738" y="1219200"/>
          <p14:tracePt t="103999" x="8869363" y="1349375"/>
          <p14:tracePt t="104016" x="9105900" y="1508125"/>
          <p14:tracePt t="104033" x="9350375" y="1790700"/>
          <p14:tracePt t="104049" x="9617075" y="2125663"/>
          <p14:tracePt t="104066" x="9921875" y="2705100"/>
          <p14:tracePt t="104083" x="10150475" y="3192463"/>
          <p14:tracePt t="104099" x="10363200" y="3733800"/>
          <p14:tracePt t="104116" x="10531475" y="4206875"/>
          <p14:tracePt t="104133" x="10621963" y="4564063"/>
          <p14:tracePt t="104149" x="10721975" y="4854575"/>
          <p14:tracePt t="104166" x="10812463" y="5203825"/>
          <p14:tracePt t="104183" x="10866438" y="5380038"/>
          <p14:tracePt t="104199" x="10896600" y="5494338"/>
          <p14:tracePt t="104216" x="10918825" y="5592763"/>
          <p14:tracePt t="104233" x="10926763" y="5661025"/>
          <p14:tracePt t="104249" x="10926763" y="5684838"/>
          <p14:tracePt t="104266" x="10934700" y="5692775"/>
          <p14:tracePt t="104283" x="10950575" y="5699125"/>
          <p14:tracePt t="104358" x="10956925" y="5699125"/>
          <p14:tracePt t="104375" x="10964863" y="5699125"/>
          <p14:tracePt t="104382" x="10972800" y="5707063"/>
          <p14:tracePt t="104415" x="10980738" y="5715000"/>
          <p14:tracePt t="104463" x="10988675" y="5715000"/>
          <p14:tracePt t="104478" x="10995025" y="5722938"/>
          <p14:tracePt t="104494" x="11002963" y="5730875"/>
          <p14:tracePt t="104511" x="11002963" y="5737225"/>
          <p14:tracePt t="104526" x="11010900" y="5753100"/>
          <p14:tracePt t="104535" x="11018838" y="5753100"/>
          <p14:tracePt t="104550" x="11018838" y="5761038"/>
          <p14:tracePt t="104566" x="11033125" y="5775325"/>
          <p14:tracePt t="104583" x="11041063" y="5775325"/>
          <p14:tracePt t="104600" x="11087100" y="5775325"/>
          <p14:tracePt t="104616" x="11147425" y="5775325"/>
          <p14:tracePt t="104633" x="11239500" y="5768975"/>
          <p14:tracePt t="104649" x="11345863" y="5730875"/>
          <p14:tracePt t="104666" x="11422063" y="5684838"/>
          <p14:tracePt t="104683" x="11460163" y="5661025"/>
          <p14:tracePt t="104700" x="11483975" y="5646738"/>
          <p14:tracePt t="104716" x="11490325" y="5646738"/>
          <p14:tracePt t="104733" x="11498263" y="5638800"/>
          <p14:tracePt t="104750" x="11514138" y="5638800"/>
          <p14:tracePt t="104766" x="11636375" y="5730875"/>
          <p14:tracePt t="104783" x="11696700" y="5851525"/>
          <p14:tracePt t="104800" x="11734800" y="5935663"/>
          <p14:tracePt t="104816" x="11764963" y="5989638"/>
          <p14:tracePt t="104833" x="11780838" y="6011863"/>
          <p14:tracePt t="104850" x="11818938" y="6042025"/>
          <p14:tracePt t="104866" x="11841163" y="6057900"/>
          <p14:tracePt t="104883" x="11857038" y="6065838"/>
          <p14:tracePt t="104900" x="11871325" y="6065838"/>
          <p14:tracePt t="104918" x="11879263" y="6065838"/>
          <p14:tracePt t="104935" x="11895138" y="6073775"/>
          <p14:tracePt t="104950" x="11903075" y="6073775"/>
          <p14:tracePt t="104966" x="11925300" y="6111875"/>
          <p14:tracePt t="104983" x="11941175" y="6134100"/>
          <p14:tracePt t="105000" x="11947525" y="6149975"/>
          <p14:tracePt t="105071" x="11947525" y="6142038"/>
          <p14:tracePt t="105087" x="11955463" y="6126163"/>
          <p14:tracePt t="105151" x="11947525" y="6126163"/>
          <p14:tracePt t="105158" x="11933238" y="6126163"/>
          <p14:tracePt t="105175" x="11925300" y="6126163"/>
          <p14:tracePt t="105191" x="11917363" y="6126163"/>
          <p14:tracePt t="105238" x="11909425" y="6126163"/>
          <p14:tracePt t="105263" x="11903075" y="6126163"/>
          <p14:tracePt t="105271" x="11887200" y="6126163"/>
          <p14:tracePt t="105283" x="11887200" y="6118225"/>
          <p14:tracePt t="105300" x="11879263" y="6103938"/>
          <p14:tracePt t="105327" x="11879263" y="6096000"/>
          <p14:tracePt t="105335" x="11871325" y="6080125"/>
          <p14:tracePt t="105350" x="11871325" y="6065838"/>
          <p14:tracePt t="105367" x="11849100" y="5905500"/>
          <p14:tracePt t="105383" x="11849100" y="5753100"/>
          <p14:tracePt t="105400" x="11803063" y="5562600"/>
          <p14:tracePt t="105416" x="11704638" y="5364163"/>
          <p14:tracePt t="105433" x="11506200" y="5127625"/>
          <p14:tracePt t="105450" x="11315700" y="4983163"/>
          <p14:tracePt t="105466" x="11155363" y="4868863"/>
          <p14:tracePt t="105483" x="11071225" y="4822825"/>
          <p14:tracePt t="105500" x="11002963" y="4792663"/>
          <p14:tracePt t="105516" x="10934700" y="4762500"/>
          <p14:tracePt t="105533" x="10874375" y="4762500"/>
          <p14:tracePt t="105550" x="10820400" y="4762500"/>
          <p14:tracePt t="105566" x="10760075" y="4808538"/>
          <p14:tracePt t="105583" x="10752138" y="4868863"/>
          <p14:tracePt t="105600" x="10744200" y="4922838"/>
          <p14:tracePt t="105616" x="10744200" y="4945063"/>
          <p14:tracePt t="105633" x="10736263" y="4953000"/>
          <p14:tracePt t="105650" x="10714038" y="4960938"/>
          <p14:tracePt t="105666" x="10668000" y="4960938"/>
          <p14:tracePt t="105683" x="10561638" y="4884738"/>
          <p14:tracePt t="105700" x="10431463" y="4800600"/>
          <p14:tracePt t="105716" x="10264775" y="4694238"/>
          <p14:tracePt t="105733" x="10112375" y="4618038"/>
          <p14:tracePt t="105750" x="9959975" y="4564063"/>
          <p14:tracePt t="105766" x="9745663" y="4556125"/>
          <p14:tracePt t="105783" x="9609138" y="4556125"/>
          <p14:tracePt t="105800" x="9464675" y="4594225"/>
          <p14:tracePt t="105817" x="9380538" y="4640263"/>
          <p14:tracePt t="105833" x="9326563" y="4686300"/>
          <p14:tracePt t="105850" x="9304338" y="4708525"/>
          <p14:tracePt t="105866" x="9304338" y="4732338"/>
          <p14:tracePt t="105883" x="9304338" y="4754563"/>
          <p14:tracePt t="105900" x="9304338" y="4784725"/>
          <p14:tracePt t="105917" x="9318625" y="4808538"/>
          <p14:tracePt t="105951" x="9326563" y="4808538"/>
          <p14:tracePt t="105959" x="9334500" y="4808538"/>
          <p14:tracePt t="105975" x="9342438" y="4808538"/>
          <p14:tracePt t="105999" x="9350375" y="4808538"/>
          <p14:tracePt t="106031" x="9356725" y="4808538"/>
          <p14:tracePt t="106039" x="9364663" y="4808538"/>
          <p14:tracePt t="106050" x="9380538" y="4808538"/>
          <p14:tracePt t="106067" x="9426575" y="4816475"/>
          <p14:tracePt t="106083" x="9540875" y="4822825"/>
          <p14:tracePt t="106100" x="9685338" y="4846638"/>
          <p14:tracePt t="106117" x="9875838" y="4854575"/>
          <p14:tracePt t="106133" x="10012363" y="4854575"/>
          <p14:tracePt t="106150" x="10066338" y="4854575"/>
          <p14:tracePt t="106167" x="10096500" y="4846638"/>
          <p14:tracePt t="106183" x="10104438" y="4800600"/>
          <p14:tracePt t="106200" x="10112375" y="4724400"/>
          <p14:tracePt t="106217" x="10118725" y="4610100"/>
          <p14:tracePt t="106233" x="10118725" y="4495800"/>
          <p14:tracePt t="106250" x="10118725" y="4397375"/>
          <p14:tracePt t="106267" x="10074275" y="4335463"/>
          <p14:tracePt t="106283" x="10028238" y="4289425"/>
          <p14:tracePt t="106300" x="10004425" y="4283075"/>
          <p14:tracePt t="106343" x="9998075" y="4283075"/>
          <p14:tracePt t="106367" x="9998075" y="4289425"/>
          <p14:tracePt t="107079" x="10004425" y="4289425"/>
          <p14:tracePt t="107087" x="10066338" y="4321175"/>
          <p14:tracePt t="107100" x="10142538" y="4359275"/>
          <p14:tracePt t="107117" x="10194925" y="4373563"/>
          <p14:tracePt t="107133" x="10194925" y="4381500"/>
          <p14:tracePt t="107150" x="10194925" y="4389438"/>
          <p14:tracePt t="107207" x="10202863" y="4397375"/>
          <p14:tracePt t="107215" x="10210800" y="4411663"/>
          <p14:tracePt t="107223" x="10233025" y="4435475"/>
          <p14:tracePt t="107233" x="10240963" y="4449763"/>
          <p14:tracePt t="107250" x="10294938" y="4518025"/>
          <p14:tracePt t="107267" x="10355263" y="4625975"/>
          <p14:tracePt t="107284" x="10461625" y="4746625"/>
          <p14:tracePt t="107300" x="10553700" y="4884738"/>
          <p14:tracePt t="107317" x="10668000" y="5029200"/>
          <p14:tracePt t="107333" x="10744200" y="5135563"/>
          <p14:tracePt t="107350" x="10782300" y="5219700"/>
          <p14:tracePt t="107367" x="10812463" y="5280025"/>
          <p14:tracePt t="107383" x="10820400" y="5280025"/>
          <p14:tracePt t="107431" x="10790238" y="5257800"/>
          <p14:tracePt t="107439" x="10736263" y="5211763"/>
          <p14:tracePt t="107450" x="10652125" y="5143500"/>
          <p14:tracePt t="107467" x="10493375" y="5029200"/>
          <p14:tracePt t="107484" x="10363200" y="4899025"/>
          <p14:tracePt t="107500" x="10240963" y="4792663"/>
          <p14:tracePt t="107517" x="10112375" y="4702175"/>
          <p14:tracePt t="107534" x="9974263" y="4625975"/>
          <p14:tracePt t="107550" x="9867900" y="4572000"/>
          <p14:tracePt t="107567" x="9807575" y="4549775"/>
          <p14:tracePt t="107599" x="9799638" y="4549775"/>
          <p14:tracePt t="107608" x="9799638" y="4618038"/>
          <p14:tracePt t="107617" x="9799638" y="4678363"/>
          <p14:tracePt t="107634" x="9807575" y="4854575"/>
          <p14:tracePt t="107650" x="9813925" y="4960938"/>
          <p14:tracePt t="107667" x="9852025" y="5013325"/>
          <p14:tracePt t="107684" x="9898063" y="5067300"/>
          <p14:tracePt t="107700" x="9982200" y="5105400"/>
          <p14:tracePt t="107717" x="10088563" y="5135563"/>
          <p14:tracePt t="107733" x="10202863" y="5135563"/>
          <p14:tracePt t="107750" x="10309225" y="5135563"/>
          <p14:tracePt t="107767" x="10439400" y="5051425"/>
          <p14:tracePt t="107784" x="10469563" y="5013325"/>
          <p14:tracePt t="107800" x="10507663" y="4860925"/>
          <p14:tracePt t="107817" x="10515600" y="4694238"/>
          <p14:tracePt t="107834" x="10477500" y="4518025"/>
          <p14:tracePt t="107850" x="10447338" y="4403725"/>
          <p14:tracePt t="107867" x="10423525" y="4373563"/>
          <p14:tracePt t="107884" x="10423525" y="4365625"/>
          <p14:tracePt t="107900" x="10417175" y="4359275"/>
          <p14:tracePt t="107917" x="10401300" y="4351338"/>
          <p14:tracePt t="107934" x="10385425" y="4351338"/>
          <p14:tracePt t="107950" x="10333038" y="4389438"/>
          <p14:tracePt t="107967" x="10279063" y="4441825"/>
          <p14:tracePt t="107984" x="10271125" y="4449763"/>
          <p14:tracePt t="108104" x="10271125" y="4441825"/>
          <p14:tracePt t="108119" x="10271125" y="4427538"/>
          <p14:tracePt t="108128" x="10271125" y="4419600"/>
          <p14:tracePt t="108136" x="10271125" y="4397375"/>
          <p14:tracePt t="108150" x="10256838" y="4373563"/>
          <p14:tracePt t="108167" x="10210800" y="4289425"/>
          <p14:tracePt t="108184" x="10188575" y="4221163"/>
          <p14:tracePt t="108200" x="10104438" y="4068763"/>
          <p14:tracePt t="108217" x="9852025" y="3513138"/>
          <p14:tracePt t="108234" x="9486900" y="2925763"/>
          <p14:tracePt t="108250" x="9136063" y="2362200"/>
          <p14:tracePt t="108267" x="8732838" y="1828800"/>
          <p14:tracePt t="108284" x="8488363" y="1531938"/>
          <p14:tracePt t="108300" x="8321675" y="1379538"/>
          <p14:tracePt t="108317" x="8267700" y="1279525"/>
          <p14:tracePt t="108334" x="8259763" y="1241425"/>
          <p14:tracePt t="108350" x="8259763" y="1227138"/>
          <p14:tracePt t="108456" x="8289925" y="1227138"/>
          <p14:tracePt t="108464" x="8366125" y="1295400"/>
          <p14:tracePt t="108472" x="8542338" y="1455738"/>
          <p14:tracePt t="108484" x="8816975" y="1760538"/>
          <p14:tracePt t="108500" x="9432925" y="2454275"/>
          <p14:tracePt t="108517" x="9867900" y="3094038"/>
          <p14:tracePt t="108534" x="10156825" y="3551238"/>
          <p14:tracePt t="108551" x="10271125" y="3771900"/>
          <p14:tracePt t="108567" x="10393363" y="4022725"/>
          <p14:tracePt t="108584" x="10477500" y="4168775"/>
          <p14:tracePt t="108601" x="10531475" y="4229100"/>
          <p14:tracePt t="108617" x="10537825" y="4237038"/>
          <p14:tracePt t="108634" x="10553700" y="4237038"/>
          <p14:tracePt t="108651" x="10561638" y="4168775"/>
          <p14:tracePt t="108667" x="10523538" y="4000500"/>
          <p14:tracePt t="108684" x="10379075" y="3756025"/>
          <p14:tracePt t="108700" x="10096500" y="3368675"/>
          <p14:tracePt t="108717" x="9745663" y="2971800"/>
          <p14:tracePt t="108734" x="9394825" y="2530475"/>
          <p14:tracePt t="108750" x="8975725" y="2103438"/>
          <p14:tracePt t="108767" x="8289925" y="1501775"/>
          <p14:tracePt t="108784" x="7970838" y="1273175"/>
          <p14:tracePt t="108800" x="7840663" y="1181100"/>
          <p14:tracePt t="108818" x="7818438" y="1165225"/>
          <p14:tracePt t="108856" x="7840663" y="1219200"/>
          <p14:tracePt t="108864" x="7924800" y="1379538"/>
          <p14:tracePt t="108872" x="8039100" y="1684338"/>
          <p14:tracePt t="108884" x="8169275" y="1965325"/>
          <p14:tracePt t="108901" x="8442325" y="2560638"/>
          <p14:tracePt t="108917" x="8664575" y="3009900"/>
          <p14:tracePt t="108934" x="8937625" y="3413125"/>
          <p14:tracePt t="108951" x="9204325" y="3756025"/>
          <p14:tracePt t="108968" x="9448800" y="4098925"/>
          <p14:tracePt t="108984" x="9547225" y="4221163"/>
          <p14:tracePt t="109001" x="9631363" y="4327525"/>
          <p14:tracePt t="109017" x="9677400" y="4389438"/>
          <p14:tracePt t="109034" x="9715500" y="4441825"/>
          <p14:tracePt t="109051" x="9737725" y="4465638"/>
          <p14:tracePt t="109072" x="9745663" y="4465638"/>
          <p14:tracePt t="109084" x="9769475" y="4473575"/>
          <p14:tracePt t="109101" x="9821863" y="4503738"/>
          <p14:tracePt t="109117" x="9867900" y="4533900"/>
          <p14:tracePt t="109134" x="9898063" y="4549775"/>
          <p14:tracePt t="109151" x="9906000" y="4556125"/>
          <p14:tracePt t="109184" x="9913938" y="4549775"/>
          <p14:tracePt t="109192" x="9921875" y="4541838"/>
          <p14:tracePt t="109216" x="9928225" y="4541838"/>
          <p14:tracePt t="109280" x="9936163" y="4541838"/>
          <p14:tracePt t="109288" x="9944100" y="4541838"/>
          <p14:tracePt t="109296" x="9959975" y="4541838"/>
          <p14:tracePt t="109304" x="9974263" y="4541838"/>
          <p14:tracePt t="109317" x="9982200" y="4541838"/>
          <p14:tracePt t="109334" x="10012363" y="4533900"/>
          <p14:tracePt t="109351" x="10028238" y="4518025"/>
          <p14:tracePt t="109367" x="10042525" y="4511675"/>
          <p14:tracePt t="109392" x="10042525" y="4503738"/>
          <p14:tracePt t="109408" x="10042525" y="4495800"/>
          <p14:tracePt t="109417" x="10042525" y="4487863"/>
          <p14:tracePt t="109434" x="10042525" y="4457700"/>
          <p14:tracePt t="109451" x="10042525" y="4435475"/>
          <p14:tracePt t="109467" x="10042525" y="4373563"/>
          <p14:tracePt t="109484" x="10042525" y="4289425"/>
          <p14:tracePt t="109501" x="10012363" y="4168775"/>
          <p14:tracePt t="109517" x="9936163" y="3984625"/>
          <p14:tracePt t="109534" x="9745663" y="3581400"/>
          <p14:tracePt t="109551" x="9494838" y="3192463"/>
          <p14:tracePt t="109567" x="9051925" y="2370138"/>
          <p14:tracePt t="109584" x="8770938" y="1836738"/>
          <p14:tracePt t="109601" x="8580438" y="1333500"/>
          <p14:tracePt t="109617" x="8382000" y="830263"/>
          <p14:tracePt t="109634" x="8267700" y="609600"/>
          <p14:tracePt t="109651" x="8145463" y="465138"/>
          <p14:tracePt t="109667" x="8077200" y="419100"/>
          <p14:tracePt t="109684" x="8031163" y="411163"/>
          <p14:tracePt t="109701" x="8023225" y="411163"/>
          <p14:tracePt t="109752" x="8023225" y="449263"/>
          <p14:tracePt t="109760" x="8023225" y="479425"/>
          <p14:tracePt t="109768" x="8023225" y="549275"/>
          <p14:tracePt t="109784" x="8023225" y="693738"/>
          <p14:tracePt t="109801" x="8085138" y="815975"/>
          <p14:tracePt t="109818" x="8145463" y="922338"/>
          <p14:tracePt t="109834" x="8213725" y="982663"/>
          <p14:tracePt t="109851" x="8297863" y="1044575"/>
          <p14:tracePt t="109867" x="8435975" y="1150938"/>
          <p14:tracePt t="109884" x="8602663" y="1273175"/>
          <p14:tracePt t="109901" x="8732838" y="1387475"/>
          <p14:tracePt t="109917" x="8816975" y="1485900"/>
          <p14:tracePt t="109934" x="8861425" y="1554163"/>
          <p14:tracePt t="109951" x="8899525" y="1616075"/>
          <p14:tracePt t="109968" x="8961438" y="1722438"/>
          <p14:tracePt t="109984" x="9013825" y="1828800"/>
          <p14:tracePt t="110001" x="9067800" y="1951038"/>
          <p14:tracePt t="110018" x="9105900" y="2065338"/>
          <p14:tracePt t="110034" x="9128125" y="2117725"/>
          <p14:tracePt t="110051" x="9128125" y="2149475"/>
          <p14:tracePt t="110068" x="9128125" y="2155825"/>
          <p14:tracePt t="110084" x="9128125" y="2163763"/>
          <p14:tracePt t="110101" x="9083675" y="2163763"/>
          <p14:tracePt t="110118" x="8975725" y="2163763"/>
          <p14:tracePt t="110134" x="8861425" y="2155825"/>
          <p14:tracePt t="110151" x="8747125" y="2155825"/>
          <p14:tracePt t="110168" x="8580438" y="2155825"/>
          <p14:tracePt t="110185" x="8526463" y="2155825"/>
          <p14:tracePt t="110201" x="8512175" y="2163763"/>
          <p14:tracePt t="110217" x="8512175" y="2217738"/>
          <p14:tracePt t="110234" x="8632825" y="2408238"/>
          <p14:tracePt t="110251" x="8877300" y="2751138"/>
          <p14:tracePt t="110268" x="9288463" y="3116263"/>
          <p14:tracePt t="110284" x="9502775" y="3352800"/>
          <p14:tracePt t="110301" x="9723438" y="3573463"/>
          <p14:tracePt t="110318" x="9845675" y="3717925"/>
          <p14:tracePt t="110334" x="9921875" y="3848100"/>
          <p14:tracePt t="110351" x="9998075" y="3946525"/>
          <p14:tracePt t="110368" x="10088563" y="4046538"/>
          <p14:tracePt t="110384" x="10118725" y="4060825"/>
          <p14:tracePt t="110401" x="10142538" y="4060825"/>
          <p14:tracePt t="110418" x="10156825" y="4068763"/>
          <p14:tracePt t="110434" x="10180638" y="4068763"/>
          <p14:tracePt t="110451" x="10194925" y="4076700"/>
          <p14:tracePt t="110468" x="10226675" y="4098925"/>
          <p14:tracePt t="110484" x="10256838" y="4122738"/>
          <p14:tracePt t="110501" x="10279063" y="4137025"/>
          <p14:tracePt t="110518" x="10309225" y="4160838"/>
          <p14:tracePt t="110534" x="10333038" y="4183063"/>
          <p14:tracePt t="110551" x="10363200" y="4198938"/>
          <p14:tracePt t="110568" x="10393363" y="4221163"/>
          <p14:tracePt t="110584" x="10409238" y="4221163"/>
          <p14:tracePt t="110601" x="10409238" y="4229100"/>
          <p14:tracePt t="110656" x="10417175" y="4229100"/>
          <p14:tracePt t="110664" x="10417175" y="4206875"/>
          <p14:tracePt t="110672" x="10393363" y="4130675"/>
          <p14:tracePt t="110684" x="10379075" y="4076700"/>
          <p14:tracePt t="110701" x="10240963" y="3908425"/>
          <p14:tracePt t="110718" x="10134600" y="3848100"/>
          <p14:tracePt t="110734" x="10112375" y="3848100"/>
          <p14:tracePt t="110751" x="10080625" y="3870325"/>
          <p14:tracePt t="110768" x="10058400" y="3954463"/>
          <p14:tracePt t="110784" x="10058400" y="4030663"/>
          <p14:tracePt t="110801" x="10058400" y="4144963"/>
          <p14:tracePt t="110818" x="10074275" y="4213225"/>
          <p14:tracePt t="110834" x="10156825" y="4327525"/>
          <p14:tracePt t="110851" x="10226675" y="4389438"/>
          <p14:tracePt t="110868" x="10287000" y="4435475"/>
          <p14:tracePt t="110884" x="10294938" y="4441825"/>
          <p14:tracePt t="110901" x="10302875" y="4441825"/>
          <p14:tracePt t="110928" x="10309225" y="4419600"/>
          <p14:tracePt t="110936" x="10309225" y="4403725"/>
          <p14:tracePt t="110951" x="10317163" y="4381500"/>
          <p14:tracePt t="110968" x="10317163" y="4275138"/>
          <p14:tracePt t="110985" x="10294938" y="4175125"/>
          <p14:tracePt t="111001" x="10240963" y="4122738"/>
          <p14:tracePt t="111018" x="10150475" y="4084638"/>
          <p14:tracePt t="111034" x="10020300" y="4054475"/>
          <p14:tracePt t="111051" x="9959975" y="4054475"/>
          <p14:tracePt t="111068" x="9906000" y="4098925"/>
          <p14:tracePt t="111084" x="9906000" y="4160838"/>
          <p14:tracePt t="111101" x="9906000" y="4198938"/>
          <p14:tracePt t="111118" x="9928225" y="4213225"/>
          <p14:tracePt t="111134" x="9974263" y="4213225"/>
          <p14:tracePt t="111151" x="10050463" y="4213225"/>
          <p14:tracePt t="111168" x="10226675" y="4106863"/>
          <p14:tracePt t="111184" x="10256838" y="3932238"/>
          <p14:tracePt t="111201" x="10248900" y="3695700"/>
          <p14:tracePt t="111218" x="10012363" y="3298825"/>
          <p14:tracePt t="111235" x="9783763" y="2994025"/>
          <p14:tracePt t="111251" x="9593263" y="2765425"/>
          <p14:tracePt t="111268" x="9334500" y="2568575"/>
          <p14:tracePt t="111284" x="8839200" y="2308225"/>
          <p14:tracePt t="111301" x="8572500" y="2217738"/>
          <p14:tracePt t="111318" x="8466138" y="2201863"/>
          <p14:tracePt t="111334" x="8442325" y="2201863"/>
          <p14:tracePt t="111351" x="8428038" y="2239963"/>
          <p14:tracePt t="111368" x="8428038" y="2293938"/>
          <p14:tracePt t="111385" x="8480425" y="2301875"/>
          <p14:tracePt t="111401" x="8618538" y="2225675"/>
          <p14:tracePt t="111418" x="8709025" y="2095500"/>
          <p14:tracePt t="111435" x="8755063" y="1905000"/>
          <p14:tracePt t="111451" x="8732838" y="1744663"/>
          <p14:tracePt t="111468" x="8626475" y="1570038"/>
          <p14:tracePt t="111485" x="8518525" y="1477963"/>
          <p14:tracePt t="111501" x="8412163" y="1455738"/>
          <p14:tracePt t="111518" x="8374063" y="1455738"/>
          <p14:tracePt t="111534" x="8313738" y="1463675"/>
          <p14:tracePt t="111551" x="8289925" y="1493838"/>
          <p14:tracePt t="111568" x="8259763" y="1562100"/>
          <p14:tracePt t="111585" x="8251825" y="1592263"/>
          <p14:tracePt t="111601" x="8251825" y="1616075"/>
          <p14:tracePt t="111618" x="8251825" y="1638300"/>
          <p14:tracePt t="111634" x="8245475" y="1654175"/>
          <p14:tracePt t="111651" x="8229600" y="1676400"/>
          <p14:tracePt t="111668" x="8221663" y="1698625"/>
          <p14:tracePt t="111728" x="8229600" y="1698625"/>
          <p14:tracePt t="111736" x="8259763" y="1684338"/>
          <p14:tracePt t="111744" x="8267700" y="1676400"/>
          <p14:tracePt t="111752" x="8283575" y="1668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(Nazarpour, 2018)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09"/>
    </mc:Choice>
    <mc:Fallback xmlns="">
      <p:transition spd="slow" advTm="10720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021" x="8305800" y="1668463"/>
          <p14:tracePt t="7029" x="8374063" y="1744663"/>
          <p14:tracePt t="7044" x="8404225" y="1790700"/>
          <p14:tracePt t="7061" x="8359775" y="1920875"/>
          <p14:tracePt t="7077" x="8267700" y="2041525"/>
          <p14:tracePt t="7094" x="8199438" y="2209800"/>
          <p14:tracePt t="7111" x="8199438" y="2316163"/>
          <p14:tracePt t="7127" x="8199438" y="2339975"/>
          <p14:tracePt t="7333" x="8213725" y="2346325"/>
          <p14:tracePt t="7341" x="8245475" y="2362200"/>
          <p14:tracePt t="7349" x="8305800" y="2384425"/>
          <p14:tracePt t="7361" x="8366125" y="2384425"/>
          <p14:tracePt t="7377" x="8488363" y="2384425"/>
          <p14:tracePt t="7394" x="8640763" y="2293938"/>
          <p14:tracePt t="7411" x="8686800" y="2073275"/>
          <p14:tracePt t="7427" x="8251825" y="1417638"/>
          <p14:tracePt t="7444" x="7467600" y="846138"/>
          <p14:tracePt t="7461" x="6705600" y="381000"/>
          <p14:tracePt t="7478" x="6454775" y="350838"/>
          <p14:tracePt t="7495" x="5867400" y="388938"/>
          <p14:tracePt t="7511" x="5089525" y="617538"/>
          <p14:tracePt t="7527" x="4168775" y="960438"/>
          <p14:tracePt t="7544" x="3330575" y="1355725"/>
          <p14:tracePt t="7561" x="2644775" y="1736725"/>
          <p14:tracePt t="7577" x="2270125" y="1997075"/>
          <p14:tracePt t="7594" x="2179638" y="2095500"/>
          <p14:tracePt t="7611" x="2111375" y="2163763"/>
          <p14:tracePt t="7628" x="2065338" y="2239963"/>
          <p14:tracePt t="7644" x="2003425" y="2362200"/>
          <p14:tracePt t="7661" x="1958975" y="2476500"/>
          <p14:tracePt t="7677" x="1958975" y="2506663"/>
          <p14:tracePt t="7765" x="1981200" y="2530475"/>
          <p14:tracePt t="7773" x="2019300" y="2552700"/>
          <p14:tracePt t="7781" x="2065338" y="2582863"/>
          <p14:tracePt t="7794" x="2111375" y="2620963"/>
          <p14:tracePt t="7811" x="2171700" y="2659063"/>
          <p14:tracePt t="7828" x="2301875" y="2682875"/>
          <p14:tracePt t="7844" x="2454275" y="2682875"/>
          <p14:tracePt t="7861" x="2651125" y="2659063"/>
          <p14:tracePt t="7877" x="2765425" y="2636838"/>
          <p14:tracePt t="7894" x="2841625" y="2628900"/>
          <p14:tracePt t="7911" x="2887663" y="2628900"/>
          <p14:tracePt t="7927" x="2941638" y="2628900"/>
          <p14:tracePt t="7944" x="2979738" y="2636838"/>
          <p14:tracePt t="7961" x="2994025" y="2644775"/>
          <p14:tracePt t="8005" x="3001963" y="2644775"/>
          <p14:tracePt t="8013" x="3009900" y="2644775"/>
          <p14:tracePt t="8021" x="3025775" y="2644775"/>
          <p14:tracePt t="8029" x="3025775" y="2636838"/>
          <p14:tracePt t="8045" x="3040063" y="2636838"/>
          <p14:tracePt t="8061" x="3063875" y="2636838"/>
          <p14:tracePt t="8078" x="3070225" y="2636838"/>
          <p14:tracePt t="8125" x="3063875" y="2620963"/>
          <p14:tracePt t="8133" x="3048000" y="2598738"/>
          <p14:tracePt t="8144" x="3025775" y="2582863"/>
          <p14:tracePt t="8161" x="2987675" y="2552700"/>
          <p14:tracePt t="8178" x="2955925" y="2522538"/>
          <p14:tracePt t="8194" x="2917825" y="2498725"/>
          <p14:tracePt t="8211" x="2895600" y="2484438"/>
          <p14:tracePt t="8228" x="2887663" y="2476500"/>
          <p14:tracePt t="8253" x="2879725" y="2468563"/>
          <p14:tracePt t="8269" x="2873375" y="2454275"/>
          <p14:tracePt t="8278" x="2865438" y="2430463"/>
          <p14:tracePt t="8294" x="2857500" y="2392363"/>
          <p14:tracePt t="8311" x="2857500" y="2370138"/>
          <p14:tracePt t="8328" x="2857500" y="2362200"/>
          <p14:tracePt t="8413" x="2841625" y="2362200"/>
          <p14:tracePt t="8421" x="2841625" y="2378075"/>
          <p14:tracePt t="8429" x="2841625" y="2400300"/>
          <p14:tracePt t="8444" x="2841625" y="2422525"/>
          <p14:tracePt t="8461" x="2841625" y="2476500"/>
          <p14:tracePt t="8478" x="2841625" y="2498725"/>
          <p14:tracePt t="8517" x="2849563" y="2498725"/>
          <p14:tracePt t="8525" x="2873375" y="2498725"/>
          <p14:tracePt t="8533" x="2895600" y="2476500"/>
          <p14:tracePt t="8544" x="2903538" y="2468563"/>
          <p14:tracePt t="8561" x="2917825" y="2438400"/>
          <p14:tracePt t="8578" x="2925763" y="2416175"/>
          <p14:tracePt t="8677" x="2933700" y="2416175"/>
          <p14:tracePt t="8701" x="2949575" y="2416175"/>
          <p14:tracePt t="8709" x="2955925" y="2416175"/>
          <p14:tracePt t="8717" x="2971800" y="2416175"/>
          <p14:tracePt t="8728" x="2979738" y="2416175"/>
          <p14:tracePt t="8744" x="2987675" y="2416175"/>
          <p14:tracePt t="8893" x="2987675" y="2408238"/>
          <p14:tracePt t="8901" x="2979738" y="2408238"/>
          <p14:tracePt t="8911" x="2971800" y="2408238"/>
          <p14:tracePt t="8928" x="2955925" y="2408238"/>
          <p14:tracePt t="8944" x="2941638" y="2416175"/>
          <p14:tracePt t="8961" x="2933700" y="2422525"/>
          <p14:tracePt t="9005" x="2925763" y="2430463"/>
          <p14:tracePt t="9085" x="2925763" y="2422525"/>
          <p14:tracePt t="9093" x="2911475" y="2422525"/>
          <p14:tracePt t="9101" x="2895600" y="2422525"/>
          <p14:tracePt t="9111" x="2873375" y="2422525"/>
          <p14:tracePt t="9128" x="2841625" y="2422525"/>
          <p14:tracePt t="9145" x="2811463" y="2430463"/>
          <p14:tracePt t="9161" x="2803525" y="2446338"/>
          <p14:tracePt t="9178" x="2789238" y="2454275"/>
          <p14:tracePt t="9213" x="2789238" y="2460625"/>
          <p14:tracePt t="9221" x="2797175" y="2460625"/>
          <p14:tracePt t="9229" x="2811463" y="2460625"/>
          <p14:tracePt t="9245" x="2819400" y="2460625"/>
          <p14:tracePt t="9261" x="2835275" y="2460625"/>
          <p14:tracePt t="9341" x="2835275" y="2454275"/>
          <p14:tracePt t="9349" x="2827338" y="2454275"/>
          <p14:tracePt t="9361" x="2819400" y="2454275"/>
          <p14:tracePt t="9381" x="2811463" y="2454275"/>
          <p14:tracePt t="9394" x="2803525" y="2454275"/>
          <p14:tracePt t="9411" x="2789238" y="2454275"/>
          <p14:tracePt t="9428" x="2789238" y="2476500"/>
          <p14:tracePt t="9445" x="2789238" y="2498725"/>
          <p14:tracePt t="9461" x="2849563" y="2498725"/>
          <p14:tracePt t="9478" x="2925763" y="2484438"/>
          <p14:tracePt t="9495" x="2949575" y="2438400"/>
          <p14:tracePt t="9511" x="2949575" y="2384425"/>
          <p14:tracePt t="9528" x="2925763" y="2332038"/>
          <p14:tracePt t="9545" x="2865438" y="2301875"/>
          <p14:tracePt t="9561" x="2803525" y="2301875"/>
          <p14:tracePt t="9578" x="2751138" y="2316163"/>
          <p14:tracePt t="9594" x="2713038" y="2346325"/>
          <p14:tracePt t="9611" x="2689225" y="2392363"/>
          <p14:tracePt t="9628" x="2689225" y="2476500"/>
          <p14:tracePt t="9645" x="2743200" y="2598738"/>
          <p14:tracePt t="9661" x="2941638" y="2735263"/>
          <p14:tracePt t="9678" x="3048000" y="2773363"/>
          <p14:tracePt t="9695" x="3086100" y="2773363"/>
          <p14:tracePt t="9711" x="3094038" y="2773363"/>
          <p14:tracePt t="9728" x="3101975" y="2759075"/>
          <p14:tracePt t="9745" x="3070225" y="2689225"/>
          <p14:tracePt t="9761" x="3032125" y="2613025"/>
          <p14:tracePt t="9778" x="3001963" y="2552700"/>
          <p14:tracePt t="9795" x="2955925" y="2484438"/>
          <p14:tracePt t="9811" x="2873375" y="2384425"/>
          <p14:tracePt t="9828" x="2759075" y="2247900"/>
          <p14:tracePt t="9845" x="2568575" y="2073275"/>
          <p14:tracePt t="9861" x="2103438" y="1706563"/>
          <p14:tracePt t="9878" x="1706563" y="1447800"/>
          <p14:tracePt t="9895" x="1341438" y="1273175"/>
          <p14:tracePt t="9911" x="1196975" y="1235075"/>
          <p14:tracePt t="9928" x="1165225" y="1227138"/>
          <p14:tracePt t="9945" x="1158875" y="1227138"/>
          <p14:tracePt t="9961" x="1241425" y="1431925"/>
          <p14:tracePt t="9978" x="1508125" y="1912938"/>
          <p14:tracePt t="9995" x="1744663" y="2346325"/>
          <p14:tracePt t="10011" x="1943100" y="2697163"/>
          <p14:tracePt t="10028" x="2155825" y="2979738"/>
          <p14:tracePt t="10045" x="2476500" y="3260725"/>
          <p14:tracePt t="10061" x="3254375" y="3467100"/>
          <p14:tracePt t="10078" x="3763963" y="3482975"/>
          <p14:tracePt t="10095" x="4221163" y="3451225"/>
          <p14:tracePt t="10111" x="4754563" y="3298825"/>
          <p14:tracePt t="10128" x="5257800" y="3063875"/>
          <p14:tracePt t="10145" x="5630863" y="2789238"/>
          <p14:tracePt t="10162" x="5807075" y="2514600"/>
          <p14:tracePt t="10178" x="5837238" y="2149475"/>
          <p14:tracePt t="10195" x="5676900" y="1897063"/>
          <p14:tracePt t="10211" x="5151438" y="1485900"/>
          <p14:tracePt t="10228" x="4495800" y="1150938"/>
          <p14:tracePt t="10245" x="3611563" y="914400"/>
          <p14:tracePt t="10261" x="2430463" y="838200"/>
          <p14:tracePt t="10278" x="1790700" y="868363"/>
          <p14:tracePt t="10295" x="1470025" y="944563"/>
          <p14:tracePt t="10311" x="1311275" y="1050925"/>
          <p14:tracePt t="10328" x="1295400" y="1196975"/>
          <p14:tracePt t="10345" x="1363663" y="1493838"/>
          <p14:tracePt t="10361" x="1630363" y="1951038"/>
          <p14:tracePt t="10378" x="1943100" y="2492375"/>
          <p14:tracePt t="10395" x="2362200" y="2994025"/>
          <p14:tracePt t="10411" x="2743200" y="3322638"/>
          <p14:tracePt t="10428" x="3108325" y="3521075"/>
          <p14:tracePt t="10445" x="3467100" y="3665538"/>
          <p14:tracePt t="10461" x="3940175" y="3763963"/>
          <p14:tracePt t="10478" x="4114800" y="3771900"/>
          <p14:tracePt t="10495" x="4213225" y="3749675"/>
          <p14:tracePt t="10511" x="4267200" y="3649663"/>
          <p14:tracePt t="10528" x="4267200" y="3535363"/>
          <p14:tracePt t="10545" x="4221163" y="3406775"/>
          <p14:tracePt t="10562" x="4137025" y="3268663"/>
          <p14:tracePt t="10578" x="4076700" y="3170238"/>
          <p14:tracePt t="10595" x="4060825" y="3108325"/>
          <p14:tracePt t="10611" x="4060825" y="3078163"/>
          <p14:tracePt t="10628" x="4060825" y="3063875"/>
          <p14:tracePt t="10645" x="4060825" y="3055938"/>
          <p14:tracePt t="10678" x="4060825" y="3040063"/>
          <p14:tracePt t="10693" x="4060825" y="3032125"/>
          <p14:tracePt t="10701" x="4068763" y="3032125"/>
          <p14:tracePt t="10711" x="4076700" y="3032125"/>
          <p14:tracePt t="10728" x="4076700" y="3025775"/>
          <p14:tracePt t="10745" x="4076700" y="3017838"/>
          <p14:tracePt t="10761" x="4076700" y="3009900"/>
          <p14:tracePt t="10778" x="4076700" y="2987675"/>
          <p14:tracePt t="10795" x="4076700" y="2933700"/>
          <p14:tracePt t="10812" x="4076700" y="2879725"/>
          <p14:tracePt t="10828" x="4068763" y="2849563"/>
          <p14:tracePt t="10845" x="4060825" y="2841625"/>
          <p14:tracePt t="11254" x="4054475" y="2841625"/>
          <p14:tracePt t="11262" x="3962400" y="2903538"/>
          <p14:tracePt t="11269" x="3717925" y="3132138"/>
          <p14:tracePt t="11278" x="3352800" y="3436938"/>
          <p14:tracePt t="11295" x="2941638" y="3756025"/>
          <p14:tracePt t="11312" x="2797175" y="3856038"/>
          <p14:tracePt t="11328" x="2713038" y="3940175"/>
          <p14:tracePt t="11345" x="2620963" y="4046538"/>
          <p14:tracePt t="11362" x="2530475" y="4168775"/>
          <p14:tracePt t="11378" x="2416175" y="4321175"/>
          <p14:tracePt t="11395" x="2247900" y="4511675"/>
          <p14:tracePt t="11412" x="2095500" y="4678363"/>
          <p14:tracePt t="11428" x="1997075" y="4808538"/>
          <p14:tracePt t="11445" x="1927225" y="4930775"/>
          <p14:tracePt t="11462" x="1920875" y="4999038"/>
          <p14:tracePt t="11478" x="1905000" y="5021263"/>
          <p14:tracePt t="11495" x="1897063" y="5089525"/>
          <p14:tracePt t="11512" x="1889125" y="5189538"/>
          <p14:tracePt t="11528" x="1882775" y="5280025"/>
          <p14:tracePt t="11545" x="1844675" y="5364163"/>
          <p14:tracePt t="11562" x="1820863" y="5440363"/>
          <p14:tracePt t="11578" x="1752600" y="5562600"/>
          <p14:tracePt t="11595" x="1638300" y="5730875"/>
          <p14:tracePt t="11612" x="1477963" y="5951538"/>
          <p14:tracePt t="11628" x="1317625" y="6103938"/>
          <p14:tracePt t="11645" x="1165225" y="6210300"/>
          <p14:tracePt t="11662" x="944563" y="6308725"/>
          <p14:tracePt t="11678" x="830263" y="6324600"/>
          <p14:tracePt t="11695" x="723900" y="6332538"/>
          <p14:tracePt t="11712" x="685800" y="6332538"/>
          <p14:tracePt t="11728" x="617538" y="6324600"/>
          <p14:tracePt t="11745" x="563563" y="6302375"/>
          <p14:tracePt t="11762" x="503238" y="6286500"/>
          <p14:tracePt t="11778" x="465138" y="6278563"/>
          <p14:tracePt t="11795" x="434975" y="6270625"/>
          <p14:tracePt t="11812" x="403225" y="6270625"/>
          <p14:tracePt t="11829" x="388938" y="6264275"/>
          <p14:tracePt t="11845" x="381000" y="6256338"/>
          <p14:tracePt t="11886" x="373063" y="6248400"/>
          <p14:tracePt t="11902" x="373063" y="6240463"/>
          <p14:tracePt t="11910" x="373063" y="6218238"/>
          <p14:tracePt t="11918" x="388938" y="6194425"/>
          <p14:tracePt t="11928" x="403225" y="6164263"/>
          <p14:tracePt t="11945" x="457200" y="6096000"/>
          <p14:tracePt t="11962" x="503238" y="6027738"/>
          <p14:tracePt t="11978" x="525463" y="5973763"/>
          <p14:tracePt t="11995" x="549275" y="5935663"/>
          <p14:tracePt t="12012" x="579438" y="5897563"/>
          <p14:tracePt t="12029" x="639763" y="5867400"/>
          <p14:tracePt t="12045" x="723900" y="5783263"/>
          <p14:tracePt t="12062" x="854075" y="5616575"/>
          <p14:tracePt t="12078" x="944563" y="5418138"/>
          <p14:tracePt t="12095" x="1074738" y="5173663"/>
          <p14:tracePt t="12112" x="1158875" y="5013325"/>
          <p14:tracePt t="12128" x="1235075" y="4838700"/>
          <p14:tracePt t="12145" x="1295400" y="4678363"/>
          <p14:tracePt t="12162" x="1371600" y="4525963"/>
          <p14:tracePt t="12178" x="1447800" y="4343400"/>
          <p14:tracePt t="12195" x="1508125" y="4191000"/>
          <p14:tracePt t="12212" x="1546225" y="4054475"/>
          <p14:tracePt t="12229" x="1577975" y="3940175"/>
          <p14:tracePt t="12245" x="1592263" y="3886200"/>
          <p14:tracePt t="12262" x="1616075" y="3810000"/>
          <p14:tracePt t="12279" x="1638300" y="3763963"/>
          <p14:tracePt t="12295" x="1676400" y="3703638"/>
          <p14:tracePt t="12312" x="1692275" y="3673475"/>
          <p14:tracePt t="12329" x="1698625" y="3649663"/>
          <p14:tracePt t="12345" x="1706563" y="3627438"/>
          <p14:tracePt t="12362" x="1706563" y="3619500"/>
          <p14:tracePt t="12379" x="1736725" y="3597275"/>
          <p14:tracePt t="12395" x="1774825" y="3543300"/>
          <p14:tracePt t="12412" x="1836738" y="3489325"/>
          <p14:tracePt t="12429" x="1882775" y="3451225"/>
          <p14:tracePt t="12445" x="1920875" y="3429000"/>
          <p14:tracePt t="12462" x="1920875" y="3421063"/>
          <p14:tracePt t="12518" x="1927225" y="3421063"/>
          <p14:tracePt t="12534" x="1935163" y="3421063"/>
          <p14:tracePt t="12566" x="1943100" y="3421063"/>
          <p14:tracePt t="12606" x="1951038" y="3429000"/>
          <p14:tracePt t="12622" x="1965325" y="3429000"/>
          <p14:tracePt t="12630" x="1989138" y="3429000"/>
          <p14:tracePt t="12638" x="2027238" y="3413125"/>
          <p14:tracePt t="12646" x="2041525" y="3398838"/>
          <p14:tracePt t="12662" x="2111375" y="3276600"/>
          <p14:tracePt t="12679" x="2149475" y="3146425"/>
          <p14:tracePt t="12695" x="2163763" y="3017838"/>
          <p14:tracePt t="12712" x="2179638" y="2911475"/>
          <p14:tracePt t="12729" x="2179638" y="2803525"/>
          <p14:tracePt t="12745" x="2179638" y="2765425"/>
          <p14:tracePt t="12762" x="2171700" y="2727325"/>
          <p14:tracePt t="12779" x="2163763" y="2713038"/>
          <p14:tracePt t="12795" x="2163763" y="2697163"/>
          <p14:tracePt t="12814" x="2163763" y="2682875"/>
          <p14:tracePt t="12830" x="2171700" y="2674938"/>
          <p14:tracePt t="12845" x="2179638" y="2667000"/>
          <p14:tracePt t="12862" x="2187575" y="2644775"/>
          <p14:tracePt t="12879" x="2187575" y="2628900"/>
          <p14:tracePt t="12895" x="2187575" y="2598738"/>
          <p14:tracePt t="12912" x="2187575" y="2590800"/>
          <p14:tracePt t="12929" x="2187575" y="2582863"/>
          <p14:tracePt t="12945" x="2201863" y="2560638"/>
          <p14:tracePt t="12962" x="2209800" y="2536825"/>
          <p14:tracePt t="12979" x="2209800" y="2522538"/>
          <p14:tracePt t="12995" x="2209800" y="2506663"/>
          <p14:tracePt t="13012" x="2209800" y="2492375"/>
          <p14:tracePt t="13029" x="2209800" y="2476500"/>
          <p14:tracePt t="13045" x="2209800" y="2460625"/>
          <p14:tracePt t="13062" x="2209800" y="2438400"/>
          <p14:tracePt t="13079" x="2209800" y="2422525"/>
          <p14:tracePt t="13118" x="2209800" y="2416175"/>
          <p14:tracePt t="13246" x="2209800" y="2408238"/>
          <p14:tracePt t="13262" x="2217738" y="2408238"/>
          <p14:tracePt t="13278" x="2225675" y="2408238"/>
          <p14:tracePt t="13286" x="2232025" y="2416175"/>
          <p14:tracePt t="13295" x="2232025" y="2422525"/>
          <p14:tracePt t="13312" x="2239963" y="2430463"/>
          <p14:tracePt t="13334" x="2239963" y="2438400"/>
          <p14:tracePt t="14735" x="2239963" y="2454275"/>
          <p14:tracePt t="14742" x="2286000" y="2522538"/>
          <p14:tracePt t="14750" x="2370138" y="2613025"/>
          <p14:tracePt t="14762" x="2422525" y="2713038"/>
          <p14:tracePt t="14779" x="2460625" y="2903538"/>
          <p14:tracePt t="14796" x="2460625" y="3184525"/>
          <p14:tracePt t="14812" x="2460625" y="3763963"/>
          <p14:tracePt t="14829" x="2384425" y="4411663"/>
          <p14:tracePt t="14846" x="2286000" y="5051425"/>
          <p14:tracePt t="14863" x="2239963" y="5486400"/>
          <p14:tracePt t="14879" x="2239963" y="5600700"/>
          <p14:tracePt t="14896" x="2239963" y="5630863"/>
          <p14:tracePt t="14943" x="2217738" y="5630863"/>
          <p14:tracePt t="14951" x="2193925" y="5622925"/>
          <p14:tracePt t="14962" x="2163763" y="5584825"/>
          <p14:tracePt t="14979" x="2095500" y="5516563"/>
          <p14:tracePt t="14996" x="2003425" y="5448300"/>
          <p14:tracePt t="15013" x="1920875" y="5394325"/>
          <p14:tracePt t="15029" x="1836738" y="5334000"/>
          <p14:tracePt t="15046" x="1752600" y="5295900"/>
          <p14:tracePt t="15063" x="1608138" y="5249863"/>
          <p14:tracePt t="15079" x="1516063" y="5227638"/>
          <p14:tracePt t="15096" x="1447800" y="5211763"/>
          <p14:tracePt t="15112" x="1425575" y="5203825"/>
          <p14:tracePt t="15129" x="1417638" y="5203825"/>
          <p14:tracePt t="15159" x="1401763" y="5203825"/>
          <p14:tracePt t="15166" x="1401763" y="5197475"/>
          <p14:tracePt t="15183" x="1379538" y="5203825"/>
          <p14:tracePt t="15196" x="1371600" y="5265738"/>
          <p14:tracePt t="15213" x="1325563" y="5387975"/>
          <p14:tracePt t="15229" x="1287463" y="5478463"/>
          <p14:tracePt t="15246" x="1273175" y="5546725"/>
          <p14:tracePt t="15263" x="1265238" y="5584825"/>
          <p14:tracePt t="15303" x="1273175" y="5584825"/>
          <p14:tracePt t="15311" x="1287463" y="5584825"/>
          <p14:tracePt t="15319" x="1295400" y="5584825"/>
          <p14:tracePt t="15335" x="1303338" y="5584825"/>
          <p14:tracePt t="15346" x="1303338" y="5570538"/>
          <p14:tracePt t="15363" x="1303338" y="5502275"/>
          <p14:tracePt t="15379" x="1235075" y="5402263"/>
          <p14:tracePt t="15396" x="1143000" y="5326063"/>
          <p14:tracePt t="15413" x="1074738" y="5318125"/>
          <p14:tracePt t="15429" x="1044575" y="5311775"/>
          <p14:tracePt t="15446" x="990600" y="5326063"/>
          <p14:tracePt t="15463" x="898525" y="5387975"/>
          <p14:tracePt t="15479" x="854075" y="5464175"/>
          <p14:tracePt t="15496" x="846138" y="5546725"/>
          <p14:tracePt t="15513" x="846138" y="5608638"/>
          <p14:tracePt t="15529" x="876300" y="5668963"/>
          <p14:tracePt t="15546" x="944563" y="5699125"/>
          <p14:tracePt t="15563" x="1028700" y="5722938"/>
          <p14:tracePt t="15579" x="1089025" y="5730875"/>
          <p14:tracePt t="15596" x="1135063" y="5730875"/>
          <p14:tracePt t="15613" x="1158875" y="5715000"/>
          <p14:tracePt t="15629" x="1165225" y="5684838"/>
          <p14:tracePt t="15646" x="1165225" y="5654675"/>
          <p14:tracePt t="15663" x="1127125" y="5622925"/>
          <p14:tracePt t="15679" x="1066800" y="5622925"/>
          <p14:tracePt t="15696" x="974725" y="5622925"/>
          <p14:tracePt t="15713" x="860425" y="5699125"/>
          <p14:tracePt t="15729" x="769938" y="5791200"/>
          <p14:tracePt t="15746" x="715963" y="5867400"/>
          <p14:tracePt t="15763" x="708025" y="5913438"/>
          <p14:tracePt t="15779" x="708025" y="5935663"/>
          <p14:tracePt t="15796" x="723900" y="5959475"/>
          <p14:tracePt t="15813" x="769938" y="5965825"/>
          <p14:tracePt t="15829" x="846138" y="5965825"/>
          <p14:tracePt t="15846" x="936625" y="5951538"/>
          <p14:tracePt t="15863" x="1044575" y="5883275"/>
          <p14:tracePt t="15879" x="1066800" y="5845175"/>
          <p14:tracePt t="15896" x="1066800" y="5813425"/>
          <p14:tracePt t="15913" x="1066800" y="5783263"/>
          <p14:tracePt t="15929" x="1044575" y="5783263"/>
          <p14:tracePt t="15946" x="968375" y="5783263"/>
          <p14:tracePt t="15963" x="892175" y="5799138"/>
          <p14:tracePt t="15979" x="808038" y="5851525"/>
          <p14:tracePt t="15996" x="762000" y="5897563"/>
          <p14:tracePt t="16013" x="746125" y="5921375"/>
          <p14:tracePt t="16029" x="746125" y="5927725"/>
          <p14:tracePt t="16046" x="746125" y="5959475"/>
          <p14:tracePt t="16063" x="854075" y="5989638"/>
          <p14:tracePt t="16079" x="922338" y="5997575"/>
          <p14:tracePt t="16096" x="952500" y="5997575"/>
          <p14:tracePt t="16113" x="960438" y="5997575"/>
          <p14:tracePt t="16151" x="944563" y="5973763"/>
          <p14:tracePt t="16159" x="930275" y="5973763"/>
          <p14:tracePt t="16167" x="922338" y="5959475"/>
          <p14:tracePt t="16179" x="906463" y="5959475"/>
          <p14:tracePt t="16196" x="884238" y="5951538"/>
          <p14:tracePt t="16213" x="868363" y="5943600"/>
          <p14:tracePt t="16229" x="846138" y="5943600"/>
          <p14:tracePt t="16246" x="822325" y="5943600"/>
          <p14:tracePt t="16263" x="800100" y="5927725"/>
          <p14:tracePt t="16280" x="777875" y="5913438"/>
          <p14:tracePt t="16296" x="746125" y="5889625"/>
          <p14:tracePt t="16313" x="731838" y="5883275"/>
          <p14:tracePt t="16329" x="723900" y="5875338"/>
          <p14:tracePt t="16346" x="715963" y="5867400"/>
          <p14:tracePt t="16391" x="715963" y="5859463"/>
          <p14:tracePt t="16399" x="715963" y="5845175"/>
          <p14:tracePt t="16407" x="715963" y="5829300"/>
          <p14:tracePt t="16415" x="715963" y="5813425"/>
          <p14:tracePt t="16430" x="715963" y="5783263"/>
          <p14:tracePt t="16446" x="746125" y="5684838"/>
          <p14:tracePt t="16463" x="892175" y="5502275"/>
          <p14:tracePt t="16480" x="1012825" y="5372100"/>
          <p14:tracePt t="16496" x="1235075" y="5211763"/>
          <p14:tracePt t="16513" x="1501775" y="5006975"/>
          <p14:tracePt t="16530" x="1706563" y="4822825"/>
          <p14:tracePt t="16546" x="1836738" y="4694238"/>
          <p14:tracePt t="16563" x="1912938" y="4602163"/>
          <p14:tracePt t="16580" x="1958975" y="4495800"/>
          <p14:tracePt t="16596" x="1981200" y="4419600"/>
          <p14:tracePt t="16613" x="1997075" y="4351338"/>
          <p14:tracePt t="16630" x="2011363" y="4321175"/>
          <p14:tracePt t="16646" x="2019300" y="4259263"/>
          <p14:tracePt t="16663" x="2057400" y="4130675"/>
          <p14:tracePt t="16680" x="2095500" y="4022725"/>
          <p14:tracePt t="16696" x="2125663" y="3916363"/>
          <p14:tracePt t="16713" x="2133600" y="3817938"/>
          <p14:tracePt t="16730" x="2179638" y="3717925"/>
          <p14:tracePt t="16746" x="2179638" y="3635375"/>
          <p14:tracePt t="16763" x="2193925" y="3565525"/>
          <p14:tracePt t="16780" x="2201863" y="3527425"/>
          <p14:tracePt t="16796" x="2201863" y="3482975"/>
          <p14:tracePt t="16813" x="2209800" y="3429000"/>
          <p14:tracePt t="16829" x="2217738" y="3368675"/>
          <p14:tracePt t="16846" x="2232025" y="3292475"/>
          <p14:tracePt t="16863" x="2239963" y="3200400"/>
          <p14:tracePt t="16880" x="2247900" y="3170238"/>
          <p14:tracePt t="16896" x="2247900" y="3162300"/>
          <p14:tracePt t="16913" x="2247900" y="3154363"/>
          <p14:tracePt t="16930" x="2247900" y="3146425"/>
          <p14:tracePt t="16983" x="2247900" y="3140075"/>
          <p14:tracePt t="16991" x="2239963" y="3140075"/>
          <p14:tracePt t="16999" x="2232025" y="3140075"/>
          <p14:tracePt t="17013" x="2209800" y="3140075"/>
          <p14:tracePt t="17030" x="2187575" y="3140075"/>
          <p14:tracePt t="17046" x="2163763" y="3140075"/>
          <p14:tracePt t="17063" x="2141538" y="3140075"/>
          <p14:tracePt t="17080" x="2133600" y="3140075"/>
          <p14:tracePt t="17096" x="2111375" y="3146425"/>
          <p14:tracePt t="17113" x="2103438" y="3170238"/>
          <p14:tracePt t="17130" x="2079625" y="3222625"/>
          <p14:tracePt t="17146" x="2073275" y="3284538"/>
          <p14:tracePt t="17163" x="2065338" y="3352800"/>
          <p14:tracePt t="17180" x="2049463" y="3390900"/>
          <p14:tracePt t="17196" x="2049463" y="3406775"/>
          <p14:tracePt t="17213" x="2049463" y="3436938"/>
          <p14:tracePt t="17230" x="2057400" y="3521075"/>
          <p14:tracePt t="17246" x="2065338" y="3597275"/>
          <p14:tracePt t="17263" x="2065338" y="3695700"/>
          <p14:tracePt t="17280" x="2057400" y="3711575"/>
          <p14:tracePt t="17296" x="2041525" y="3733800"/>
          <p14:tracePt t="17313" x="2027238" y="3733800"/>
          <p14:tracePt t="17330" x="2019300" y="3733800"/>
          <p14:tracePt t="17346" x="2003425" y="3733800"/>
          <p14:tracePt t="17363" x="1981200" y="3733800"/>
          <p14:tracePt t="17380" x="1951038" y="3711575"/>
          <p14:tracePt t="17396" x="1920875" y="3673475"/>
          <p14:tracePt t="17413" x="1882775" y="3619500"/>
          <p14:tracePt t="17430" x="1858963" y="3597275"/>
          <p14:tracePt t="17446" x="1851025" y="3573463"/>
          <p14:tracePt t="17463" x="1851025" y="3565525"/>
          <p14:tracePt t="17511" x="1844675" y="3565525"/>
          <p14:tracePt t="17527" x="1836738" y="3573463"/>
          <p14:tracePt t="17535" x="1836738" y="3611563"/>
          <p14:tracePt t="17546" x="1836738" y="3641725"/>
          <p14:tracePt t="17563" x="1836738" y="3711575"/>
          <p14:tracePt t="17580" x="1851025" y="3733800"/>
          <p14:tracePt t="17597" x="1858963" y="3749675"/>
          <p14:tracePt t="17613" x="1882775" y="3749675"/>
          <p14:tracePt t="17630" x="1927225" y="3749675"/>
          <p14:tracePt t="17646" x="1965325" y="3749675"/>
          <p14:tracePt t="17663" x="2035175" y="3687763"/>
          <p14:tracePt t="17680" x="2065338" y="3657600"/>
          <p14:tracePt t="17697" x="2095500" y="3627438"/>
          <p14:tracePt t="17713" x="2103438" y="3611563"/>
          <p14:tracePt t="17791" x="2103438" y="3603625"/>
          <p14:tracePt t="17799" x="2103438" y="3597275"/>
          <p14:tracePt t="18384" x="2111375" y="3581400"/>
          <p14:tracePt t="18407" x="2117725" y="3573463"/>
          <p14:tracePt t="18424" x="2117725" y="3565525"/>
          <p14:tracePt t="18440" x="2117725" y="3551238"/>
          <p14:tracePt t="18447" x="2117725" y="3535363"/>
          <p14:tracePt t="18455" x="2117725" y="3521075"/>
          <p14:tracePt t="18464" x="2117725" y="3513138"/>
          <p14:tracePt t="18480" x="2117725" y="3489325"/>
          <p14:tracePt t="18497" x="2117725" y="3482975"/>
          <p14:tracePt t="18513" x="2117725" y="3459163"/>
          <p14:tracePt t="18631" x="2133600" y="3467100"/>
          <p14:tracePt t="18640" x="2149475" y="3489325"/>
          <p14:tracePt t="18647" x="2171700" y="3527425"/>
          <p14:tracePt t="18663" x="2217738" y="3589338"/>
          <p14:tracePt t="18680" x="2301875" y="3695700"/>
          <p14:tracePt t="18697" x="2378075" y="3779838"/>
          <p14:tracePt t="18713" x="2446338" y="3840163"/>
          <p14:tracePt t="18730" x="2484438" y="3870325"/>
          <p14:tracePt t="18747" x="2544763" y="3894138"/>
          <p14:tracePt t="18763" x="2560638" y="3908425"/>
          <p14:tracePt t="18780" x="2574925" y="3924300"/>
          <p14:tracePt t="18797" x="2590800" y="3932238"/>
          <p14:tracePt t="18823" x="2598738" y="3940175"/>
          <p14:tracePt t="18976" x="2598738" y="3932238"/>
          <p14:tracePt t="18991" x="2606675" y="3924300"/>
          <p14:tracePt t="19024" x="2606675" y="3916363"/>
          <p14:tracePt t="19040" x="2606675" y="3908425"/>
          <p14:tracePt t="19071" x="2606675" y="3902075"/>
          <p14:tracePt t="19080" x="2606675" y="3894138"/>
          <p14:tracePt t="19087" x="2613025" y="3886200"/>
          <p14:tracePt t="19097" x="2620963" y="3878263"/>
          <p14:tracePt t="19120" x="2628900" y="3848100"/>
          <p14:tracePt t="19130" x="2636838" y="3848100"/>
          <p14:tracePt t="19147" x="2682875" y="3817938"/>
          <p14:tracePt t="19163" x="2789238" y="3771900"/>
          <p14:tracePt t="19180" x="2949575" y="3733800"/>
          <p14:tracePt t="19197" x="3192463" y="3665538"/>
          <p14:tracePt t="19213" x="3475038" y="3581400"/>
          <p14:tracePt t="19230" x="3695700" y="3513138"/>
          <p14:tracePt t="19247" x="3848100" y="3482975"/>
          <p14:tracePt t="19264" x="3908425" y="3451225"/>
          <p14:tracePt t="19312" x="3916363" y="3451225"/>
          <p14:tracePt t="19320" x="3924300" y="3459163"/>
          <p14:tracePt t="19330" x="3924300" y="3482975"/>
          <p14:tracePt t="19347" x="3924300" y="3521075"/>
          <p14:tracePt t="19364" x="3924300" y="3559175"/>
          <p14:tracePt t="19380" x="3916363" y="3611563"/>
          <p14:tracePt t="19397" x="3856038" y="3665538"/>
          <p14:tracePt t="19414" x="3763963" y="3717925"/>
          <p14:tracePt t="19430" x="3649663" y="3787775"/>
          <p14:tracePt t="19447" x="3535363" y="3840163"/>
          <p14:tracePt t="19464" x="3436938" y="3902075"/>
          <p14:tracePt t="19480" x="3390900" y="3946525"/>
          <p14:tracePt t="19497" x="3368675" y="3978275"/>
          <p14:tracePt t="19514" x="3322638" y="4022725"/>
          <p14:tracePt t="19530" x="3284538" y="4060825"/>
          <p14:tracePt t="19547" x="3238500" y="4098925"/>
          <p14:tracePt t="19564" x="3208338" y="4122738"/>
          <p14:tracePt t="19580" x="3192463" y="4137025"/>
          <p14:tracePt t="19597" x="3184525" y="4152900"/>
          <p14:tracePt t="19704" x="3184525" y="4160838"/>
          <p14:tracePt t="19736" x="3184525" y="4168775"/>
          <p14:tracePt t="20264" x="3192463" y="4175125"/>
          <p14:tracePt t="20272" x="3208338" y="4175125"/>
          <p14:tracePt t="20280" x="3222625" y="4183063"/>
          <p14:tracePt t="20336" x="3238500" y="4191000"/>
          <p14:tracePt t="20344" x="3246438" y="4213225"/>
          <p14:tracePt t="20352" x="3260725" y="4229100"/>
          <p14:tracePt t="20364" x="3260725" y="4237038"/>
          <p14:tracePt t="20380" x="3260725" y="4251325"/>
          <p14:tracePt t="20397" x="3260725" y="4283075"/>
          <p14:tracePt t="20414" x="3260725" y="4313238"/>
          <p14:tracePt t="20430" x="3254375" y="4343400"/>
          <p14:tracePt t="20447" x="3254375" y="4351338"/>
          <p14:tracePt t="20464" x="3254375" y="4359275"/>
          <p14:tracePt t="20688" x="3260725" y="4359275"/>
          <p14:tracePt t="20696" x="3276600" y="4359275"/>
          <p14:tracePt t="20704" x="3306763" y="4373563"/>
          <p14:tracePt t="20714" x="3375025" y="4411663"/>
          <p14:tracePt t="20731" x="3513138" y="4449763"/>
          <p14:tracePt t="20747" x="3703638" y="4449763"/>
          <p14:tracePt t="20764" x="3817938" y="4441825"/>
          <p14:tracePt t="20781" x="3870325" y="4411663"/>
          <p14:tracePt t="20797" x="3902075" y="4365625"/>
          <p14:tracePt t="20814" x="3940175" y="4283075"/>
          <p14:tracePt t="20831" x="3946525" y="4229100"/>
          <p14:tracePt t="20847" x="3946525" y="4137025"/>
          <p14:tracePt t="20864" x="3946525" y="3970338"/>
          <p14:tracePt t="20881" x="3946525" y="3817938"/>
          <p14:tracePt t="20897" x="3924300" y="3665538"/>
          <p14:tracePt t="20914" x="3924300" y="3535363"/>
          <p14:tracePt t="20931" x="3924300" y="3398838"/>
          <p14:tracePt t="20947" x="3863975" y="3230563"/>
          <p14:tracePt t="20964" x="3802063" y="3055938"/>
          <p14:tracePt t="20981" x="3756025" y="2879725"/>
          <p14:tracePt t="20997" x="3703638" y="2682875"/>
          <p14:tracePt t="21014" x="3649663" y="2514600"/>
          <p14:tracePt t="21030" x="3619500" y="2308225"/>
          <p14:tracePt t="21047" x="3619500" y="2133600"/>
          <p14:tracePt t="21064" x="3551238" y="1858963"/>
          <p14:tracePt t="21081" x="3444875" y="1622425"/>
          <p14:tracePt t="21097" x="3298825" y="1417638"/>
          <p14:tracePt t="21114" x="3101975" y="1189038"/>
          <p14:tracePt t="21131" x="2941638" y="1012825"/>
          <p14:tracePt t="21147" x="2803525" y="854075"/>
          <p14:tracePt t="21164" x="2682875" y="739775"/>
          <p14:tracePt t="21181" x="2574925" y="647700"/>
          <p14:tracePt t="21197" x="2498725" y="601663"/>
          <p14:tracePt t="21214" x="2416175" y="563563"/>
          <p14:tracePt t="21231" x="2370138" y="549275"/>
          <p14:tracePt t="21247" x="2255838" y="541338"/>
          <p14:tracePt t="21264" x="2117725" y="541338"/>
          <p14:tracePt t="21281" x="2057400" y="541338"/>
          <p14:tracePt t="21297" x="2011363" y="555625"/>
          <p14:tracePt t="21314" x="1935163" y="617538"/>
          <p14:tracePt t="21331" x="1858963" y="693738"/>
          <p14:tracePt t="21347" x="1768475" y="784225"/>
          <p14:tracePt t="21364" x="1692275" y="898525"/>
          <p14:tracePt t="21381" x="1654175" y="990600"/>
          <p14:tracePt t="21397" x="1622425" y="1143000"/>
          <p14:tracePt t="21414" x="1622425" y="1333500"/>
          <p14:tracePt t="21431" x="1622425" y="1539875"/>
          <p14:tracePt t="21447" x="1622425" y="1736725"/>
          <p14:tracePt t="21464" x="1584325" y="1997075"/>
          <p14:tracePt t="21481" x="1539875" y="2141538"/>
          <p14:tracePt t="21497" x="1493838" y="2301875"/>
          <p14:tracePt t="21514" x="1417638" y="2460625"/>
          <p14:tracePt t="21531" x="1341438" y="2613025"/>
          <p14:tracePt t="21547" x="1279525" y="2765425"/>
          <p14:tracePt t="21564" x="1235075" y="2895600"/>
          <p14:tracePt t="21581" x="1203325" y="3001963"/>
          <p14:tracePt t="21598" x="1189038" y="3094038"/>
          <p14:tracePt t="21614" x="1189038" y="3178175"/>
          <p14:tracePt t="21631" x="1189038" y="3284538"/>
          <p14:tracePt t="21647" x="1189038" y="3398838"/>
          <p14:tracePt t="21664" x="1235075" y="3589338"/>
          <p14:tracePt t="21681" x="1295400" y="3695700"/>
          <p14:tracePt t="21698" x="1349375" y="3787775"/>
          <p14:tracePt t="21714" x="1431925" y="3863975"/>
          <p14:tracePt t="21731" x="1546225" y="3946525"/>
          <p14:tracePt t="21747" x="1676400" y="4068763"/>
          <p14:tracePt t="21764" x="1836738" y="4198938"/>
          <p14:tracePt t="21781" x="1989138" y="4305300"/>
          <p14:tracePt t="21798" x="2133600" y="4411663"/>
          <p14:tracePt t="21814" x="2270125" y="4479925"/>
          <p14:tracePt t="21831" x="2370138" y="4511675"/>
          <p14:tracePt t="21847" x="2454275" y="4525963"/>
          <p14:tracePt t="21864" x="2659063" y="4564063"/>
          <p14:tracePt t="21881" x="2819400" y="4587875"/>
          <p14:tracePt t="21898" x="3040063" y="4618038"/>
          <p14:tracePt t="21914" x="3292475" y="4648200"/>
          <p14:tracePt t="21931" x="3505200" y="4664075"/>
          <p14:tracePt t="21947" x="3673475" y="4664075"/>
          <p14:tracePt t="21964" x="3817938" y="4664075"/>
          <p14:tracePt t="21981" x="3932238" y="4664075"/>
          <p14:tracePt t="21997" x="4008438" y="4664075"/>
          <p14:tracePt t="22014" x="4054475" y="4664075"/>
          <p14:tracePt t="22031" x="4098925" y="4664075"/>
          <p14:tracePt t="22048" x="4144963" y="4640263"/>
          <p14:tracePt t="22064" x="4275138" y="4549775"/>
          <p14:tracePt t="22081" x="4389438" y="4465638"/>
          <p14:tracePt t="22097" x="4556125" y="4343400"/>
          <p14:tracePt t="22114" x="4702175" y="4191000"/>
          <p14:tracePt t="22131" x="4822825" y="4022725"/>
          <p14:tracePt t="22148" x="4899025" y="3870325"/>
          <p14:tracePt t="22164" x="4968875" y="3627438"/>
          <p14:tracePt t="22181" x="4999038" y="3268663"/>
          <p14:tracePt t="22198" x="5013325" y="2827338"/>
          <p14:tracePt t="22214" x="5021263" y="2522538"/>
          <p14:tracePt t="22231" x="5045075" y="2232025"/>
          <p14:tracePt t="22248" x="5051425" y="2049463"/>
          <p14:tracePt t="22264" x="5051425" y="1851025"/>
          <p14:tracePt t="22281" x="5037138" y="1760538"/>
          <p14:tracePt t="22298" x="5013325" y="1684338"/>
          <p14:tracePt t="22314" x="4975225" y="1608138"/>
          <p14:tracePt t="22331" x="4945063" y="1539875"/>
          <p14:tracePt t="22348" x="4884738" y="1470025"/>
          <p14:tracePt t="22364" x="4822825" y="1417638"/>
          <p14:tracePt t="22381" x="4762500" y="1393825"/>
          <p14:tracePt t="22398" x="4708525" y="1371600"/>
          <p14:tracePt t="22414" x="4594225" y="1333500"/>
          <p14:tracePt t="22431" x="4487863" y="1311275"/>
          <p14:tracePt t="22448" x="4327525" y="1295400"/>
          <p14:tracePt t="22464" x="4076700" y="1273175"/>
          <p14:tracePt t="22481" x="3924300" y="1273175"/>
          <p14:tracePt t="22498" x="3763963" y="1273175"/>
          <p14:tracePt t="22514" x="3619500" y="1273175"/>
          <p14:tracePt t="22531" x="3459163" y="1265238"/>
          <p14:tracePt t="22548" x="3344863" y="1219200"/>
          <p14:tracePt t="22564" x="3268663" y="1189038"/>
          <p14:tracePt t="22581" x="3260725" y="1135063"/>
          <p14:tracePt t="22598" x="3260725" y="974725"/>
          <p14:tracePt t="22614" x="3284538" y="784225"/>
          <p14:tracePt t="22631" x="3314700" y="723900"/>
          <p14:tracePt t="26513" x="3330575" y="723900"/>
          <p14:tracePt t="26521" x="3382963" y="731838"/>
          <p14:tracePt t="26532" x="3459163" y="815975"/>
          <p14:tracePt t="26549" x="3687763" y="1074738"/>
          <p14:tracePt t="26565" x="4259263" y="1485900"/>
          <p14:tracePt t="26582" x="4792663" y="1844675"/>
          <p14:tracePt t="26599" x="5273675" y="2225675"/>
          <p14:tracePt t="26615" x="5402263" y="2476500"/>
          <p14:tracePt t="26632" x="5418138" y="2620963"/>
          <p14:tracePt t="26649" x="5410200" y="2682875"/>
          <p14:tracePt t="26665" x="5380038" y="2751138"/>
          <p14:tracePt t="26682" x="5341938" y="2803525"/>
          <p14:tracePt t="26699" x="5273675" y="2873375"/>
          <p14:tracePt t="26715" x="5211763" y="2933700"/>
          <p14:tracePt t="26732" x="5143500" y="2987675"/>
          <p14:tracePt t="26749" x="5059363" y="3078163"/>
          <p14:tracePt t="26765" x="5021263" y="3230563"/>
          <p14:tracePt t="26782" x="5089525" y="3611563"/>
          <p14:tracePt t="26799" x="5341938" y="3970338"/>
          <p14:tracePt t="26815" x="5608638" y="4122738"/>
          <p14:tracePt t="26832" x="5927725" y="4152900"/>
          <p14:tracePt t="26849" x="6049963" y="4137025"/>
          <p14:tracePt t="26865" x="6103938" y="3984625"/>
          <p14:tracePt t="26882" x="6103938" y="3856038"/>
          <p14:tracePt t="26899" x="6103938" y="3763963"/>
          <p14:tracePt t="26915" x="6103938" y="3679825"/>
          <p14:tracePt t="26932" x="6126163" y="3635375"/>
          <p14:tracePt t="26949" x="6142038" y="3611563"/>
          <p14:tracePt t="26965" x="6142038" y="3603625"/>
          <p14:tracePt t="26993" x="6149975" y="3603625"/>
          <p14:tracePt t="27018" x="6156325" y="3603625"/>
          <p14:tracePt t="27026" x="6164263" y="3603625"/>
          <p14:tracePt t="27033" x="6188075" y="3603625"/>
          <p14:tracePt t="27049" x="6194425" y="3603625"/>
          <p14:tracePt t="27065" x="6218238" y="3603625"/>
          <p14:tracePt t="27082" x="6226175" y="3551238"/>
          <p14:tracePt t="27099" x="6232525" y="3497263"/>
          <p14:tracePt t="27115" x="6256338" y="3429000"/>
          <p14:tracePt t="27132" x="6332538" y="3306763"/>
          <p14:tracePt t="27149" x="6423025" y="3200400"/>
          <p14:tracePt t="27165" x="6477000" y="3146425"/>
          <p14:tracePt t="27182" x="6484938" y="3140075"/>
          <p14:tracePt t="27234" x="6477000" y="3154363"/>
          <p14:tracePt t="27242" x="6477000" y="3178175"/>
          <p14:tracePt t="27249" x="6469063" y="3200400"/>
          <p14:tracePt t="27265" x="6469063" y="3222625"/>
          <p14:tracePt t="27314" x="6469063" y="3230563"/>
          <p14:tracePt t="27322" x="6461125" y="3230563"/>
          <p14:tracePt t="27332" x="6461125" y="3238500"/>
          <p14:tracePt t="27349" x="6461125" y="3246438"/>
          <p14:tracePt t="27365" x="6461125" y="3254375"/>
          <p14:tracePt t="27382" x="6461125" y="3260725"/>
          <p14:tracePt t="27399" x="6469063" y="3260725"/>
          <p14:tracePt t="27415" x="6477000" y="3260725"/>
          <p14:tracePt t="27432" x="6484938" y="3254375"/>
          <p14:tracePt t="27450" x="6492875" y="3246438"/>
          <p14:tracePt t="27466" x="6515100" y="3216275"/>
          <p14:tracePt t="27482" x="6583363" y="3184525"/>
          <p14:tracePt t="27499" x="6721475" y="3116263"/>
          <p14:tracePt t="27516" x="6858000" y="3040063"/>
          <p14:tracePt t="27532" x="7269163" y="2895600"/>
          <p14:tracePt t="27549" x="8099425" y="2727325"/>
          <p14:tracePt t="27566" x="8801100" y="2606675"/>
          <p14:tracePt t="27582" x="9326563" y="2544763"/>
          <p14:tracePt t="27599" x="9715500" y="2484438"/>
          <p14:tracePt t="27615" x="9921875" y="2476500"/>
          <p14:tracePt t="27632" x="10112375" y="2468563"/>
          <p14:tracePt t="27649" x="10240963" y="2468563"/>
          <p14:tracePt t="27666" x="10379075" y="2492375"/>
          <p14:tracePt t="27682" x="10409238" y="2514600"/>
          <p14:tracePt t="27699" x="10447338" y="2522538"/>
          <p14:tracePt t="27715" x="10515600" y="2560638"/>
          <p14:tracePt t="27732" x="10621963" y="2598738"/>
          <p14:tracePt t="27749" x="10714038" y="2628900"/>
          <p14:tracePt t="27765" x="10866438" y="2659063"/>
          <p14:tracePt t="27782" x="10988675" y="2667000"/>
          <p14:tracePt t="27799" x="11064875" y="2697163"/>
          <p14:tracePt t="27842" x="11056938" y="2697163"/>
          <p14:tracePt t="27850" x="11018838" y="2697163"/>
          <p14:tracePt t="27858" x="10964863" y="2697163"/>
          <p14:tracePt t="27866" x="10950575" y="2697163"/>
          <p14:tracePt t="27882" x="10934700" y="2697163"/>
          <p14:tracePt t="28170" x="10912475" y="2705100"/>
          <p14:tracePt t="28178" x="10888663" y="2727325"/>
          <p14:tracePt t="28186" x="10842625" y="2751138"/>
          <p14:tracePt t="28199" x="10782300" y="2781300"/>
          <p14:tracePt t="28216" x="10629900" y="2879725"/>
          <p14:tracePt t="28232" x="10385425" y="3094038"/>
          <p14:tracePt t="28249" x="10104438" y="3382963"/>
          <p14:tracePt t="28266" x="9464675" y="4084638"/>
          <p14:tracePt t="28282" x="9007475" y="4479925"/>
          <p14:tracePt t="28299" x="8428038" y="4876800"/>
          <p14:tracePt t="28316" x="7864475" y="5241925"/>
          <p14:tracePt t="28332" x="7467600" y="5540375"/>
          <p14:tracePt t="28349" x="7254875" y="5761038"/>
          <p14:tracePt t="28366" x="7192963" y="5889625"/>
          <p14:tracePt t="28382" x="7185025" y="5943600"/>
          <p14:tracePt t="28399" x="7185025" y="5981700"/>
          <p14:tracePt t="28416" x="7185025" y="5997575"/>
          <p14:tracePt t="28432" x="7192963" y="6019800"/>
          <p14:tracePt t="28449" x="7200900" y="6027738"/>
          <p14:tracePt t="28466" x="7208838" y="6027738"/>
          <p14:tracePt t="28554" x="7216775" y="6027738"/>
          <p14:tracePt t="28562" x="7216775" y="6019800"/>
          <p14:tracePt t="28570" x="7231063" y="5997575"/>
          <p14:tracePt t="28582" x="7231063" y="5989638"/>
          <p14:tracePt t="28599" x="7239000" y="5927725"/>
          <p14:tracePt t="28616" x="7239000" y="5875338"/>
          <p14:tracePt t="28632" x="7239000" y="5837238"/>
          <p14:tracePt t="28649" x="7239000" y="5799138"/>
          <p14:tracePt t="28666" x="7239000" y="5791200"/>
          <p14:tracePt t="28842" x="7254875" y="5783263"/>
          <p14:tracePt t="28850" x="7261225" y="5783263"/>
          <p14:tracePt t="28858" x="7292975" y="5783263"/>
          <p14:tracePt t="28866" x="7361238" y="5768975"/>
          <p14:tracePt t="28882" x="7535863" y="5737225"/>
          <p14:tracePt t="28899" x="7870825" y="5646738"/>
          <p14:tracePt t="28916" x="8412163" y="5524500"/>
          <p14:tracePt t="28933" x="9021763" y="5456238"/>
          <p14:tracePt t="28949" x="9578975" y="5364163"/>
          <p14:tracePt t="28966" x="9837738" y="5334000"/>
          <p14:tracePt t="28983" x="10042525" y="5303838"/>
          <p14:tracePt t="28999" x="10194925" y="5303838"/>
          <p14:tracePt t="29016" x="10309225" y="5303838"/>
          <p14:tracePt t="29033" x="10393363" y="5303838"/>
          <p14:tracePt t="29049" x="10447338" y="5295900"/>
          <p14:tracePt t="29066" x="10477500" y="5280025"/>
          <p14:tracePt t="29083" x="10485438" y="5273675"/>
          <p14:tracePt t="29114" x="10485438" y="5265738"/>
          <p14:tracePt t="29122" x="10499725" y="5265738"/>
          <p14:tracePt t="29133" x="10515600" y="5257800"/>
          <p14:tracePt t="29149" x="10591800" y="5249863"/>
          <p14:tracePt t="29166" x="10645775" y="5241925"/>
          <p14:tracePt t="29183" x="10660063" y="5227638"/>
          <p14:tracePt t="29306" x="10668000" y="5227638"/>
          <p14:tracePt t="29314" x="10683875" y="5227638"/>
          <p14:tracePt t="29322" x="10690225" y="5227638"/>
          <p14:tracePt t="29333" x="10706100" y="5227638"/>
          <p14:tracePt t="29349" x="10766425" y="5219700"/>
          <p14:tracePt t="29366" x="10820400" y="5189538"/>
          <p14:tracePt t="29383" x="10880725" y="5121275"/>
          <p14:tracePt t="29399" x="10956925" y="5013325"/>
          <p14:tracePt t="29416" x="10964863" y="4860925"/>
          <p14:tracePt t="29433" x="10942638" y="4525963"/>
          <p14:tracePt t="29449" x="10736263" y="4046538"/>
          <p14:tracePt t="29466" x="10080625" y="3238500"/>
          <p14:tracePt t="29483" x="9380538" y="2773363"/>
          <p14:tracePt t="29499" x="8534400" y="2362200"/>
          <p14:tracePt t="29516" x="7551738" y="2103438"/>
          <p14:tracePt t="29533" x="6759575" y="1965325"/>
          <p14:tracePt t="29549" x="6057900" y="1935163"/>
          <p14:tracePt t="29566" x="5464175" y="1935163"/>
          <p14:tracePt t="29583" x="4778375" y="2057400"/>
          <p14:tracePt t="29599" x="4175125" y="2301875"/>
          <p14:tracePt t="29616" x="3573463" y="2735263"/>
          <p14:tracePt t="29633" x="3192463" y="3162300"/>
          <p14:tracePt t="29649" x="2917825" y="3635375"/>
          <p14:tracePt t="29666" x="2674938" y="4213225"/>
          <p14:tracePt t="29683" x="2636838" y="4435475"/>
          <p14:tracePt t="29699" x="2613025" y="4640263"/>
          <p14:tracePt t="29716" x="2697163" y="4778375"/>
          <p14:tracePt t="29733" x="2797175" y="4860925"/>
          <p14:tracePt t="29749" x="2873375" y="4884738"/>
          <p14:tracePt t="29766" x="2895600" y="4884738"/>
          <p14:tracePt t="29783" x="2903538" y="4884738"/>
          <p14:tracePt t="29799" x="2911475" y="4732338"/>
          <p14:tracePt t="29816" x="2911475" y="4435475"/>
          <p14:tracePt t="29833" x="2841625" y="4046538"/>
          <p14:tracePt t="29849" x="2735263" y="3810000"/>
          <p14:tracePt t="29866" x="2484438" y="3505200"/>
          <p14:tracePt t="29883" x="2308225" y="3375025"/>
          <p14:tracePt t="29899" x="2133600" y="3306763"/>
          <p14:tracePt t="29916" x="1997075" y="3284538"/>
          <p14:tracePt t="29933" x="1920875" y="3284538"/>
          <p14:tracePt t="29949" x="1866900" y="3306763"/>
          <p14:tracePt t="29966" x="1790700" y="3459163"/>
          <p14:tracePt t="29983" x="1714500" y="3810000"/>
          <p14:tracePt t="29999" x="1668463" y="4435475"/>
          <p14:tracePt t="30016" x="1668463" y="5067300"/>
          <p14:tracePt t="30033" x="1782763" y="5592763"/>
          <p14:tracePt t="30049" x="1951038" y="5927725"/>
          <p14:tracePt t="30066" x="2438400" y="6019800"/>
          <p14:tracePt t="30083" x="3055938" y="5668963"/>
          <p14:tracePt t="30099" x="3695700" y="5067300"/>
          <p14:tracePt t="30116" x="4206875" y="4289425"/>
          <p14:tracePt t="30133" x="4457700" y="3619500"/>
          <p14:tracePt t="30149" x="4473575" y="3192463"/>
          <p14:tracePt t="30166" x="4373563" y="2917825"/>
          <p14:tracePt t="30183" x="4229100" y="2674938"/>
          <p14:tracePt t="30199" x="4008438" y="2460625"/>
          <p14:tracePt t="30216" x="3543300" y="2225675"/>
          <p14:tracePt t="30233" x="3032125" y="2073275"/>
          <p14:tracePt t="30249" x="2697163" y="2035175"/>
          <p14:tracePt t="30266" x="2460625" y="2201863"/>
          <p14:tracePt t="30283" x="2392363" y="2408238"/>
          <p14:tracePt t="30299" x="2384425" y="2735263"/>
          <p14:tracePt t="30316" x="2460625" y="3094038"/>
          <p14:tracePt t="30333" x="2644775" y="3360738"/>
          <p14:tracePt t="30350" x="2759075" y="3406775"/>
          <p14:tracePt t="30366" x="2811463" y="3406775"/>
          <p14:tracePt t="30383" x="2887663" y="3322638"/>
          <p14:tracePt t="30399" x="2933700" y="3154363"/>
          <p14:tracePt t="30416" x="2933700" y="3070225"/>
          <p14:tracePt t="35444" x="2933700" y="3048000"/>
          <p14:tracePt t="35452" x="2933700" y="2917825"/>
          <p14:tracePt t="35460" x="2933700" y="2628900"/>
          <p14:tracePt t="35468" x="2911475" y="2095500"/>
          <p14:tracePt t="35485" x="2636838" y="1303338"/>
          <p14:tracePt t="35501" x="2422525" y="625475"/>
          <p14:tracePt t="35517" x="2370138" y="0"/>
          <p14:tracePt t="35534" x="2468563" y="0"/>
          <p14:tracePt t="35551" x="2598738" y="0"/>
          <p14:tracePt t="35567" x="2773363" y="0"/>
          <p14:tracePt t="35584" x="2955925" y="0"/>
          <p14:tracePt t="35601" x="3086100" y="0"/>
          <p14:tracePt t="35617" x="3184525" y="0"/>
          <p14:tracePt t="35634" x="3284538" y="0"/>
          <p14:tracePt t="35651" x="3429000" y="106363"/>
          <p14:tracePt t="35668" x="3756025" y="350838"/>
          <p14:tracePt t="35684" x="4084638" y="579438"/>
          <p14:tracePt t="35701" x="4479925" y="838200"/>
          <p14:tracePt t="35717" x="4914900" y="1089025"/>
          <p14:tracePt t="35734" x="5494338" y="1371600"/>
          <p14:tracePt t="35751" x="6088063" y="1646238"/>
          <p14:tracePt t="35767" x="6705600" y="1973263"/>
          <p14:tracePt t="35784" x="7140575" y="2293938"/>
          <p14:tracePt t="35801" x="7413625" y="2552700"/>
          <p14:tracePt t="35817" x="7513638" y="2667000"/>
          <p14:tracePt t="35834" x="7573963" y="2765425"/>
          <p14:tracePt t="35851" x="7642225" y="2865438"/>
          <p14:tracePt t="35868" x="7810500" y="2949575"/>
          <p14:tracePt t="35884" x="7954963" y="2994025"/>
          <p14:tracePt t="35901" x="8107363" y="3032125"/>
          <p14:tracePt t="35917" x="8259763" y="3078163"/>
          <p14:tracePt t="35934" x="8428038" y="3140075"/>
          <p14:tracePt t="35951" x="8626475" y="3200400"/>
          <p14:tracePt t="35967" x="8893175" y="3246438"/>
          <p14:tracePt t="35984" x="9121775" y="3260725"/>
          <p14:tracePt t="36001" x="9288463" y="3238500"/>
          <p14:tracePt t="36018" x="9334500" y="3192463"/>
          <p14:tracePt t="36034" x="9342438" y="3101975"/>
          <p14:tracePt t="36051" x="9318625" y="2979738"/>
          <p14:tracePt t="36068" x="9280525" y="2765425"/>
          <p14:tracePt t="36084" x="9236075" y="2582863"/>
          <p14:tracePt t="36101" x="9144000" y="2384425"/>
          <p14:tracePt t="36118" x="8983663" y="2149475"/>
          <p14:tracePt t="36134" x="8855075" y="1997075"/>
          <p14:tracePt t="36151" x="8801100" y="1935163"/>
          <p14:tracePt t="36168" x="8785225" y="1912938"/>
          <p14:tracePt t="36184" x="8740775" y="1882775"/>
          <p14:tracePt t="36201" x="8670925" y="1866900"/>
          <p14:tracePt t="36218" x="8602663" y="1851025"/>
          <p14:tracePt t="36234" x="8518525" y="1820863"/>
          <p14:tracePt t="36251" x="8435975" y="1798638"/>
          <p14:tracePt t="36268" x="8297863" y="1760538"/>
          <p14:tracePt t="36284" x="8213725" y="1744663"/>
          <p14:tracePt t="36301" x="8153400" y="1744663"/>
          <p14:tracePt t="36318" x="8069263" y="1744663"/>
          <p14:tracePt t="36334" x="7993063" y="1744663"/>
          <p14:tracePt t="36351" x="7870825" y="1760538"/>
          <p14:tracePt t="36368" x="7712075" y="1806575"/>
          <p14:tracePt t="36384" x="7566025" y="1844675"/>
          <p14:tracePt t="36401" x="7383463" y="1874838"/>
          <p14:tracePt t="36418" x="7231063" y="1889125"/>
          <p14:tracePt t="36434" x="7086600" y="1889125"/>
          <p14:tracePt t="36451" x="6950075" y="1920875"/>
          <p14:tracePt t="36468" x="6773863" y="1951038"/>
          <p14:tracePt t="36484" x="6689725" y="1981200"/>
          <p14:tracePt t="36501" x="6637338" y="2003425"/>
          <p14:tracePt t="36518" x="6561138" y="2049463"/>
          <p14:tracePt t="36534" x="6499225" y="2095500"/>
          <p14:tracePt t="36551" x="6438900" y="2179638"/>
          <p14:tracePt t="36568" x="6408738" y="2270125"/>
          <p14:tracePt t="36584" x="6400800" y="2339975"/>
          <p14:tracePt t="36601" x="6400800" y="2370138"/>
          <p14:tracePt t="36618" x="6423025" y="2416175"/>
          <p14:tracePt t="36634" x="6523038" y="2476500"/>
          <p14:tracePt t="36651" x="6659563" y="2522538"/>
          <p14:tracePt t="36668" x="6904038" y="2568575"/>
          <p14:tracePt t="36684" x="7070725" y="2574925"/>
          <p14:tracePt t="36701" x="7216775" y="2574925"/>
          <p14:tracePt t="36718" x="7445375" y="2574925"/>
          <p14:tracePt t="36734" x="7658100" y="2574925"/>
          <p14:tracePt t="36751" x="7826375" y="2552700"/>
          <p14:tracePt t="36768" x="7947025" y="2536825"/>
          <p14:tracePt t="36784" x="8085138" y="2522538"/>
          <p14:tracePt t="36801" x="8199438" y="2522538"/>
          <p14:tracePt t="36818" x="8259763" y="2522538"/>
          <p14:tracePt t="36834" x="8289925" y="2522538"/>
          <p14:tracePt t="36868" x="8305800" y="2522538"/>
          <p14:tracePt t="36876" x="8321675" y="2522538"/>
          <p14:tracePt t="36884" x="8343900" y="2552700"/>
          <p14:tracePt t="36901" x="8412163" y="2659063"/>
          <p14:tracePt t="36918" x="8488363" y="2803525"/>
          <p14:tracePt t="36934" x="8504238" y="2955925"/>
          <p14:tracePt t="36951" x="8526463" y="3116263"/>
          <p14:tracePt t="36968" x="8526463" y="3254375"/>
          <p14:tracePt t="36984" x="8518525" y="3360738"/>
          <p14:tracePt t="37001" x="8488363" y="3489325"/>
          <p14:tracePt t="37018" x="8442325" y="3589338"/>
          <p14:tracePt t="37034" x="8366125" y="3649663"/>
          <p14:tracePt t="37051" x="8237538" y="3679825"/>
          <p14:tracePt t="37068" x="7886700" y="3679825"/>
          <p14:tracePt t="37084" x="7475538" y="3665538"/>
          <p14:tracePt t="37101" x="6980238" y="3657600"/>
          <p14:tracePt t="37118" x="6735763" y="3641725"/>
          <p14:tracePt t="37134" x="6523038" y="3597275"/>
          <p14:tracePt t="37151" x="6384925" y="3543300"/>
          <p14:tracePt t="37168" x="6278563" y="3505200"/>
          <p14:tracePt t="37184" x="6256338" y="3489325"/>
          <p14:tracePt t="37201" x="6248400" y="3489325"/>
          <p14:tracePt t="37228" x="6248400" y="3497263"/>
          <p14:tracePt t="37236" x="6256338" y="3559175"/>
          <p14:tracePt t="37251" x="6264275" y="3619500"/>
          <p14:tracePt t="37268" x="6308725" y="3825875"/>
          <p14:tracePt t="37285" x="6362700" y="3962400"/>
          <p14:tracePt t="37301" x="6446838" y="4098925"/>
          <p14:tracePt t="37318" x="6515100" y="4213225"/>
          <p14:tracePt t="37334" x="6569075" y="4267200"/>
          <p14:tracePt t="37351" x="6583363" y="4283075"/>
          <p14:tracePt t="37368" x="6591300" y="4283075"/>
          <p14:tracePt t="37396" x="6599238" y="4289425"/>
          <p14:tracePt t="37428" x="6607175" y="4289425"/>
          <p14:tracePt t="37436" x="6621463" y="4283075"/>
          <p14:tracePt t="37444" x="6637338" y="4259263"/>
          <p14:tracePt t="37452" x="6637338" y="4237038"/>
          <p14:tracePt t="37468" x="6651625" y="4198938"/>
          <p14:tracePt t="37484" x="6667500" y="4137025"/>
          <p14:tracePt t="37501" x="6683375" y="4092575"/>
          <p14:tracePt t="37518" x="6689725" y="4046538"/>
          <p14:tracePt t="37534" x="6689725" y="4008438"/>
          <p14:tracePt t="37551" x="6689725" y="3954463"/>
          <p14:tracePt t="37568" x="6689725" y="3894138"/>
          <p14:tracePt t="37584" x="6683375" y="3856038"/>
          <p14:tracePt t="37601" x="6683375" y="3832225"/>
          <p14:tracePt t="37618" x="6683375" y="3787775"/>
          <p14:tracePt t="37635" x="6683375" y="3717925"/>
          <p14:tracePt t="37651" x="6705600" y="3635375"/>
          <p14:tracePt t="37668" x="6781800" y="3459163"/>
          <p14:tracePt t="37685" x="6858000" y="3314700"/>
          <p14:tracePt t="37701" x="6950075" y="3162300"/>
          <p14:tracePt t="37718" x="7040563" y="3001963"/>
          <p14:tracePt t="37735" x="7146925" y="2827338"/>
          <p14:tracePt t="37751" x="7231063" y="2697163"/>
          <p14:tracePt t="37768" x="7315200" y="2582863"/>
          <p14:tracePt t="37785" x="7331075" y="2522538"/>
          <p14:tracePt t="37801" x="7331075" y="2492375"/>
          <p14:tracePt t="37836" x="7331075" y="2484438"/>
          <p14:tracePt t="38349" x="7331075" y="2492375"/>
          <p14:tracePt t="38357" x="7331075" y="2530475"/>
          <p14:tracePt t="38368" x="7246938" y="2628900"/>
          <p14:tracePt t="38385" x="7170738" y="2841625"/>
          <p14:tracePt t="38401" x="7132638" y="3001963"/>
          <p14:tracePt t="38418" x="7108825" y="3116263"/>
          <p14:tracePt t="38435" x="7040563" y="3192463"/>
          <p14:tracePt t="38451" x="6964363" y="3254375"/>
          <p14:tracePt t="38469" x="6797675" y="3360738"/>
          <p14:tracePt t="38485" x="6683375" y="3413125"/>
          <p14:tracePt t="38501" x="6569075" y="3505200"/>
          <p14:tracePt t="38518" x="6515100" y="3543300"/>
          <p14:tracePt t="38535" x="6499225" y="3551238"/>
          <p14:tracePt t="38551" x="6484938" y="3551238"/>
          <p14:tracePt t="38589" x="6477000" y="3551238"/>
          <p14:tracePt t="38612" x="6477000" y="3543300"/>
          <p14:tracePt t="38621" x="6477000" y="3535363"/>
          <p14:tracePt t="38628" x="6477000" y="3527425"/>
          <p14:tracePt t="38637" x="6477000" y="3513138"/>
          <p14:tracePt t="38651" x="6477000" y="3505200"/>
          <p14:tracePt t="38668" x="6477000" y="3489325"/>
          <p14:tracePt t="38845" x="6515100" y="3475038"/>
          <p14:tracePt t="38852" x="6561138" y="3421063"/>
          <p14:tracePt t="38861" x="6629400" y="3344863"/>
          <p14:tracePt t="38868" x="6689725" y="3268663"/>
          <p14:tracePt t="38885" x="6896100" y="3040063"/>
          <p14:tracePt t="38902" x="7056438" y="2781300"/>
          <p14:tracePt t="38918" x="7108825" y="2613025"/>
          <p14:tracePt t="38935" x="7132638" y="2506663"/>
          <p14:tracePt t="38952" x="7140575" y="2454275"/>
          <p14:tracePt t="38968" x="7154863" y="2422525"/>
          <p14:tracePt t="38985" x="7154863" y="2416175"/>
          <p14:tracePt t="39001" x="7154863" y="2400300"/>
          <p14:tracePt t="39018" x="7154863" y="2378075"/>
          <p14:tracePt t="39035" x="7154863" y="2362200"/>
          <p14:tracePt t="39052" x="7162800" y="2362200"/>
          <p14:tracePt t="39068" x="7162800" y="2354263"/>
          <p14:tracePt t="39101" x="7162800" y="2346325"/>
          <p14:tracePt t="39116" x="7162800" y="2339975"/>
          <p14:tracePt t="39125" x="7162800" y="2324100"/>
          <p14:tracePt t="39135" x="7162800" y="2301875"/>
          <p14:tracePt t="39152" x="7170738" y="2263775"/>
          <p14:tracePt t="39168" x="7192963" y="2201863"/>
          <p14:tracePt t="39185" x="7208838" y="2133600"/>
          <p14:tracePt t="39202" x="7208838" y="2087563"/>
          <p14:tracePt t="39218" x="7208838" y="2035175"/>
          <p14:tracePt t="39235" x="7185025" y="1951038"/>
          <p14:tracePt t="39252" x="7146925" y="1912938"/>
          <p14:tracePt t="39269" x="7102475" y="1897063"/>
          <p14:tracePt t="39285" x="7078663" y="1897063"/>
          <p14:tracePt t="39302" x="7056438" y="1927225"/>
          <p14:tracePt t="39318" x="7040563" y="1989138"/>
          <p14:tracePt t="39335" x="7032625" y="2111375"/>
          <p14:tracePt t="39352" x="7032625" y="2193925"/>
          <p14:tracePt t="39368" x="7032625" y="2225675"/>
          <p14:tracePt t="39385" x="7040563" y="2255838"/>
          <p14:tracePt t="39402" x="7064375" y="2270125"/>
          <p14:tracePt t="39418" x="7086600" y="2278063"/>
          <p14:tracePt t="39435" x="7140575" y="2286000"/>
          <p14:tracePt t="39452" x="7216775" y="2301875"/>
          <p14:tracePt t="39468" x="7285038" y="2301875"/>
          <p14:tracePt t="39485" x="7299325" y="2301875"/>
          <p14:tracePt t="39502" x="7307263" y="2293938"/>
          <p14:tracePt t="39557" x="7323138" y="2293938"/>
          <p14:tracePt t="39565" x="7337425" y="2293938"/>
          <p14:tracePt t="39573" x="7353300" y="2293938"/>
          <p14:tracePt t="39585" x="7361238" y="2316163"/>
          <p14:tracePt t="39602" x="7383463" y="2339975"/>
          <p14:tracePt t="39618" x="7391400" y="2392363"/>
          <p14:tracePt t="39635" x="7399338" y="2430463"/>
          <p14:tracePt t="39652" x="7413625" y="2522538"/>
          <p14:tracePt t="39668" x="7413625" y="2590800"/>
          <p14:tracePt t="39685" x="7413625" y="2613025"/>
          <p14:tracePt t="39702" x="7413625" y="2620963"/>
          <p14:tracePt t="39741" x="7421563" y="2636838"/>
          <p14:tracePt t="39749" x="7437438" y="2644775"/>
          <p14:tracePt t="39757" x="7451725" y="2651125"/>
          <p14:tracePt t="39768" x="7483475" y="2659063"/>
          <p14:tracePt t="39785" x="7535863" y="2659063"/>
          <p14:tracePt t="39802" x="7642225" y="2659063"/>
          <p14:tracePt t="39818" x="7756525" y="2590800"/>
          <p14:tracePt t="39835" x="7864475" y="2514600"/>
          <p14:tracePt t="39852" x="7902575" y="2460625"/>
          <p14:tracePt t="39868" x="8001000" y="2378075"/>
          <p14:tracePt t="39885" x="8031163" y="2346325"/>
          <p14:tracePt t="39902" x="8093075" y="2324100"/>
          <p14:tracePt t="39918" x="8099425" y="2316163"/>
          <p14:tracePt t="40077" x="8093075" y="2316163"/>
          <p14:tracePt t="40085" x="8054975" y="2270125"/>
          <p14:tracePt t="40093" x="8008938" y="2217738"/>
          <p14:tracePt t="40102" x="7954963" y="2149475"/>
          <p14:tracePt t="40118" x="7780338" y="1958975"/>
          <p14:tracePt t="40135" x="7612063" y="1806575"/>
          <p14:tracePt t="40152" x="7475538" y="1660525"/>
          <p14:tracePt t="40169" x="7369175" y="1501775"/>
          <p14:tracePt t="40185" x="7299325" y="1417638"/>
          <p14:tracePt t="40202" x="7254875" y="1341438"/>
          <p14:tracePt t="40218" x="7231063" y="1325563"/>
          <p14:tracePt t="40235" x="7185025" y="1303338"/>
          <p14:tracePt t="40252" x="7146925" y="1303338"/>
          <p14:tracePt t="40269" x="7048500" y="1303338"/>
          <p14:tracePt t="40285" x="6964363" y="1303338"/>
          <p14:tracePt t="40302" x="6858000" y="1333500"/>
          <p14:tracePt t="40319" x="6759575" y="1363663"/>
          <p14:tracePt t="40335" x="6645275" y="1409700"/>
          <p14:tracePt t="40352" x="6569075" y="1455738"/>
          <p14:tracePt t="40369" x="6492875" y="1524000"/>
          <p14:tracePt t="40385" x="6461125" y="1577975"/>
          <p14:tracePt t="40402" x="6454775" y="1660525"/>
          <p14:tracePt t="40419" x="6454775" y="1851025"/>
          <p14:tracePt t="40435" x="6523038" y="2057400"/>
          <p14:tracePt t="40452" x="6689725" y="2316163"/>
          <p14:tracePt t="40469" x="7391400" y="2849563"/>
          <p14:tracePt t="40486" x="8099425" y="3101975"/>
          <p14:tracePt t="40502" x="8763000" y="3230563"/>
          <p14:tracePt t="40519" x="9326563" y="3284538"/>
          <p14:tracePt t="40535" x="9609138" y="3298825"/>
          <p14:tracePt t="40552" x="9723438" y="3298825"/>
          <p14:tracePt t="40569" x="9769475" y="3260725"/>
          <p14:tracePt t="40585" x="9769475" y="3154363"/>
          <p14:tracePt t="40602" x="9707563" y="3001963"/>
          <p14:tracePt t="40619" x="9578975" y="2849563"/>
          <p14:tracePt t="40635" x="9478963" y="2759075"/>
          <p14:tracePt t="40652" x="9266238" y="2606675"/>
          <p14:tracePt t="40669" x="8983663" y="2422525"/>
          <p14:tracePt t="40685" x="8809038" y="2332038"/>
          <p14:tracePt t="40702" x="8670925" y="2278063"/>
          <p14:tracePt t="40719" x="8526463" y="2239963"/>
          <p14:tracePt t="40735" x="8389938" y="2217738"/>
          <p14:tracePt t="40752" x="8251825" y="2209800"/>
          <p14:tracePt t="40769" x="8123238" y="2209800"/>
          <p14:tracePt t="40785" x="8039100" y="2255838"/>
          <p14:tracePt t="40802" x="7970838" y="2354263"/>
          <p14:tracePt t="40819" x="7947025" y="2476500"/>
          <p14:tracePt t="40835" x="7947025" y="2582863"/>
          <p14:tracePt t="40852" x="7947025" y="2644775"/>
          <p14:tracePt t="40869" x="7993063" y="2727325"/>
          <p14:tracePt t="40885" x="8001000" y="2727325"/>
          <p14:tracePt t="40902" x="8008938" y="2743200"/>
          <p14:tracePt t="40989" x="7978775" y="2735263"/>
          <p14:tracePt t="40997" x="7924800" y="2713038"/>
          <p14:tracePt t="41005" x="7870825" y="2689225"/>
          <p14:tracePt t="41019" x="7794625" y="2651125"/>
          <p14:tracePt t="41035" x="7650163" y="2613025"/>
          <p14:tracePt t="41052" x="7566025" y="2574925"/>
          <p14:tracePt t="41069" x="7451725" y="2514600"/>
          <p14:tracePt t="41085" x="7421563" y="2492375"/>
          <p14:tracePt t="41102" x="7391400" y="2476500"/>
          <p14:tracePt t="41119" x="7383463" y="2468563"/>
          <p14:tracePt t="41135" x="7375525" y="2460625"/>
          <p14:tracePt t="41206" x="7369175" y="2460625"/>
          <p14:tracePt t="41213" x="7353300" y="2454275"/>
          <p14:tracePt t="41229" x="7345363" y="2454275"/>
          <p14:tracePt t="41237" x="7337425" y="2446338"/>
          <p14:tracePt t="41253" x="7323138" y="2438400"/>
          <p14:tracePt t="41269" x="7315200" y="2422525"/>
          <p14:tracePt t="41285" x="7285038" y="2400300"/>
          <p14:tracePt t="41302" x="7269163" y="2384425"/>
          <p14:tracePt t="41319" x="7254875" y="2370138"/>
          <p14:tracePt t="41335" x="7254875" y="2362200"/>
          <p14:tracePt t="41352" x="7246938" y="2354263"/>
          <p14:tracePt t="41453" x="7254875" y="2354263"/>
          <p14:tracePt t="41462" x="7261225" y="2354263"/>
          <p14:tracePt t="41477" x="7269163" y="2354263"/>
          <p14:tracePt t="41485" x="7285038" y="2362200"/>
          <p14:tracePt t="41502" x="7307263" y="2378075"/>
          <p14:tracePt t="41519" x="7353300" y="2392363"/>
          <p14:tracePt t="41536" x="7437438" y="2416175"/>
          <p14:tracePt t="41552" x="7566025" y="2438400"/>
          <p14:tracePt t="41569" x="7794625" y="2476500"/>
          <p14:tracePt t="41586" x="8389938" y="2560638"/>
          <p14:tracePt t="41602" x="9212263" y="2636838"/>
          <p14:tracePt t="41619" x="10172700" y="2697163"/>
          <p14:tracePt t="41635" x="10926763" y="2697163"/>
          <p14:tracePt t="41652" x="11345863" y="2674938"/>
          <p14:tracePt t="41669" x="11476038" y="2651125"/>
          <p14:tracePt t="41686" x="11483975" y="2651125"/>
          <p14:tracePt t="41805" x="11476038" y="2651125"/>
          <p14:tracePt t="41813" x="11468100" y="2651125"/>
          <p14:tracePt t="41821" x="11460163" y="2659063"/>
          <p14:tracePt t="41836" x="11452225" y="2659063"/>
          <p14:tracePt t="41852" x="11445875" y="2659063"/>
          <p14:tracePt t="41989" x="11437938" y="2659063"/>
          <p14:tracePt t="41997" x="11422063" y="2659063"/>
          <p14:tracePt t="42005" x="11422063" y="2644775"/>
          <p14:tracePt t="42019" x="11414125" y="2628900"/>
          <p14:tracePt t="42036" x="11391900" y="2582863"/>
          <p14:tracePt t="42052" x="11345863" y="2484438"/>
          <p14:tracePt t="42069" x="11247438" y="2308225"/>
          <p14:tracePt t="42086" x="11109325" y="2163763"/>
          <p14:tracePt t="42102" x="10934700" y="2035175"/>
          <p14:tracePt t="42119" x="10766425" y="1920875"/>
          <p14:tracePt t="42136" x="10652125" y="1836738"/>
          <p14:tracePt t="42152" x="10575925" y="1782763"/>
          <p14:tracePt t="42169" x="10493375" y="1668463"/>
          <p14:tracePt t="42186" x="10409238" y="1546225"/>
          <p14:tracePt t="42202" x="10333038" y="1447800"/>
          <p14:tracePt t="42219" x="10264775" y="1387475"/>
          <p14:tracePt t="42236" x="10194925" y="1341438"/>
          <p14:tracePt t="42252" x="10142538" y="1303338"/>
          <p14:tracePt t="42269" x="10104438" y="1287463"/>
          <p14:tracePt t="42286" x="10080625" y="1287463"/>
          <p14:tracePt t="42302" x="10066338" y="1287463"/>
          <p14:tracePt t="42319" x="10058400" y="1287463"/>
          <p14:tracePt t="42336" x="10042525" y="1287463"/>
          <p14:tracePt t="42352" x="10020300" y="1303338"/>
          <p14:tracePt t="42369" x="9959975" y="1349375"/>
          <p14:tracePt t="42386" x="9921875" y="1387475"/>
          <p14:tracePt t="42402" x="9867900" y="1417638"/>
          <p14:tracePt t="42419" x="9837738" y="1447800"/>
          <p14:tracePt t="42436" x="9837738" y="1455738"/>
          <p14:tracePt t="42452" x="9821863" y="1455738"/>
          <p14:tracePt t="42469" x="9813925" y="1463675"/>
          <p14:tracePt t="42486" x="9813925" y="1470025"/>
          <p14:tracePt t="42509" x="9807575" y="1470025"/>
          <p14:tracePt t="42526" x="9799638" y="1477963"/>
          <p14:tracePt t="42536" x="9799638" y="1493838"/>
          <p14:tracePt t="42552" x="9775825" y="1524000"/>
          <p14:tracePt t="42569" x="9775825" y="1546225"/>
          <p14:tracePt t="42586" x="9775825" y="1616075"/>
          <p14:tracePt t="42602" x="9775825" y="1722438"/>
          <p14:tracePt t="42619" x="9775825" y="1858963"/>
          <p14:tracePt t="42636" x="9753600" y="1973263"/>
          <p14:tracePt t="42652" x="9753600" y="2133600"/>
          <p14:tracePt t="42669" x="9745663" y="2270125"/>
          <p14:tracePt t="42686" x="9745663" y="2346325"/>
          <p14:tracePt t="42702" x="9783763" y="2416175"/>
          <p14:tracePt t="42719" x="9821863" y="2460625"/>
          <p14:tracePt t="42736" x="9867900" y="2506663"/>
          <p14:tracePt t="42752" x="9913938" y="2544763"/>
          <p14:tracePt t="42769" x="9944100" y="2574925"/>
          <p14:tracePt t="42786" x="9959975" y="2606675"/>
          <p14:tracePt t="42803" x="9990138" y="2644775"/>
          <p14:tracePt t="42819" x="10004425" y="2659063"/>
          <p14:tracePt t="42836" x="10012363" y="2674938"/>
          <p14:tracePt t="42852" x="10028238" y="2689225"/>
          <p14:tracePt t="42870" x="10058400" y="2705100"/>
          <p14:tracePt t="42886" x="10088563" y="2743200"/>
          <p14:tracePt t="42902" x="10112375" y="2773363"/>
          <p14:tracePt t="42919" x="10126663" y="2797175"/>
          <p14:tracePt t="42936" x="10134600" y="2803525"/>
          <p14:tracePt t="42952" x="10142538" y="2811463"/>
          <p14:tracePt t="43150" x="10150475" y="2811463"/>
          <p14:tracePt t="43158" x="10150475" y="2819400"/>
          <p14:tracePt t="43169" x="10156825" y="2819400"/>
          <p14:tracePt t="43186" x="10164763" y="2827338"/>
          <p14:tracePt t="43202" x="10164763" y="2835275"/>
          <p14:tracePt t="43219" x="10164763" y="2841625"/>
          <p14:tracePt t="43236" x="10188575" y="2849563"/>
          <p14:tracePt t="43253" x="10202863" y="2849563"/>
          <p14:tracePt t="43269" x="10218738" y="2865438"/>
          <p14:tracePt t="43286" x="10233025" y="2873375"/>
          <p14:tracePt t="43303" x="10233025" y="2879725"/>
          <p14:tracePt t="43319" x="10240963" y="2887663"/>
          <p14:tracePt t="43336" x="10264775" y="2917825"/>
          <p14:tracePt t="43358" x="10271125" y="2933700"/>
          <p14:tracePt t="43374" x="10271125" y="2941638"/>
          <p14:tracePt t="43398" x="10271125" y="2955925"/>
          <p14:tracePt t="43422" x="10271125" y="2963863"/>
          <p14:tracePt t="43454" x="10264775" y="2963863"/>
          <p14:tracePt t="43462" x="10256838" y="2963863"/>
          <p14:tracePt t="43470" x="10233025" y="2963863"/>
          <p14:tracePt t="43486" x="10194925" y="2963863"/>
          <p14:tracePt t="43503" x="10156825" y="2917825"/>
          <p14:tracePt t="43519" x="10112375" y="2879725"/>
          <p14:tracePt t="43536" x="10074275" y="2819400"/>
          <p14:tracePt t="43553" x="10042525" y="2720975"/>
          <p14:tracePt t="43569" x="10020300" y="2606675"/>
          <p14:tracePt t="43586" x="10020300" y="2468563"/>
          <p14:tracePt t="43603" x="10004425" y="2316163"/>
          <p14:tracePt t="43619" x="9982200" y="2149475"/>
          <p14:tracePt t="43636" x="9944100" y="2011363"/>
          <p14:tracePt t="43653" x="9898063" y="1889125"/>
          <p14:tracePt t="43669" x="9731375" y="1630363"/>
          <p14:tracePt t="43686" x="9601200" y="1470025"/>
          <p14:tracePt t="43703" x="9563100" y="1393825"/>
          <p14:tracePt t="43719" x="9532938" y="1355725"/>
          <p14:tracePt t="43736" x="9509125" y="1325563"/>
          <p14:tracePt t="43753" x="9502775" y="1303338"/>
          <p14:tracePt t="43769" x="9502775" y="1287463"/>
          <p14:tracePt t="43786" x="9494838" y="1279525"/>
          <p14:tracePt t="43803" x="9494838" y="1265238"/>
          <p14:tracePt t="43819" x="9471025" y="1241425"/>
          <p14:tracePt t="43837" x="9456738" y="1211263"/>
          <p14:tracePt t="43853" x="9440863" y="1173163"/>
          <p14:tracePt t="43869" x="9410700" y="1104900"/>
          <p14:tracePt t="43886" x="9388475" y="1066800"/>
          <p14:tracePt t="43903" x="9380538" y="1044575"/>
          <p14:tracePt t="43934" x="9380538" y="1028700"/>
          <p14:tracePt t="43950" x="9388475" y="1028700"/>
          <p14:tracePt t="43958" x="9402763" y="1028700"/>
          <p14:tracePt t="43969" x="9426575" y="1028700"/>
          <p14:tracePt t="43986" x="9478963" y="1028700"/>
          <p14:tracePt t="44003" x="9540875" y="1028700"/>
          <p14:tracePt t="44019" x="9571038" y="1020763"/>
          <p14:tracePt t="44086" x="9578975" y="1020763"/>
          <p14:tracePt t="44094" x="9578975" y="1074738"/>
          <p14:tracePt t="44103" x="9578975" y="1127125"/>
          <p14:tracePt t="44119" x="9555163" y="1235075"/>
          <p14:tracePt t="44136" x="9540875" y="1279525"/>
          <p14:tracePt t="44153" x="9540875" y="1311275"/>
          <p14:tracePt t="44169" x="9532938" y="1317625"/>
          <p14:tracePt t="44222" x="9532938" y="1295400"/>
          <p14:tracePt t="44230" x="9532938" y="1249363"/>
          <p14:tracePt t="44238" x="9532938" y="1203325"/>
          <p14:tracePt t="44253" x="9509125" y="1158875"/>
          <p14:tracePt t="44270" x="9478963" y="1082675"/>
          <p14:tracePt t="44270" x="9464675" y="1044575"/>
          <p14:tracePt t="44286" x="9394825" y="1006475"/>
          <p14:tracePt t="44303" x="9350375" y="982663"/>
          <p14:tracePt t="44319" x="9312275" y="1006475"/>
          <p14:tracePt t="44336" x="9288463" y="1112838"/>
          <p14:tracePt t="44353" x="9288463" y="1355725"/>
          <p14:tracePt t="44369" x="9356725" y="1730375"/>
          <p14:tracePt t="44386" x="9478963" y="2011363"/>
          <p14:tracePt t="44403" x="9609138" y="2163763"/>
          <p14:tracePt t="44419" x="9813925" y="2225675"/>
          <p14:tracePt t="44436" x="10020300" y="2225675"/>
          <p14:tracePt t="44453" x="10194925" y="2187575"/>
          <p14:tracePt t="44470" x="10325100" y="1981200"/>
          <p14:tracePt t="44486" x="10325100" y="1812925"/>
          <p14:tracePt t="44503" x="10248900" y="1592263"/>
          <p14:tracePt t="44520" x="10112375" y="1409700"/>
          <p14:tracePt t="44536" x="9783763" y="1158875"/>
          <p14:tracePt t="44553" x="9388475" y="1012825"/>
          <p14:tracePt t="44570" x="9159875" y="990600"/>
          <p14:tracePt t="44586" x="9051925" y="990600"/>
          <p14:tracePt t="44603" x="9013825" y="1058863"/>
          <p14:tracePt t="44620" x="9013825" y="1189038"/>
          <p14:tracePt t="44636" x="9075738" y="1363663"/>
          <p14:tracePt t="44653" x="9242425" y="1546225"/>
          <p14:tracePt t="44670" x="9509125" y="1782763"/>
          <p14:tracePt t="44686" x="9761538" y="1989138"/>
          <p14:tracePt t="44703" x="10036175" y="2232025"/>
          <p14:tracePt t="44720" x="10248900" y="2438400"/>
          <p14:tracePt t="44736" x="10385425" y="2582863"/>
          <p14:tracePt t="44753" x="10455275" y="2628900"/>
          <p14:tracePt t="44770" x="10455275" y="2636838"/>
          <p14:tracePt t="44798" x="10455275" y="2651125"/>
          <p14:tracePt t="44806" x="10455275" y="2667000"/>
          <p14:tracePt t="44820" x="10455275" y="2682875"/>
          <p14:tracePt t="44837" x="10455275" y="2705100"/>
          <p14:tracePt t="44853" x="10447338" y="2735263"/>
          <p14:tracePt t="44870" x="10431463" y="2765425"/>
          <p14:tracePt t="44886" x="10409238" y="2797175"/>
          <p14:tracePt t="44903" x="10401300" y="2857500"/>
          <p14:tracePt t="44920" x="10393363" y="2941638"/>
          <p14:tracePt t="44936" x="10393363" y="3017838"/>
          <p14:tracePt t="44953" x="10385425" y="3040063"/>
          <p14:tracePt t="44970" x="10385425" y="3048000"/>
          <p14:tracePt t="45014" x="10385425" y="3055938"/>
          <p14:tracePt t="45022" x="10379075" y="3055938"/>
          <p14:tracePt t="45038" x="10363200" y="3055938"/>
          <p14:tracePt t="45046" x="10347325" y="3048000"/>
          <p14:tracePt t="45054" x="10340975" y="3040063"/>
          <p14:tracePt t="45070" x="10309225" y="2949575"/>
          <p14:tracePt t="45086" x="10271125" y="2827338"/>
          <p14:tracePt t="45103" x="10233025" y="2620963"/>
          <p14:tracePt t="45120" x="10156825" y="2316163"/>
          <p14:tracePt t="45136" x="10042525" y="1912938"/>
          <p14:tracePt t="45153" x="9913938" y="1409700"/>
          <p14:tracePt t="45170" x="9769475" y="1028700"/>
          <p14:tracePt t="45186" x="9617075" y="693738"/>
          <p14:tracePt t="45203" x="9478963" y="434975"/>
          <p14:tracePt t="45220" x="9364663" y="304800"/>
          <p14:tracePt t="45236" x="9350375" y="282575"/>
          <p14:tracePt t="45254" x="9342438" y="282575"/>
          <p14:tracePt t="45270" x="9318625" y="465138"/>
          <p14:tracePt t="45286" x="9318625" y="693738"/>
          <p14:tracePt t="45303" x="9312275" y="892175"/>
          <p14:tracePt t="45320" x="9304338" y="1066800"/>
          <p14:tracePt t="45336" x="9304338" y="1241425"/>
          <p14:tracePt t="45353" x="9304338" y="1470025"/>
          <p14:tracePt t="45370" x="9426575" y="1782763"/>
          <p14:tracePt t="45386" x="9571038" y="2117725"/>
          <p14:tracePt t="45403" x="9655175" y="2255838"/>
          <p14:tracePt t="45420" x="9693275" y="2308225"/>
          <p14:tracePt t="45436" x="9753600" y="2332038"/>
          <p14:tracePt t="45453" x="9813925" y="2332038"/>
          <p14:tracePt t="45470" x="9913938" y="2316163"/>
          <p14:tracePt t="45487" x="9959975" y="2232025"/>
          <p14:tracePt t="45503" x="9966325" y="2117725"/>
          <p14:tracePt t="45520" x="9966325" y="1997075"/>
          <p14:tracePt t="45536" x="9883775" y="1836738"/>
          <p14:tracePt t="45553" x="9761538" y="1692275"/>
          <p14:tracePt t="45570" x="9631363" y="1577975"/>
          <p14:tracePt t="45586" x="9563100" y="1562100"/>
          <p14:tracePt t="45603" x="9555163" y="1554163"/>
          <p14:tracePt t="45630" x="9555163" y="1570038"/>
          <p14:tracePt t="45638" x="9540875" y="1600200"/>
          <p14:tracePt t="45653" x="9540875" y="1616075"/>
          <p14:tracePt t="45670" x="9532938" y="1654175"/>
          <p14:tracePt t="45670" x="9532938" y="1676400"/>
          <p14:tracePt t="45686" x="9532938" y="1714500"/>
          <p14:tracePt t="45703" x="9555163" y="1752600"/>
          <p14:tracePt t="45720" x="9585325" y="1790700"/>
          <p14:tracePt t="45736" x="9609138" y="1812925"/>
          <p14:tracePt t="45753" x="9623425" y="1812925"/>
          <p14:tracePt t="45770" x="9661525" y="1812925"/>
          <p14:tracePt t="45786" x="9715500" y="1812925"/>
          <p14:tracePt t="45803" x="9783763" y="1730375"/>
          <p14:tracePt t="45820" x="9807575" y="1608138"/>
          <p14:tracePt t="45836" x="9807575" y="1501775"/>
          <p14:tracePt t="45853" x="9783763" y="1401763"/>
          <p14:tracePt t="45870" x="9693275" y="1295400"/>
          <p14:tracePt t="45887" x="9647238" y="1265238"/>
          <p14:tracePt t="45903" x="9631363" y="1249363"/>
          <p14:tracePt t="46294" x="9617075" y="1249363"/>
          <p14:tracePt t="46302" x="9593263" y="1235075"/>
          <p14:tracePt t="46311" x="9563100" y="1211263"/>
          <p14:tracePt t="46320" x="9532938" y="1181100"/>
          <p14:tracePt t="46337" x="9326563" y="1189038"/>
          <p14:tracePt t="46353" x="8785225" y="1485900"/>
          <p14:tracePt t="46370" x="8175625" y="2035175"/>
          <p14:tracePt t="46387" x="7742238" y="2727325"/>
          <p14:tracePt t="46403" x="7399338" y="3352800"/>
          <p14:tracePt t="46420" x="7116763" y="3741738"/>
          <p14:tracePt t="46437" x="6934200" y="3940175"/>
          <p14:tracePt t="46453" x="6865938" y="4046538"/>
          <p14:tracePt t="46470" x="6850063" y="4168775"/>
          <p14:tracePt t="46471" x="6850063" y="4221163"/>
          <p14:tracePt t="46487" x="6850063" y="4313238"/>
          <p14:tracePt t="46503" x="6850063" y="4365625"/>
          <p14:tracePt t="46520" x="6850063" y="4427538"/>
          <p14:tracePt t="46537" x="6835775" y="4465638"/>
          <p14:tracePt t="46553" x="6827838" y="4503738"/>
          <p14:tracePt t="46570" x="6797675" y="4541838"/>
          <p14:tracePt t="46587" x="6759575" y="4610100"/>
          <p14:tracePt t="46603" x="6735763" y="4670425"/>
          <p14:tracePt t="46620" x="6735763" y="4724400"/>
          <p14:tracePt t="46637" x="6735763" y="4770438"/>
          <p14:tracePt t="46653" x="6735763" y="4808538"/>
          <p14:tracePt t="46670" x="6735763" y="4830763"/>
          <p14:tracePt t="46687" x="6743700" y="4838700"/>
          <p14:tracePt t="46703" x="6751638" y="4846638"/>
          <p14:tracePt t="46720" x="6781800" y="4846638"/>
          <p14:tracePt t="46751" x="6789738" y="4846638"/>
          <p14:tracePt t="46767" x="6789738" y="4838700"/>
          <p14:tracePt t="46774" x="6789738" y="4822825"/>
          <p14:tracePt t="46787" x="6789738" y="4808538"/>
          <p14:tracePt t="46803" x="6789738" y="4778375"/>
          <p14:tracePt t="46820" x="6789738" y="4732338"/>
          <p14:tracePt t="46837" x="6735763" y="4618038"/>
          <p14:tracePt t="46853" x="6645275" y="4411663"/>
          <p14:tracePt t="46871" x="6523038" y="4054475"/>
          <p14:tracePt t="46887" x="6461125" y="3870325"/>
          <p14:tracePt t="46903" x="6446838" y="3817938"/>
          <p14:tracePt t="46920" x="6446838" y="3787775"/>
          <p14:tracePt t="46937" x="6446838" y="3779838"/>
          <p14:tracePt t="46998" x="6461125" y="3779838"/>
          <p14:tracePt t="47007" x="6499225" y="3794125"/>
          <p14:tracePt t="47014" x="6530975" y="3802063"/>
          <p14:tracePt t="47023" x="6575425" y="3832225"/>
          <p14:tracePt t="47037" x="6607175" y="3863975"/>
          <p14:tracePt t="47053" x="6675438" y="3984625"/>
          <p14:tracePt t="47071" x="6781800" y="4206875"/>
          <p14:tracePt t="47087" x="6873875" y="4419600"/>
          <p14:tracePt t="47103" x="6980238" y="4708525"/>
          <p14:tracePt t="47120" x="7070725" y="5045075"/>
          <p14:tracePt t="47137" x="7162800" y="5257800"/>
          <p14:tracePt t="47153" x="7216775" y="5394325"/>
          <p14:tracePt t="47170" x="7285038" y="5508625"/>
          <p14:tracePt t="47187" x="7315200" y="5570538"/>
          <p14:tracePt t="47203" x="7323138" y="5592763"/>
          <p14:tracePt t="47220" x="7331075" y="5600700"/>
          <p14:tracePt t="47237" x="7331075" y="5608638"/>
          <p14:tracePt t="47253" x="7337425" y="5646738"/>
          <p14:tracePt t="47270" x="7375525" y="5730875"/>
          <p14:tracePt t="47287" x="7383463" y="5753100"/>
          <p14:tracePt t="47303" x="7399338" y="5783263"/>
          <p14:tracePt t="47343" x="7407275" y="5783263"/>
          <p14:tracePt t="47407" x="7407275" y="5768975"/>
          <p14:tracePt t="47415" x="7407275" y="5745163"/>
          <p14:tracePt t="47423" x="7407275" y="5684838"/>
          <p14:tracePt t="47437" x="7407275" y="5608638"/>
          <p14:tracePt t="47454" x="7331075" y="5410200"/>
          <p14:tracePt t="47470" x="7162800" y="5121275"/>
          <p14:tracePt t="47471" x="7040563" y="4945063"/>
          <p14:tracePt t="47487" x="6850063" y="4702175"/>
          <p14:tracePt t="47504" x="6689725" y="4479925"/>
          <p14:tracePt t="47520" x="6553200" y="4313238"/>
          <p14:tracePt t="47537" x="6446838" y="4152900"/>
          <p14:tracePt t="47553" x="6354763" y="3992563"/>
          <p14:tracePt t="47570" x="6340475" y="3916363"/>
          <p14:tracePt t="47587" x="6324600" y="3870325"/>
          <p14:tracePt t="47604" x="6324600" y="3840163"/>
          <p14:tracePt t="47620" x="6340475" y="3832225"/>
          <p14:tracePt t="47637" x="6346825" y="3817938"/>
          <p14:tracePt t="47654" x="6354763" y="3817938"/>
          <p14:tracePt t="47671" x="6370638" y="3817938"/>
          <p14:tracePt t="47687" x="6408738" y="3817938"/>
          <p14:tracePt t="47704" x="6507163" y="3817938"/>
          <p14:tracePt t="47720" x="6675438" y="3932238"/>
          <p14:tracePt t="47737" x="6911975" y="4175125"/>
          <p14:tracePt t="47754" x="7200900" y="4511675"/>
          <p14:tracePt t="47770" x="7437438" y="4830763"/>
          <p14:tracePt t="47787" x="7604125" y="5089525"/>
          <p14:tracePt t="47804" x="7704138" y="5257800"/>
          <p14:tracePt t="47820" x="7794625" y="5387975"/>
          <p14:tracePt t="47837" x="7878763" y="5502275"/>
          <p14:tracePt t="47854" x="7940675" y="5570538"/>
          <p14:tracePt t="47870" x="7962900" y="5584825"/>
          <p14:tracePt t="47871" x="7970838" y="5592763"/>
          <p14:tracePt t="47887" x="7978775" y="5592763"/>
          <p14:tracePt t="47904" x="7985125" y="5584825"/>
          <p14:tracePt t="47920" x="7985125" y="5432425"/>
          <p14:tracePt t="47937" x="7970838" y="5273675"/>
          <p14:tracePt t="47954" x="7864475" y="5067300"/>
          <p14:tracePt t="47970" x="7535863" y="4670425"/>
          <p14:tracePt t="47987" x="7078663" y="4213225"/>
          <p14:tracePt t="48004" x="6675438" y="3870325"/>
          <p14:tracePt t="48020" x="6469063" y="3711575"/>
          <p14:tracePt t="48037" x="6400800" y="3673475"/>
          <p14:tracePt t="48054" x="6392863" y="3665538"/>
          <p14:tracePt t="48079" x="6392863" y="3687763"/>
          <p14:tracePt t="48087" x="6400800" y="3763963"/>
          <p14:tracePt t="48104" x="6530975" y="4060825"/>
          <p14:tracePt t="48120" x="6773863" y="4457700"/>
          <p14:tracePt t="48137" x="7056438" y="4876800"/>
          <p14:tracePt t="48154" x="7299325" y="5173663"/>
          <p14:tracePt t="48170" x="7497763" y="5372100"/>
          <p14:tracePt t="48187" x="7612063" y="5478463"/>
          <p14:tracePt t="48204" x="7673975" y="5532438"/>
          <p14:tracePt t="48220" x="7680325" y="5540375"/>
          <p14:tracePt t="48263" x="7680325" y="5524500"/>
          <p14:tracePt t="48271" x="7666038" y="5494338"/>
          <p14:tracePt t="48279" x="7658100" y="5464175"/>
          <p14:tracePt t="48287" x="7658100" y="5440363"/>
          <p14:tracePt t="48304" x="7658100" y="5418138"/>
          <p14:tracePt t="48320" x="7658100" y="5410200"/>
          <p14:tracePt t="48399" x="7658100" y="5402263"/>
          <p14:tracePt t="48407" x="7666038" y="5402263"/>
          <p14:tracePt t="48415" x="7688263" y="5402263"/>
          <p14:tracePt t="48423" x="7726363" y="5402263"/>
          <p14:tracePt t="48437" x="7756525" y="5402263"/>
          <p14:tracePt t="48454" x="7840663" y="5402263"/>
          <p14:tracePt t="48470" x="8008938" y="5402263"/>
          <p14:tracePt t="48471" x="8131175" y="5402263"/>
          <p14:tracePt t="48487" x="8374063" y="5394325"/>
          <p14:tracePt t="48504" x="8724900" y="5372100"/>
          <p14:tracePt t="48520" x="9045575" y="5372100"/>
          <p14:tracePt t="48537" x="9280525" y="5372100"/>
          <p14:tracePt t="48554" x="9432925" y="5372100"/>
          <p14:tracePt t="48570" x="9517063" y="5372100"/>
          <p14:tracePt t="48587" x="9623425" y="5372100"/>
          <p14:tracePt t="48604" x="9737725" y="5356225"/>
          <p14:tracePt t="48620" x="9875838" y="5318125"/>
          <p14:tracePt t="48637" x="10088563" y="5227638"/>
          <p14:tracePt t="48654" x="10385425" y="5143500"/>
          <p14:tracePt t="48671" x="10553700" y="5083175"/>
          <p14:tracePt t="48671" x="10614025" y="5051425"/>
          <p14:tracePt t="48687" x="10675938" y="5006975"/>
          <p14:tracePt t="48704" x="10706100" y="4953000"/>
          <p14:tracePt t="48721" x="10706100" y="4860925"/>
          <p14:tracePt t="48737" x="10706100" y="4762500"/>
          <p14:tracePt t="48754" x="10706100" y="4640263"/>
          <p14:tracePt t="48771" x="10706100" y="4533900"/>
          <p14:tracePt t="48787" x="10706100" y="4441825"/>
          <p14:tracePt t="48804" x="10706100" y="4389438"/>
          <p14:tracePt t="48821" x="10683875" y="4321175"/>
          <p14:tracePt t="48837" x="10637838" y="4283075"/>
          <p14:tracePt t="48854" x="10591800" y="4259263"/>
          <p14:tracePt t="48871" x="10515600" y="4251325"/>
          <p14:tracePt t="48887" x="10455275" y="4237038"/>
          <p14:tracePt t="48904" x="10355263" y="4229100"/>
          <p14:tracePt t="48921" x="10202863" y="4221163"/>
          <p14:tracePt t="48937" x="10028238" y="4221163"/>
          <p14:tracePt t="48954" x="9906000" y="4283075"/>
          <p14:tracePt t="48971" x="9799638" y="4403725"/>
          <p14:tracePt t="48987" x="9753600" y="4579938"/>
          <p14:tracePt t="49004" x="9753600" y="4770438"/>
          <p14:tracePt t="49021" x="9859963" y="4991100"/>
          <p14:tracePt t="49037" x="10004425" y="5197475"/>
          <p14:tracePt t="49054" x="10218738" y="5349875"/>
          <p14:tracePt t="49071" x="10531475" y="5486400"/>
          <p14:tracePt t="49072" x="10690225" y="5502275"/>
          <p14:tracePt t="49087" x="10980738" y="5532438"/>
          <p14:tracePt t="49104" x="11163300" y="5532438"/>
          <p14:tracePt t="49121" x="11315700" y="5524500"/>
          <p14:tracePt t="49137" x="11391900" y="5456238"/>
          <p14:tracePt t="49154" x="11407775" y="5326063"/>
          <p14:tracePt t="49171" x="11407775" y="5127625"/>
          <p14:tracePt t="49187" x="11315700" y="4860925"/>
          <p14:tracePt t="49204" x="11179175" y="4625975"/>
          <p14:tracePt t="49221" x="10836275" y="4419600"/>
          <p14:tracePt t="49237" x="10599738" y="4351338"/>
          <p14:tracePt t="49254" x="10439400" y="4365625"/>
          <p14:tracePt t="49271" x="10325100" y="4465638"/>
          <p14:tracePt t="49272" x="10271125" y="4549775"/>
          <p14:tracePt t="49288" x="10256838" y="4746625"/>
          <p14:tracePt t="49304" x="10287000" y="4968875"/>
          <p14:tracePt t="49321" x="10469563" y="5181600"/>
          <p14:tracePt t="49337" x="10698163" y="5318125"/>
          <p14:tracePt t="49354" x="10912475" y="5349875"/>
          <p14:tracePt t="49371" x="11064875" y="5349875"/>
          <p14:tracePt t="49387" x="11095038" y="5295900"/>
          <p14:tracePt t="49404" x="11095038" y="5241925"/>
          <p14:tracePt t="49421" x="11033125" y="5135563"/>
          <p14:tracePt t="49437" x="10956925" y="5075238"/>
          <p14:tracePt t="49454" x="10912475" y="5045075"/>
          <p14:tracePt t="49471" x="10880725" y="4991100"/>
          <p14:tracePt t="49487" x="10874375" y="4983163"/>
          <p14:tracePt t="72421" x="10866438" y="4953000"/>
          <p14:tracePt t="72429" x="10736263" y="4800600"/>
          <p14:tracePt t="72443" x="10561638" y="4541838"/>
          <p14:tracePt t="72472" x="10080625" y="3535363"/>
          <p14:tracePt t="72477" x="10066338" y="3429000"/>
          <p14:tracePt t="72493" x="10126663" y="3306763"/>
          <p14:tracePt t="72510" x="10233025" y="3268663"/>
          <p14:tracePt t="72526" x="10279063" y="3254375"/>
          <p14:tracePt t="72543" x="10287000" y="3246438"/>
          <p14:tracePt t="72560" x="10294938" y="3246438"/>
          <p14:tracePt t="72669" x="10302875" y="3246438"/>
          <p14:tracePt t="72685" x="10294938" y="3306763"/>
          <p14:tracePt t="72693" x="10188575" y="3489325"/>
          <p14:tracePt t="72723" x="9685338" y="4283075"/>
          <p14:tracePt t="72726" x="9555163" y="4495800"/>
          <p14:tracePt t="72743" x="9364663" y="4846638"/>
          <p14:tracePt t="72760" x="9326563" y="5037138"/>
          <p14:tracePt t="72776" x="9326563" y="5151438"/>
          <p14:tracePt t="72793" x="9296400" y="5189538"/>
          <p14:tracePt t="72810" x="9190038" y="5203825"/>
          <p14:tracePt t="72833" x="8809038" y="5203825"/>
          <p14:tracePt t="72843" x="8428038" y="5105400"/>
          <p14:tracePt t="72873" x="6865938" y="4487863"/>
          <p14:tracePt t="72877" x="6553200" y="4327525"/>
          <p14:tracePt t="72893" x="6019800" y="4060825"/>
          <p14:tracePt t="72910" x="5470525" y="3817938"/>
          <p14:tracePt t="72926" x="4860925" y="3559175"/>
          <p14:tracePt t="72943" x="4251325" y="3390900"/>
          <p14:tracePt t="72960" x="3787775" y="3260725"/>
          <p14:tracePt t="72983" x="3475038" y="3086100"/>
          <p14:tracePt t="72993" x="3451225" y="3070225"/>
          <p14:tracePt t="73023" x="3413125" y="2955925"/>
          <p14:tracePt t="73029" x="3398838" y="2911475"/>
          <p14:tracePt t="73043" x="3375025" y="2873375"/>
          <p14:tracePt t="73060" x="3306763" y="2781300"/>
          <p14:tracePt t="73076" x="3192463" y="2705100"/>
          <p14:tracePt t="73077" x="3140075" y="2667000"/>
          <p14:tracePt t="73093" x="2971800" y="2606675"/>
          <p14:tracePt t="73110" x="2803525" y="2544763"/>
          <p14:tracePt t="73133" x="2651125" y="2492375"/>
          <p14:tracePt t="73134" x="2560638" y="2468563"/>
          <p14:tracePt t="73143" x="2484438" y="2430463"/>
          <p14:tracePt t="73173" x="2286000" y="2332038"/>
          <p14:tracePt t="73181" x="2278063" y="2308225"/>
          <p14:tracePt t="73193" x="2278063" y="2286000"/>
          <p14:tracePt t="73210" x="2278063" y="2255838"/>
          <p14:tracePt t="73485" x="2270125" y="2225675"/>
          <p14:tracePt t="73493" x="2193925" y="2201863"/>
          <p14:tracePt t="73510" x="2065338" y="2141538"/>
          <p14:tracePt t="73533" x="2057400" y="2141538"/>
          <p14:tracePt t="73543" x="2041525" y="2125663"/>
          <p14:tracePt t="73573" x="1973263" y="1989138"/>
          <p14:tracePt t="73581" x="1927225" y="1935163"/>
          <p14:tracePt t="73593" x="1912938" y="1912938"/>
          <p14:tracePt t="73610" x="1790700" y="1790700"/>
          <p14:tracePt t="73627" x="1622425" y="1646238"/>
          <p14:tracePt t="73653" x="1379538" y="1463675"/>
          <p14:tracePt t="73654" x="1311275" y="1431925"/>
          <p14:tracePt t="73661" x="1257300" y="1393825"/>
          <p14:tracePt t="73676" x="1211263" y="1379538"/>
          <p14:tracePt t="73693" x="1066800" y="1349375"/>
          <p14:tracePt t="73710" x="990600" y="1341438"/>
          <p14:tracePt t="73726" x="960438" y="1341438"/>
          <p14:tracePt t="73743" x="914400" y="1341438"/>
          <p14:tracePt t="73760" x="860425" y="1341438"/>
          <p14:tracePt t="73777" x="800100" y="1387475"/>
          <p14:tracePt t="73803" x="746125" y="1417638"/>
          <p14:tracePt t="73810" x="739775" y="1417638"/>
          <p14:tracePt t="73833" x="715963" y="1425575"/>
          <p14:tracePt t="73843" x="701675" y="1425575"/>
          <p14:tracePt t="73873" x="663575" y="1425575"/>
          <p14:tracePt t="73877" x="655638" y="1425575"/>
          <p14:tracePt t="73903" x="639763" y="1425575"/>
          <p14:tracePt t="74030" x="631825" y="1425575"/>
          <p14:tracePt t="74037" x="631825" y="1439863"/>
          <p14:tracePt t="74051" x="625475" y="1447800"/>
          <p14:tracePt t="74073" x="617538" y="1477963"/>
          <p14:tracePt t="74078" x="609600" y="1493838"/>
          <p14:tracePt t="74103" x="609600" y="1546225"/>
          <p14:tracePt t="74110" x="609600" y="1562100"/>
          <p14:tracePt t="74133" x="593725" y="1600200"/>
          <p14:tracePt t="74143" x="593725" y="1608138"/>
          <p14:tracePt t="74173" x="593725" y="1654175"/>
          <p14:tracePt t="74174" x="593725" y="1660525"/>
          <p14:tracePt t="74181" x="593725" y="1668463"/>
          <p14:tracePt t="74203" x="587375" y="1692275"/>
          <p14:tracePt t="74210" x="587375" y="1698625"/>
          <p14:tracePt t="74233" x="587375" y="1730375"/>
          <p14:tracePt t="74245" x="587375" y="1736725"/>
          <p14:tracePt t="74273" x="587375" y="1768475"/>
          <p14:tracePt t="74278" x="587375" y="1782763"/>
          <p14:tracePt t="74303" x="587375" y="1844675"/>
          <p14:tracePt t="74310" x="579438" y="1866900"/>
          <p14:tracePt t="74333" x="571500" y="1951038"/>
          <p14:tracePt t="74343" x="571500" y="1989138"/>
          <p14:tracePt t="74373" x="571500" y="2125663"/>
          <p14:tracePt t="74374" x="571500" y="2187575"/>
          <p14:tracePt t="74381" x="571500" y="2263775"/>
          <p14:tracePt t="74403" x="571500" y="2384425"/>
          <p14:tracePt t="74410" x="571500" y="2468563"/>
          <p14:tracePt t="74433" x="571500" y="2765425"/>
          <p14:tracePt t="74443" x="571500" y="2879725"/>
          <p14:tracePt t="74473" x="541338" y="3298825"/>
          <p14:tracePt t="74478" x="525463" y="3413125"/>
          <p14:tracePt t="74503" x="517525" y="3725863"/>
          <p14:tracePt t="74510" x="517525" y="3817938"/>
          <p14:tracePt t="74534" x="517525" y="4092575"/>
          <p14:tracePt t="74543" x="517525" y="4144963"/>
          <p14:tracePt t="74573" x="601663" y="4351338"/>
          <p14:tracePt t="74574" x="625475" y="4403725"/>
          <p14:tracePt t="74581" x="647700" y="4449763"/>
          <p14:tracePt t="74603" x="701675" y="4556125"/>
          <p14:tracePt t="74610" x="731838" y="4602163"/>
          <p14:tracePt t="74633" x="854075" y="4732338"/>
          <p14:tracePt t="74643" x="898525" y="4778375"/>
          <p14:tracePt t="74673" x="1074738" y="4899025"/>
          <p14:tracePt t="74678" x="1120775" y="4930775"/>
          <p14:tracePt t="74703" x="1235075" y="5021263"/>
          <p14:tracePt t="74710" x="1249363" y="5029200"/>
          <p14:tracePt t="74733" x="1333500" y="5089525"/>
          <p14:tracePt t="74734" x="1401763" y="5127625"/>
          <p14:tracePt t="74743" x="1455738" y="5151438"/>
          <p14:tracePt t="74773" x="1692275" y="5249863"/>
          <p14:tracePt t="74773" x="1768475" y="5265738"/>
          <p14:tracePt t="74781" x="1851025" y="5287963"/>
          <p14:tracePt t="74803" x="2117725" y="5311775"/>
          <p14:tracePt t="74810" x="2209800" y="5311775"/>
          <p14:tracePt t="74833" x="2416175" y="5326063"/>
          <p14:tracePt t="74843" x="2498725" y="5326063"/>
          <p14:tracePt t="74873" x="2705100" y="5295900"/>
          <p14:tracePt t="74878" x="2743200" y="5295900"/>
          <p14:tracePt t="74903" x="2849563" y="5287963"/>
          <p14:tracePt t="74910" x="2879725" y="5280025"/>
          <p14:tracePt t="74933" x="2979738" y="5265738"/>
          <p14:tracePt t="74943" x="3001963" y="5265738"/>
          <p14:tracePt t="74973" x="3086100" y="5219700"/>
          <p14:tracePt t="74974" x="3108325" y="5211763"/>
          <p14:tracePt t="74982" x="3146425" y="5197475"/>
          <p14:tracePt t="75003" x="3170238" y="5189538"/>
          <p14:tracePt t="75010" x="3178175" y="5189538"/>
          <p14:tracePt t="75033" x="3238500" y="5165725"/>
          <p14:tracePt t="75043" x="3254375" y="5159375"/>
          <p14:tracePt t="75073" x="3322638" y="5105400"/>
          <p14:tracePt t="75078" x="3330575" y="5067300"/>
          <p14:tracePt t="75103" x="3368675" y="4983163"/>
          <p14:tracePt t="75110" x="3382963" y="4953000"/>
          <p14:tracePt t="75134" x="3406775" y="4914900"/>
          <p14:tracePt t="75143" x="3413125" y="4914900"/>
          <p14:tracePt t="75173" x="3421063" y="4868863"/>
          <p14:tracePt t="75182" x="3421063" y="4860925"/>
          <p14:tracePt t="75203" x="3436938" y="4838700"/>
          <p14:tracePt t="75214" x="3444875" y="4830763"/>
          <p14:tracePt t="75243" x="3467100" y="4808538"/>
          <p14:tracePt t="75246" x="3467100" y="4800600"/>
          <p14:tracePt t="75273" x="3497263" y="4784725"/>
          <p14:tracePt t="75278" x="3505200" y="4778375"/>
          <p14:tracePt t="75303" x="3551238" y="4754563"/>
          <p14:tracePt t="75310" x="3565525" y="4746625"/>
          <p14:tracePt t="75333" x="3573463" y="4740275"/>
          <p14:tracePt t="75334" x="3581400" y="4740275"/>
          <p14:tracePt t="75486" x="3581400" y="4732338"/>
          <p14:tracePt t="75494" x="3581400" y="4708525"/>
          <p14:tracePt t="75510" x="3565525" y="4708525"/>
          <p14:tracePt t="75918" x="3551238" y="4702175"/>
          <p14:tracePt t="75926" x="3543300" y="4694238"/>
          <p14:tracePt t="75944" x="3535363" y="4678363"/>
          <p14:tracePt t="75974" x="3513138" y="4594225"/>
          <p14:tracePt t="75982" x="3513138" y="4572000"/>
          <p14:tracePt t="76070" x="3513138" y="4564063"/>
          <p14:tracePt t="82200" x="3505200" y="4533900"/>
          <p14:tracePt t="82208" x="3436938" y="4495800"/>
          <p14:tracePt t="82216" x="3421063" y="4479925"/>
          <p14:tracePt t="82245" x="3665538" y="4313238"/>
          <p14:tracePt t="82247" x="3962400" y="4137025"/>
          <p14:tracePt t="82275" x="4892675" y="3741738"/>
          <p14:tracePt t="82280" x="5165725" y="3657600"/>
          <p14:tracePt t="82305" x="5783263" y="3489325"/>
          <p14:tracePt t="82312" x="5973763" y="3429000"/>
          <p14:tracePt t="82335" x="6378575" y="3314700"/>
          <p14:tracePt t="82336" x="6651625" y="3238500"/>
          <p14:tracePt t="82345" x="6911975" y="3170238"/>
          <p14:tracePt t="82375" x="7742238" y="2873375"/>
          <p14:tracePt t="82376" x="7970838" y="2759075"/>
          <p14:tracePt t="82383" x="8131175" y="2689225"/>
          <p14:tracePt t="82405" x="8374063" y="2530475"/>
          <p14:tracePt t="82412" x="8488363" y="2460625"/>
          <p14:tracePt t="82435" x="8740775" y="2370138"/>
          <p14:tracePt t="82445" x="8785225" y="2324100"/>
          <p14:tracePt t="82475" x="9029700" y="2286000"/>
          <p14:tracePt t="82480" x="9105900" y="2286000"/>
          <p14:tracePt t="82505" x="9304338" y="2286000"/>
          <p14:tracePt t="82512" x="9388475" y="2286000"/>
          <p14:tracePt t="82535" x="9578975" y="2286000"/>
          <p14:tracePt t="82536" x="9693275" y="2286000"/>
          <p14:tracePt t="82545" x="9837738" y="2286000"/>
          <p14:tracePt t="82575" x="10126663" y="2232025"/>
          <p14:tracePt t="82576" x="10202863" y="2209800"/>
          <p14:tracePt t="82583" x="10256838" y="2193925"/>
          <p14:tracePt t="82605" x="10325100" y="2155825"/>
          <p14:tracePt t="82612" x="10347325" y="2141538"/>
          <p14:tracePt t="82635" x="10347325" y="2133600"/>
          <p14:tracePt t="82687" x="10355263" y="2133600"/>
          <p14:tracePt t="82696" x="10363200" y="2111375"/>
          <p14:tracePt t="82712" x="10363200" y="2035175"/>
          <p14:tracePt t="82735" x="10363200" y="1943100"/>
          <p14:tracePt t="82736" x="10347325" y="1897063"/>
          <p14:tracePt t="82745" x="10325100" y="1851025"/>
          <p14:tracePt t="82775" x="10188575" y="1722438"/>
          <p14:tracePt t="82776" x="10126663" y="1692275"/>
          <p14:tracePt t="82783" x="10050463" y="1654175"/>
          <p14:tracePt t="82806" x="9883775" y="1592263"/>
          <p14:tracePt t="82812" x="9791700" y="1562100"/>
          <p14:tracePt t="82835" x="9494838" y="1477963"/>
          <p14:tracePt t="82845" x="9402763" y="1470025"/>
          <p14:tracePt t="82875" x="9029700" y="1470025"/>
          <p14:tracePt t="82880" x="8945563" y="1470025"/>
          <p14:tracePt t="82905" x="8610600" y="1501775"/>
          <p14:tracePt t="82912" x="8542338" y="1508125"/>
          <p14:tracePt t="82935" x="8420100" y="1562100"/>
          <p14:tracePt t="82936" x="8404225" y="1570038"/>
          <p14:tracePt t="82945" x="8397875" y="1584325"/>
          <p14:tracePt t="82975" x="8335963" y="1630363"/>
          <p14:tracePt t="82976" x="8328025" y="1654175"/>
          <p14:tracePt t="82984" x="8305800" y="1692275"/>
          <p14:tracePt t="83005" x="8289925" y="1752600"/>
          <p14:tracePt t="83012" x="8275638" y="1782763"/>
          <p14:tracePt t="83035" x="8267700" y="1905000"/>
          <p14:tracePt t="83045" x="8259763" y="1951038"/>
          <p14:tracePt t="83075" x="8259763" y="2149475"/>
          <p14:tracePt t="83080" x="8259763" y="2209800"/>
          <p14:tracePt t="83105" x="8275638" y="2484438"/>
          <p14:tracePt t="83112" x="8275638" y="2582863"/>
          <p14:tracePt t="83135" x="8275638" y="2803525"/>
          <p14:tracePt t="83136" x="8275638" y="2895600"/>
          <p14:tracePt t="83145" x="8267700" y="3040063"/>
          <p14:tracePt t="83175" x="8237538" y="3619500"/>
          <p14:tracePt t="83184" x="8251825" y="3794125"/>
          <p14:tracePt t="83205" x="8359775" y="4175125"/>
          <p14:tracePt t="83212" x="8420100" y="4389438"/>
          <p14:tracePt t="83235" x="8580438" y="4762500"/>
          <p14:tracePt t="83245" x="8626475" y="4830763"/>
          <p14:tracePt t="83275" x="8961438" y="5105400"/>
          <p14:tracePt t="83280" x="9051925" y="5159375"/>
          <p14:tracePt t="83305" x="9280525" y="5311775"/>
          <p14:tracePt t="83312" x="9350375" y="5334000"/>
          <p14:tracePt t="83335" x="9478963" y="5394325"/>
          <p14:tracePt t="83336" x="9555163" y="5402263"/>
          <p14:tracePt t="83345" x="9593263" y="5410200"/>
          <p14:tracePt t="83375" x="9723438" y="5418138"/>
          <p14:tracePt t="83376" x="9769475" y="5418138"/>
          <p14:tracePt t="83384" x="9807575" y="5418138"/>
          <p14:tracePt t="83405" x="9859963" y="5402263"/>
          <p14:tracePt t="83412" x="9867900" y="5394325"/>
          <p14:tracePt t="83435" x="9906000" y="5334000"/>
          <p14:tracePt t="83445" x="9928225" y="5287963"/>
          <p14:tracePt t="83475" x="9990138" y="5235575"/>
          <p14:tracePt t="83480" x="10012363" y="5227638"/>
          <p14:tracePt t="83505" x="10050463" y="5203825"/>
          <p14:tracePt t="83512" x="10074275" y="5203825"/>
          <p14:tracePt t="83536" x="10126663" y="5173663"/>
          <p14:tracePt t="83545" x="10142538" y="5173663"/>
          <p14:tracePt t="83575" x="10256838" y="5121275"/>
          <p14:tracePt t="83576" x="10279063" y="5113338"/>
          <p14:tracePt t="83584" x="10294938" y="5097463"/>
          <p14:tracePt t="83606" x="10309225" y="5067300"/>
          <p14:tracePt t="83612" x="10309225" y="5029200"/>
          <p14:tracePt t="83635" x="10294938" y="4953000"/>
          <p14:tracePt t="83645" x="10294938" y="4899025"/>
          <p14:tracePt t="83675" x="10248900" y="4664075"/>
          <p14:tracePt t="83680" x="10233025" y="4602163"/>
          <p14:tracePt t="83705" x="10126663" y="4381500"/>
          <p14:tracePt t="83712" x="10096500" y="4335463"/>
          <p14:tracePt t="83736" x="10058400" y="4259263"/>
          <p14:tracePt t="83746" x="10050463" y="4251325"/>
          <p14:tracePt t="83784" x="10050463" y="4244975"/>
          <p14:tracePt t="83792" x="10050463" y="4237038"/>
          <p14:tracePt t="83812" x="10036175" y="4229100"/>
          <p14:tracePt t="83835" x="10028238" y="4221163"/>
          <p14:tracePt t="83846" x="10020300" y="4221163"/>
          <p14:tracePt t="84096" x="10012363" y="4221163"/>
          <p14:tracePt t="84104" x="9998075" y="4221163"/>
          <p14:tracePt t="84112" x="9982200" y="4221163"/>
          <p14:tracePt t="84136" x="9921875" y="4191000"/>
          <p14:tracePt t="84146" x="9906000" y="4191000"/>
          <p14:tracePt t="84176" x="9791700" y="4122738"/>
          <p14:tracePt t="84184" x="9707563" y="4076700"/>
          <p14:tracePt t="84206" x="9486900" y="4030663"/>
          <p14:tracePt t="84212" x="9318625" y="4000500"/>
          <p14:tracePt t="84236" x="8899525" y="3978275"/>
          <p14:tracePt t="84246" x="8793163" y="3978275"/>
          <p14:tracePt t="84275" x="8518525" y="3946525"/>
          <p14:tracePt t="84280" x="8488363" y="3946525"/>
          <p14:tracePt t="84305" x="8191500" y="3946525"/>
          <p14:tracePt t="84312" x="8077200" y="3946525"/>
          <p14:tracePt t="84336" x="7810500" y="3946525"/>
          <p14:tracePt t="84346" x="7742238" y="3954463"/>
          <p14:tracePt t="84376" x="7513638" y="3970338"/>
          <p14:tracePt t="84377" x="7421563" y="3970338"/>
          <p14:tracePt t="84384" x="7337425" y="3970338"/>
          <p14:tracePt t="84405" x="7078663" y="3970338"/>
          <p14:tracePt t="84412" x="6896100" y="3946525"/>
          <p14:tracePt t="84436" x="6507163" y="3924300"/>
          <p14:tracePt t="84446" x="6370638" y="3908425"/>
          <p14:tracePt t="84475" x="6202363" y="3894138"/>
          <p14:tracePt t="84480" x="6164263" y="3886200"/>
          <p14:tracePt t="84505" x="6011863" y="3863975"/>
          <p14:tracePt t="84512" x="5965825" y="3863975"/>
          <p14:tracePt t="84535" x="5837238" y="3863975"/>
          <p14:tracePt t="84536" x="5768975" y="3863975"/>
          <p14:tracePt t="84546" x="5722938" y="3863975"/>
          <p14:tracePt t="84575" x="5578475" y="3863975"/>
          <p14:tracePt t="84576" x="5524500" y="3863975"/>
          <p14:tracePt t="84584" x="5478463" y="3870325"/>
          <p14:tracePt t="84606" x="5372100" y="3878263"/>
          <p14:tracePt t="84612" x="5311775" y="3878263"/>
          <p14:tracePt t="84636" x="5113338" y="3886200"/>
          <p14:tracePt t="84646" x="5045075" y="3908425"/>
          <p14:tracePt t="84676" x="4945063" y="3916363"/>
          <p14:tracePt t="84680" x="4922838" y="3924300"/>
          <p14:tracePt t="84706" x="4830763" y="3932238"/>
          <p14:tracePt t="84712" x="4784725" y="3946525"/>
          <p14:tracePt t="84736" x="4708525" y="3984625"/>
          <p14:tracePt t="84737" x="4664075" y="4008438"/>
          <p14:tracePt t="84746" x="4648200" y="4016375"/>
          <p14:tracePt t="84776" x="4533900" y="4076700"/>
          <p14:tracePt t="84776" x="4503738" y="4098925"/>
          <p14:tracePt t="84784" x="4457700" y="4122738"/>
          <p14:tracePt t="84806" x="4359275" y="4175125"/>
          <p14:tracePt t="84812" x="4343400" y="4191000"/>
          <p14:tracePt t="84836" x="4152900" y="4267200"/>
          <p14:tracePt t="84846" x="4076700" y="4283075"/>
          <p14:tracePt t="84876" x="3840163" y="4327525"/>
          <p14:tracePt t="84880" x="3802063" y="4351338"/>
          <p14:tracePt t="84906" x="3717925" y="4351338"/>
          <p14:tracePt t="84912" x="3703638" y="4351338"/>
          <p14:tracePt t="84936" x="3597275" y="4359275"/>
          <p14:tracePt t="84946" x="3581400" y="4359275"/>
          <p14:tracePt t="84976" x="3535363" y="4365625"/>
          <p14:tracePt t="84984" x="3527425" y="4365625"/>
          <p14:tracePt t="85016" x="3521075" y="4365625"/>
          <p14:tracePt t="85056" x="3513138" y="4365625"/>
          <p14:tracePt t="85064" x="3505200" y="4365625"/>
          <p14:tracePt t="85072" x="3489325" y="4365625"/>
          <p14:tracePt t="85080" x="3475038" y="4365625"/>
          <p14:tracePt t="85096" x="3444875" y="4365625"/>
          <p14:tracePt t="85113" x="3413125" y="4343400"/>
          <p14:tracePt t="85136" x="3382963" y="4343400"/>
          <p14:tracePt t="85146" x="3382963" y="4335463"/>
          <p14:tracePt t="85176" x="3375025" y="4335463"/>
          <p14:tracePt t="85264" x="3375025" y="4327525"/>
          <p14:tracePt t="85296" x="3382963" y="4321175"/>
          <p14:tracePt t="85304" x="3406775" y="4321175"/>
          <p14:tracePt t="85313" x="3444875" y="4313238"/>
          <p14:tracePt t="85329" x="3527425" y="4297363"/>
          <p14:tracePt t="85346" x="3649663" y="4289425"/>
          <p14:tracePt t="85363" x="3763963" y="4275138"/>
          <p14:tracePt t="85380" x="3902075" y="4259263"/>
          <p14:tracePt t="85396" x="4098925" y="4237038"/>
          <p14:tracePt t="85413" x="4283075" y="4191000"/>
          <p14:tracePt t="85429" x="4511675" y="4114800"/>
          <p14:tracePt t="85446" x="4770438" y="4054475"/>
          <p14:tracePt t="85462" x="5089525" y="3946525"/>
          <p14:tracePt t="85479" x="5676900" y="3794125"/>
          <p14:tracePt t="85496" x="6713538" y="3390900"/>
          <p14:tracePt t="85513" x="7299325" y="3146425"/>
          <p14:tracePt t="85529" x="7856538" y="2865438"/>
          <p14:tracePt t="85546" x="8229600" y="2636838"/>
          <p14:tracePt t="85563" x="8442325" y="2460625"/>
          <p14:tracePt t="85579" x="8518525" y="2354263"/>
          <p14:tracePt t="85596" x="8542338" y="2270125"/>
          <p14:tracePt t="85613" x="8550275" y="2232025"/>
          <p14:tracePt t="85629" x="8550275" y="2209800"/>
          <p14:tracePt t="85647" x="8534400" y="2179638"/>
          <p14:tracePt t="85663" x="8504238" y="2155825"/>
          <p14:tracePt t="85679" x="8466138" y="2133600"/>
          <p14:tracePt t="85696" x="8450263" y="2133600"/>
          <p14:tracePt t="85768" x="8450263" y="2125663"/>
          <p14:tracePt t="85784" x="8435975" y="2125663"/>
          <p14:tracePt t="85792" x="8412163" y="2125663"/>
          <p14:tracePt t="85800" x="8389938" y="2133600"/>
          <p14:tracePt t="85813" x="8359775" y="2149475"/>
          <p14:tracePt t="85829" x="8321675" y="2179638"/>
          <p14:tracePt t="85846" x="8259763" y="2239963"/>
          <p14:tracePt t="85863" x="8221663" y="2270125"/>
          <p14:tracePt t="85879" x="8207375" y="2286000"/>
          <p14:tracePt t="85896" x="8199438" y="2286000"/>
          <p14:tracePt t="85961" x="8183563" y="2286000"/>
          <p14:tracePt t="85969" x="8183563" y="2270125"/>
          <p14:tracePt t="85979" x="8169275" y="2239963"/>
          <p14:tracePt t="85996" x="8131175" y="2179638"/>
          <p14:tracePt t="86013" x="8069263" y="2111375"/>
          <p14:tracePt t="86029" x="8001000" y="2041525"/>
          <p14:tracePt t="86046" x="7886700" y="1997075"/>
          <p14:tracePt t="86063" x="7794625" y="1973263"/>
          <p14:tracePt t="86079" x="7688263" y="1973263"/>
          <p14:tracePt t="86096" x="7559675" y="2019300"/>
          <p14:tracePt t="86113" x="7535863" y="2079625"/>
          <p14:tracePt t="86130" x="7535863" y="2193925"/>
          <p14:tracePt t="86146" x="7535863" y="2324100"/>
          <p14:tracePt t="86163" x="7620000" y="2468563"/>
          <p14:tracePt t="86179" x="7704138" y="2582863"/>
          <p14:tracePt t="86196" x="7802563" y="2667000"/>
          <p14:tracePt t="86213" x="7870825" y="2735263"/>
          <p14:tracePt t="86229" x="8008938" y="2811463"/>
          <p14:tracePt t="86246" x="8137525" y="2857500"/>
          <p14:tracePt t="86263" x="8237538" y="2887663"/>
          <p14:tracePt t="86279" x="8335963" y="2895600"/>
          <p14:tracePt t="86296" x="8512175" y="2849563"/>
          <p14:tracePt t="86313" x="8610600" y="2773363"/>
          <p14:tracePt t="86329" x="8678863" y="2651125"/>
          <p14:tracePt t="86346" x="8716963" y="2498725"/>
          <p14:tracePt t="86363" x="8716963" y="2346325"/>
          <p14:tracePt t="86379" x="8709025" y="2193925"/>
          <p14:tracePt t="86396" x="8588375" y="2041525"/>
          <p14:tracePt t="86413" x="8321675" y="1882775"/>
          <p14:tracePt t="86429" x="7864475" y="1714500"/>
          <p14:tracePt t="86446" x="7551738" y="1692275"/>
          <p14:tracePt t="86463" x="7331075" y="1692275"/>
          <p14:tracePt t="86479" x="7200900" y="1752600"/>
          <p14:tracePt t="86496" x="7146925" y="1897063"/>
          <p14:tracePt t="86513" x="7146925" y="2065338"/>
          <p14:tracePt t="86529" x="7223125" y="2255838"/>
          <p14:tracePt t="86546" x="7361238" y="2506663"/>
          <p14:tracePt t="86563" x="7543800" y="2713038"/>
          <p14:tracePt t="86579" x="7788275" y="2949575"/>
          <p14:tracePt t="86596" x="7978775" y="3063875"/>
          <p14:tracePt t="86613" x="8145463" y="3116263"/>
          <p14:tracePt t="86629" x="8289925" y="3116263"/>
          <p14:tracePt t="86646" x="8450263" y="3055938"/>
          <p14:tracePt t="86663" x="8602663" y="2903538"/>
          <p14:tracePt t="86681" x="8664575" y="2560638"/>
          <p14:tracePt t="86697" x="8632825" y="2125663"/>
          <p14:tracePt t="86713" x="8397875" y="1782763"/>
          <p14:tracePt t="86730" x="8016875" y="1447800"/>
          <p14:tracePt t="86746" x="7620000" y="1165225"/>
          <p14:tracePt t="86763" x="7331075" y="1058863"/>
          <p14:tracePt t="86780" x="7200900" y="1050925"/>
          <p14:tracePt t="86796" x="7132638" y="1058863"/>
          <p14:tracePt t="86813" x="7102475" y="1203325"/>
          <p14:tracePt t="86830" x="7094538" y="1425575"/>
          <p14:tracePt t="86846" x="7124700" y="1676400"/>
          <p14:tracePt t="86863" x="7231063" y="1912938"/>
          <p14:tracePt t="86880" x="7361238" y="2095500"/>
          <p14:tracePt t="86897" x="7551738" y="2247900"/>
          <p14:tracePt t="86913" x="7620000" y="2255838"/>
          <p14:tracePt t="86930" x="7673975" y="2255838"/>
          <p14:tracePt t="86946" x="7712075" y="2255838"/>
          <p14:tracePt t="86963" x="7718425" y="2209800"/>
          <p14:tracePt t="86980" x="7718425" y="2163763"/>
          <p14:tracePt t="86996" x="7718425" y="2133600"/>
          <p14:tracePt t="87013" x="7718425" y="2111375"/>
          <p14:tracePt t="87033" x="7718425" y="2103438"/>
          <p14:tracePt t="87046" x="7718425" y="2095500"/>
          <p14:tracePt t="88145" x="7712075" y="2087563"/>
          <p14:tracePt t="88161" x="7712075" y="2079625"/>
          <p14:tracePt t="88169" x="7718425" y="2073275"/>
          <p14:tracePt t="88180" x="7726363" y="2073275"/>
          <p14:tracePt t="88197" x="7772400" y="2041525"/>
          <p14:tracePt t="88213" x="7826375" y="1989138"/>
          <p14:tracePt t="88230" x="7886700" y="1920875"/>
          <p14:tracePt t="88247" x="7932738" y="1844675"/>
          <p14:tracePt t="88263" x="7940675" y="1768475"/>
          <p14:tracePt t="88280" x="7940675" y="1714500"/>
          <p14:tracePt t="88297" x="7908925" y="1668463"/>
          <p14:tracePt t="88313" x="7894638" y="1668463"/>
          <p14:tracePt t="88330" x="7878763" y="1668463"/>
          <p14:tracePt t="88347" x="7856538" y="1668463"/>
          <p14:tracePt t="88363" x="7832725" y="1684338"/>
          <p14:tracePt t="88380" x="7818438" y="1744663"/>
          <p14:tracePt t="88397" x="7810500" y="1812925"/>
          <p14:tracePt t="88413" x="7810500" y="1882775"/>
          <p14:tracePt t="88430" x="7818438" y="1958975"/>
          <p14:tracePt t="88447" x="7818438" y="2019300"/>
          <p14:tracePt t="88463" x="7818438" y="2073275"/>
          <p14:tracePt t="88480" x="7810500" y="2125663"/>
          <p14:tracePt t="88497" x="7604125" y="2270125"/>
          <p14:tracePt t="88513" x="7445375" y="2362200"/>
          <p14:tracePt t="88530" x="7277100" y="2438400"/>
          <p14:tracePt t="88547" x="7102475" y="2476500"/>
          <p14:tracePt t="88563" x="6842125" y="2498725"/>
          <p14:tracePt t="88580" x="6340475" y="2598738"/>
          <p14:tracePt t="88597" x="5578475" y="2735263"/>
          <p14:tracePt t="88613" x="4808538" y="2903538"/>
          <p14:tracePt t="88630" x="4313238" y="3048000"/>
          <p14:tracePt t="88647" x="4046538" y="3200400"/>
          <p14:tracePt t="88663" x="3916363" y="3330575"/>
          <p14:tracePt t="88680" x="3878263" y="3406775"/>
          <p14:tracePt t="88697" x="3870325" y="3451225"/>
          <p14:tracePt t="88714" x="3878263" y="3467100"/>
          <p14:tracePt t="88730" x="3886200" y="3467100"/>
          <p14:tracePt t="88777" x="3894138" y="3467100"/>
          <p14:tracePt t="88785" x="3902075" y="3467100"/>
          <p14:tracePt t="88793" x="3908425" y="3467100"/>
          <p14:tracePt t="88801" x="3932238" y="3459163"/>
          <p14:tracePt t="88813" x="3932238" y="3451225"/>
          <p14:tracePt t="88830" x="3946525" y="3444875"/>
          <p14:tracePt t="88921" x="3954463" y="3436938"/>
          <p14:tracePt t="88945" x="3962400" y="3436938"/>
          <p14:tracePt t="88969" x="3962400" y="3451225"/>
          <p14:tracePt t="88977" x="3962400" y="3482975"/>
          <p14:tracePt t="88985" x="3962400" y="3497263"/>
          <p14:tracePt t="88997" x="3962400" y="3513138"/>
          <p14:tracePt t="89013" x="3962400" y="3527425"/>
          <p14:tracePt t="89030" x="3962400" y="3535363"/>
          <p14:tracePt t="89047" x="3962400" y="3543300"/>
          <p14:tracePt t="89081" x="3970338" y="3559175"/>
          <p14:tracePt t="89089" x="3970338" y="3565525"/>
          <p14:tracePt t="89097" x="3978275" y="3581400"/>
          <p14:tracePt t="89113" x="3992563" y="3603625"/>
          <p14:tracePt t="89130" x="4000500" y="3619500"/>
          <p14:tracePt t="89147" x="4000500" y="3635375"/>
          <p14:tracePt t="89163" x="4008438" y="3649663"/>
          <p14:tracePt t="89180" x="4008438" y="3673475"/>
          <p14:tracePt t="89197" x="4022725" y="3703638"/>
          <p14:tracePt t="89213" x="4022725" y="3717925"/>
          <p14:tracePt t="89418" x="4022725" y="3725863"/>
          <p14:tracePt t="89425" x="4008438" y="3725863"/>
          <p14:tracePt t="89433" x="3984625" y="3733800"/>
          <p14:tracePt t="89447" x="3940175" y="3733800"/>
          <p14:tracePt t="89464" x="3863975" y="3763963"/>
          <p14:tracePt t="89480" x="3779838" y="3787775"/>
          <p14:tracePt t="89497" x="3717925" y="3832225"/>
          <p14:tracePt t="89513" x="3695700" y="3870325"/>
          <p14:tracePt t="89530" x="3679825" y="3908425"/>
          <p14:tracePt t="89547" x="3679825" y="3932238"/>
          <p14:tracePt t="89564" x="3695700" y="3970338"/>
          <p14:tracePt t="89580" x="3725863" y="4008438"/>
          <p14:tracePt t="89597" x="3756025" y="4016375"/>
          <p14:tracePt t="89614" x="3779838" y="4030663"/>
          <p14:tracePt t="89630" x="3794125" y="4030663"/>
          <p14:tracePt t="89647" x="3817938" y="4054475"/>
          <p14:tracePt t="89664" x="3856038" y="4092575"/>
          <p14:tracePt t="89680" x="3878263" y="4098925"/>
          <p14:tracePt t="89697" x="3902075" y="4106863"/>
          <p14:tracePt t="89714" x="3940175" y="4106863"/>
          <p14:tracePt t="89730" x="4000500" y="4076700"/>
          <p14:tracePt t="89747" x="4022725" y="4054475"/>
          <p14:tracePt t="89764" x="4030663" y="4008438"/>
          <p14:tracePt t="89780" x="4022725" y="3970338"/>
          <p14:tracePt t="89797" x="3978275" y="3954463"/>
          <p14:tracePt t="89814" x="3908425" y="3946525"/>
          <p14:tracePt t="89830" x="3848100" y="3946525"/>
          <p14:tracePt t="89847" x="3802063" y="3992563"/>
          <p14:tracePt t="89864" x="3787775" y="4030663"/>
          <p14:tracePt t="89880" x="3787775" y="4054475"/>
          <p14:tracePt t="89897" x="3787775" y="4076700"/>
          <p14:tracePt t="89914" x="3825875" y="4084638"/>
          <p14:tracePt t="89930" x="3902075" y="4060825"/>
          <p14:tracePt t="89947" x="3954463" y="4022725"/>
          <p14:tracePt t="89964" x="3970338" y="3984625"/>
          <p14:tracePt t="89980" x="3970338" y="3962400"/>
          <p14:tracePt t="89997" x="3946525" y="3940175"/>
          <p14:tracePt t="90014" x="3924300" y="3940175"/>
          <p14:tracePt t="90030" x="3916363" y="3940175"/>
          <p14:tracePt t="90047" x="3894138" y="3962400"/>
          <p14:tracePt t="90064" x="3894138" y="4000500"/>
          <p14:tracePt t="90080" x="3894138" y="4016375"/>
          <p14:tracePt t="90097" x="3894138" y="4030663"/>
          <p14:tracePt t="90114" x="3916363" y="4022725"/>
          <p14:tracePt t="90130" x="3916363" y="4008438"/>
          <p14:tracePt t="90147" x="3916363" y="3978275"/>
          <p14:tracePt t="90164" x="3916363" y="3954463"/>
          <p14:tracePt t="90180" x="3908425" y="3954463"/>
          <p14:tracePt t="90530" x="3916363" y="3954463"/>
          <p14:tracePt t="90538" x="3992563" y="3916363"/>
          <p14:tracePt t="90547" x="4106863" y="3878263"/>
          <p14:tracePt t="90564" x="4373563" y="3763963"/>
          <p14:tracePt t="90580" x="4762500" y="3559175"/>
          <p14:tracePt t="90597" x="5426075" y="3322638"/>
          <p14:tracePt t="90614" x="6370638" y="2933700"/>
          <p14:tracePt t="90630" x="7124700" y="2606675"/>
          <p14:tracePt t="90647" x="7794625" y="2339975"/>
          <p14:tracePt t="90664" x="8169275" y="2217738"/>
          <p14:tracePt t="90680" x="8335963" y="2133600"/>
          <p14:tracePt t="90697" x="8374063" y="2111375"/>
          <p14:tracePt t="90714" x="8382000" y="2103438"/>
          <p14:tracePt t="90906" x="8389938" y="2103438"/>
          <p14:tracePt t="90914" x="8389938" y="2073275"/>
          <p14:tracePt t="90922" x="8389938" y="2019300"/>
          <p14:tracePt t="90930" x="8389938" y="1989138"/>
          <p14:tracePt t="90947" x="8366125" y="1897063"/>
          <p14:tracePt t="90964" x="8321675" y="1812925"/>
          <p14:tracePt t="90981" x="8245475" y="1736725"/>
          <p14:tracePt t="90997" x="8123238" y="1698625"/>
          <p14:tracePt t="91014" x="7985125" y="1698625"/>
          <p14:tracePt t="91031" x="7870825" y="1744663"/>
          <p14:tracePt t="91047" x="7810500" y="1927225"/>
          <p14:tracePt t="91064" x="7772400" y="2217738"/>
          <p14:tracePt t="91081" x="7818438" y="2659063"/>
          <p14:tracePt t="91097" x="8145463" y="3162300"/>
          <p14:tracePt t="91114" x="8602663" y="3336925"/>
          <p14:tracePt t="91131" x="9296400" y="3390900"/>
          <p14:tracePt t="91147" x="9890125" y="3298825"/>
          <p14:tracePt t="91164" x="10325100" y="3140075"/>
          <p14:tracePt t="91181" x="10553700" y="2963863"/>
          <p14:tracePt t="91197" x="10599738" y="2811463"/>
          <p14:tracePt t="91214" x="10583863" y="2651125"/>
          <p14:tracePt t="91231" x="10531475" y="2460625"/>
          <p14:tracePt t="91247" x="10469563" y="2293938"/>
          <p14:tracePt t="91264" x="10409238" y="2149475"/>
          <p14:tracePt t="91281" x="10363200" y="2057400"/>
          <p14:tracePt t="91298" x="10309225" y="2011363"/>
          <p14:tracePt t="91314" x="10302875" y="2011363"/>
          <p14:tracePt t="91331" x="10302875" y="2065338"/>
          <p14:tracePt t="91347" x="10325100" y="2324100"/>
          <p14:tracePt t="91364" x="10455275" y="2697163"/>
          <p14:tracePt t="91381" x="10545763" y="2879725"/>
          <p14:tracePt t="91397" x="10645775" y="3009900"/>
          <p14:tracePt t="91414" x="10774363" y="3040063"/>
          <p14:tracePt t="91431" x="10880725" y="3048000"/>
          <p14:tracePt t="91447" x="10988675" y="2963863"/>
          <p14:tracePt t="91464" x="11026775" y="2835275"/>
          <p14:tracePt t="91481" x="11018838" y="2735263"/>
          <p14:tracePt t="91498" x="10904538" y="2644775"/>
          <p14:tracePt t="91514" x="10744200" y="2651125"/>
          <p14:tracePt t="91531" x="10523538" y="2865438"/>
          <p14:tracePt t="91547" x="10287000" y="3200400"/>
          <p14:tracePt t="91564" x="10194925" y="3368675"/>
          <p14:tracePt t="91581" x="10150475" y="3505200"/>
          <p14:tracePt t="91597" x="10150475" y="3619500"/>
          <p14:tracePt t="91614" x="10202863" y="3756025"/>
          <p14:tracePt t="91631" x="10264775" y="3970338"/>
          <p14:tracePt t="91647" x="10340975" y="4206875"/>
          <p14:tracePt t="91664" x="10340975" y="4343400"/>
          <p14:tracePt t="91681" x="10302875" y="4441825"/>
          <p14:tracePt t="91698" x="10180638" y="4511675"/>
          <p14:tracePt t="91714" x="10028238" y="4533900"/>
          <p14:tracePt t="91731" x="9852025" y="4602163"/>
          <p14:tracePt t="91747" x="9609138" y="4702175"/>
          <p14:tracePt t="91764" x="9334500" y="4816475"/>
          <p14:tracePt t="91781" x="9121775" y="4860925"/>
          <p14:tracePt t="91798" x="8839200" y="4868863"/>
          <p14:tracePt t="91814" x="8518525" y="4868863"/>
          <p14:tracePt t="91831" x="8161338" y="4846638"/>
          <p14:tracePt t="91847" x="7940675" y="4822825"/>
          <p14:tracePt t="91864" x="7886700" y="4822825"/>
          <p14:tracePt t="91881" x="7878763" y="4846638"/>
          <p14:tracePt t="91882" x="7894638" y="4892675"/>
          <p14:tracePt t="91898" x="7954963" y="4999038"/>
          <p14:tracePt t="91914" x="8085138" y="5127625"/>
          <p14:tracePt t="91931" x="8207375" y="5203825"/>
          <p14:tracePt t="91947" x="8374063" y="5257800"/>
          <p14:tracePt t="91964" x="8588375" y="5287963"/>
          <p14:tracePt t="91981" x="8839200" y="5326063"/>
          <p14:tracePt t="91998" x="9013825" y="5326063"/>
          <p14:tracePt t="92014" x="9182100" y="5326063"/>
          <p14:tracePt t="92031" x="9334500" y="5257800"/>
          <p14:tracePt t="92047" x="9486900" y="5097463"/>
          <p14:tracePt t="92064" x="9571038" y="4953000"/>
          <p14:tracePt t="92081" x="9699625" y="4800600"/>
          <p14:tracePt t="92098" x="9807575" y="4389438"/>
          <p14:tracePt t="92114" x="9852025" y="4046538"/>
          <p14:tracePt t="92131" x="9867900" y="3932238"/>
          <p14:tracePt t="92148" x="9867900" y="3924300"/>
          <p14:tracePt t="99884" x="9867900" y="3916363"/>
          <p14:tracePt t="99892" x="9867900" y="3908425"/>
          <p14:tracePt t="99900" x="9859963" y="3894138"/>
          <p14:tracePt t="99916" x="9821863" y="3878263"/>
          <p14:tracePt t="99933" x="9799638" y="3870325"/>
          <p14:tracePt t="99949" x="9737725" y="3863975"/>
          <p14:tracePt t="99966" x="9609138" y="3863975"/>
          <p14:tracePt t="99983" x="9456738" y="3863975"/>
          <p14:tracePt t="99999" x="9342438" y="3863975"/>
          <p14:tracePt t="100016" x="9212263" y="3832225"/>
          <p14:tracePt t="100033" x="9075738" y="3802063"/>
          <p14:tracePt t="100049" x="8869363" y="3717925"/>
          <p14:tracePt t="100066" x="8512175" y="3581400"/>
          <p14:tracePt t="100083" x="8245475" y="3459163"/>
          <p14:tracePt t="100099" x="8047038" y="3375025"/>
          <p14:tracePt t="100116" x="7802563" y="3222625"/>
          <p14:tracePt t="100133" x="7650163" y="3116263"/>
          <p14:tracePt t="100149" x="7391400" y="2979738"/>
          <p14:tracePt t="100166" x="7086600" y="2819400"/>
          <p14:tracePt t="100183" x="6850063" y="2713038"/>
          <p14:tracePt t="100199" x="6713538" y="2636838"/>
          <p14:tracePt t="100216" x="6575425" y="2560638"/>
          <p14:tracePt t="100233" x="6454775" y="2468563"/>
          <p14:tracePt t="100249" x="6316663" y="2346325"/>
          <p14:tracePt t="100266" x="6057900" y="2201863"/>
          <p14:tracePt t="100283" x="5775325" y="2065338"/>
          <p14:tracePt t="100299" x="5540375" y="1958975"/>
          <p14:tracePt t="100300" x="5426075" y="1905000"/>
          <p14:tracePt t="100316" x="5143500" y="1812925"/>
          <p14:tracePt t="100333" x="4846638" y="1730375"/>
          <p14:tracePt t="100349" x="4610100" y="1698625"/>
          <p14:tracePt t="100366" x="4359275" y="1668463"/>
          <p14:tracePt t="100383" x="4114800" y="1660525"/>
          <p14:tracePt t="100399" x="3863975" y="1608138"/>
          <p14:tracePt t="100416" x="3565525" y="1470025"/>
          <p14:tracePt t="100433" x="3254375" y="1341438"/>
          <p14:tracePt t="100449" x="2765425" y="1196975"/>
          <p14:tracePt t="100466" x="2438400" y="1082675"/>
          <p14:tracePt t="100483" x="2217738" y="1020763"/>
          <p14:tracePt t="100499" x="2133600" y="998538"/>
          <p14:tracePt t="100500" x="2111375" y="998538"/>
          <p14:tracePt t="100516" x="2049463" y="982663"/>
          <p14:tracePt t="100533" x="1981200" y="968375"/>
          <p14:tracePt t="100549" x="1866900" y="960438"/>
          <p14:tracePt t="100566" x="1698625" y="936625"/>
          <p14:tracePt t="100583" x="1524000" y="898525"/>
          <p14:tracePt t="100599" x="1349375" y="854075"/>
          <p14:tracePt t="100616" x="1211263" y="800100"/>
          <p14:tracePt t="100633" x="1028700" y="746125"/>
          <p14:tracePt t="100649" x="876300" y="677863"/>
          <p14:tracePt t="100666" x="723900" y="625475"/>
          <p14:tracePt t="100683" x="587375" y="579438"/>
          <p14:tracePt t="100700" x="517525" y="549275"/>
          <p14:tracePt t="100701" x="495300" y="549275"/>
          <p14:tracePt t="100716" x="487363" y="533400"/>
          <p14:tracePt t="100740" x="479425" y="533400"/>
          <p14:tracePt t="100756" x="479425" y="525463"/>
          <p14:tracePt t="100780" x="473075" y="517525"/>
          <p14:tracePt t="100796" x="465138" y="517525"/>
          <p14:tracePt t="100820" x="465138" y="511175"/>
          <p14:tracePt t="100836" x="473075" y="511175"/>
          <p14:tracePt t="100876" x="479425" y="511175"/>
          <p14:tracePt t="100892" x="487363" y="511175"/>
          <p14:tracePt t="100900" x="495300" y="511175"/>
          <p14:tracePt t="100908" x="517525" y="525463"/>
          <p14:tracePt t="100916" x="517525" y="541338"/>
          <p14:tracePt t="101317" x="511175" y="533400"/>
          <p14:tracePt t="101324" x="495300" y="503238"/>
          <p14:tracePt t="101333" x="487363" y="503238"/>
          <p14:tracePt t="101350" x="465138" y="473075"/>
          <p14:tracePt t="101366" x="411163" y="449263"/>
          <p14:tracePt t="101383" x="381000" y="449263"/>
          <p14:tracePt t="101400" x="365125" y="441325"/>
          <p14:tracePt t="101416" x="350838" y="434975"/>
          <p14:tracePt t="101437" x="342900" y="434975"/>
          <p14:tracePt t="101450" x="334963" y="427038"/>
          <p14:tracePt t="101466" x="320675" y="419100"/>
          <p14:tracePt t="101483" x="296863" y="403225"/>
          <p14:tracePt t="101500" x="282575" y="396875"/>
          <p14:tracePt t="101548" x="274638" y="396875"/>
          <p14:tracePt t="101580" x="266700" y="388938"/>
          <p14:tracePt t="101605" x="258763" y="381000"/>
          <p14:tracePt t="101621" x="250825" y="373063"/>
          <p14:tracePt t="101661" x="244475" y="365125"/>
          <p14:tracePt t="101716" x="244475" y="358775"/>
          <p14:tracePt t="101765" x="244475" y="350838"/>
          <p14:tracePt t="104263" x="5875338" y="3771900"/>
          <p14:tracePt t="104271" x="5875338" y="3749675"/>
          <p14:tracePt t="104279" x="5875338" y="3717925"/>
          <p14:tracePt t="104292" x="5851525" y="3679825"/>
          <p14:tracePt t="104309" x="5737225" y="3619500"/>
          <p14:tracePt t="104325" x="5502275" y="3451225"/>
          <p14:tracePt t="104342" x="5089525" y="3222625"/>
          <p14:tracePt t="104359" x="4168775" y="2644775"/>
          <p14:tracePt t="104375" x="3779838" y="2301875"/>
          <p14:tracePt t="104392" x="3413125" y="1943100"/>
          <p14:tracePt t="104409" x="3101975" y="1668463"/>
          <p14:tracePt t="104425" x="2917825" y="1531938"/>
          <p14:tracePt t="104442" x="2674938" y="1317625"/>
          <p14:tracePt t="104458" x="2430463" y="1127125"/>
          <p14:tracePt t="104475" x="2117725" y="944563"/>
          <p14:tracePt t="104492" x="1760538" y="800100"/>
          <p14:tracePt t="104509" x="1341438" y="693738"/>
          <p14:tracePt t="104525" x="1050925" y="587375"/>
          <p14:tracePt t="104542" x="876300" y="503238"/>
          <p14:tracePt t="104558" x="769938" y="457200"/>
          <p14:tracePt t="104559" x="731838" y="434975"/>
          <p14:tracePt t="104575" x="685800" y="403225"/>
          <p14:tracePt t="104592" x="663575" y="381000"/>
          <p14:tracePt t="104608" x="655638" y="373063"/>
          <p14:tracePt t="104625" x="639763" y="350838"/>
          <p14:tracePt t="104642" x="639763" y="342900"/>
          <p14:tracePt t="106978" x="1227138" y="841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11|17.5|29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872</TotalTime>
  <Words>256</Words>
  <Application>Microsoft Office PowerPoint</Application>
  <PresentationFormat>Geniş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Times New Roman</vt:lpstr>
      <vt:lpstr>Tw Cen MT (Body)</vt:lpstr>
      <vt:lpstr>Gallery</vt:lpstr>
      <vt:lpstr>GEO315 JEOLOJİDE UZAKTAN ALGILAMA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GEO315  JEOLOJİDE UZAKTAN ALGILAMA</dc:title>
  <dc:creator>Sinan.Akiska</dc:creator>
  <cp:lastModifiedBy>Sinan AKISKA</cp:lastModifiedBy>
  <cp:revision>158</cp:revision>
  <dcterms:created xsi:type="dcterms:W3CDTF">2020-10-16T08:01:35Z</dcterms:created>
  <dcterms:modified xsi:type="dcterms:W3CDTF">2021-04-02T06:40:05Z</dcterms:modified>
</cp:coreProperties>
</file>