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66" r:id="rId9"/>
    <p:sldId id="267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6433" autoAdjust="0"/>
  </p:normalViewPr>
  <p:slideViewPr>
    <p:cSldViewPr snapToGrid="0">
      <p:cViewPr>
        <p:scale>
          <a:sx n="78" d="100"/>
          <a:sy n="78" d="100"/>
        </p:scale>
        <p:origin x="-366" y="19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sgdosya.com/elektrik-islerinde-isg-konu-ozeti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Statik Elektrik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NET 221 ELEKTRONİK MESLEK BİLGİSİ VE GÜVENLİK</a:t>
            </a:r>
            <a:endParaRPr lang="tr-TR" dirty="0"/>
          </a:p>
          <a:p>
            <a:r>
              <a:rPr lang="tr-TR" dirty="0" err="1"/>
              <a:t>Öğr</a:t>
            </a:r>
            <a:r>
              <a:rPr lang="tr-TR" dirty="0"/>
              <a:t>. Gör. Taner DİNDAR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STATİK ELEKTRİK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600" dirty="0"/>
              <a:t>Parlayıcı patlayıcı ortamların oluştuğu bölgelerde mutlaka statik elektriğe karşı önlem almalı. Nemlendirme, </a:t>
            </a:r>
            <a:r>
              <a:rPr lang="tr-TR" sz="2600" dirty="0" err="1"/>
              <a:t>iyonizasyon</a:t>
            </a:r>
            <a:r>
              <a:rPr lang="tr-TR" sz="2600" dirty="0"/>
              <a:t> ve topraklama yapılmalı, statik elektriği ileten malzeme kullanılmamalı. Par-pat sıvıların bulunduğu depolar ve iletim boru donanımları statik elektriğe karşı topraklanmalı. Par-pat madde dolumu ve boşaltılması esnasında araç ile depo arasına topraklama hattı olmalı. Metal tozların taşındığı yerlerde statik elektrik </a:t>
            </a:r>
            <a:r>
              <a:rPr lang="tr-TR" sz="2600" dirty="0" err="1"/>
              <a:t>dedektörü</a:t>
            </a:r>
            <a:r>
              <a:rPr lang="tr-TR" sz="2600" dirty="0"/>
              <a:t> </a:t>
            </a:r>
            <a:r>
              <a:rPr lang="tr-TR" sz="2600" dirty="0" smtClean="0"/>
              <a:t>olmalı[1].</a:t>
            </a:r>
            <a:r>
              <a:rPr lang="tr-TR" sz="2600" dirty="0"/>
              <a:t> 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4165434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STATİK ELEKTRİK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/>
              <a:t>Tabanca ile boyama yapılan yerlerde cihazların topraklaması yapılmalı. Tanklar dolumdan sonra bir süre dinlendirilmeli. Par-pat ortamlarda elektrik tesisatı </a:t>
            </a:r>
            <a:r>
              <a:rPr lang="tr-TR" sz="2400" dirty="0" err="1"/>
              <a:t>ex-prof</a:t>
            </a:r>
            <a:r>
              <a:rPr lang="tr-TR" sz="2400" dirty="0"/>
              <a:t> olmalı, böyle ortamlarda acil durumlarda yangın ve aydınlatma hariç tüm tesisin elektriğini kesen en az 3 adet durdurma butonu olmalı. Deprem bölgelerinde bulunan par-pat işyerlerinde deprem anında duyarlı </a:t>
            </a:r>
            <a:r>
              <a:rPr lang="tr-TR" sz="2400" dirty="0" err="1"/>
              <a:t>dedektörler</a:t>
            </a:r>
            <a:r>
              <a:rPr lang="tr-TR" sz="2400" dirty="0"/>
              <a:t> olmalı (aydınlatma ve yangın hariç tüm elektrik sistemini kesen</a:t>
            </a:r>
            <a:r>
              <a:rPr lang="tr-TR" sz="2400" dirty="0" smtClean="0"/>
              <a:t>)[1].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443828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STATİK ELEKTRİK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600" dirty="0" err="1"/>
              <a:t>Paratoneller</a:t>
            </a:r>
            <a:r>
              <a:rPr lang="tr-TR" sz="2600" dirty="0"/>
              <a:t> yılda 1 TAEK tarafından kontrol edilmeli ve par-pat tesislerinde mutlaka bulunmalı. Kuvvetli akım tesisleri üretim depolama tesisleri 2 yılda 1 ; enerji nakil hatları 5 yılda 1 mutlaka </a:t>
            </a:r>
            <a:r>
              <a:rPr lang="tr-TR" sz="2600" dirty="0" err="1"/>
              <a:t>peryodik</a:t>
            </a:r>
            <a:r>
              <a:rPr lang="tr-TR" sz="2600" dirty="0"/>
              <a:t> kontrolden geçmeli . Ölçüm sonuçları kayda alınmalı. Seyyar iletkenler 6 ayda 1 kontrol edilmeli . Makinaların gövde topraklanması yılda 1 , yer değişimi durumunda hemen topraklama kontrolü yapılmalı . Elektrik iç tesisleri yılda 1 </a:t>
            </a:r>
            <a:r>
              <a:rPr lang="tr-TR" sz="2600" dirty="0" err="1"/>
              <a:t>peryodik</a:t>
            </a:r>
            <a:r>
              <a:rPr lang="tr-TR" sz="2600" dirty="0"/>
              <a:t> kontrolden </a:t>
            </a:r>
            <a:r>
              <a:rPr lang="tr-TR" sz="2600" dirty="0" smtClean="0"/>
              <a:t>geçmeli[1].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904312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STATİK ELEKTRİK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/>
              <a:t>Kaçak akım </a:t>
            </a:r>
            <a:r>
              <a:rPr lang="tr-TR" sz="2400" dirty="0" err="1"/>
              <a:t>rölyesi</a:t>
            </a:r>
            <a:r>
              <a:rPr lang="tr-TR" sz="2400" dirty="0"/>
              <a:t>: Elektrikli el aletlerinde meydana gelen bir kaçağın tehlikeli gerilim seviyesine gelmeden elektik devresini kesen kaçak akım </a:t>
            </a:r>
            <a:r>
              <a:rPr lang="tr-TR" sz="2400" dirty="0" err="1"/>
              <a:t>rölyesi</a:t>
            </a:r>
            <a:r>
              <a:rPr lang="tr-TR" sz="2400" dirty="0"/>
              <a:t> iş güvenliği </a:t>
            </a:r>
            <a:r>
              <a:rPr lang="tr-TR" sz="2400" dirty="0" err="1"/>
              <a:t>elmanıdır</a:t>
            </a:r>
            <a:r>
              <a:rPr lang="tr-TR" sz="2400" dirty="0"/>
              <a:t>.</a:t>
            </a:r>
            <a:r>
              <a:rPr lang="tr-TR" sz="2400" dirty="0"/>
              <a:t/>
            </a:r>
            <a:br>
              <a:rPr lang="tr-TR" sz="2400" dirty="0"/>
            </a:br>
            <a:r>
              <a:rPr lang="tr-TR" sz="2400" dirty="0"/>
              <a:t>Ø 1-36 </a:t>
            </a:r>
            <a:r>
              <a:rPr lang="tr-TR" sz="2400" dirty="0" err="1"/>
              <a:t>kV</a:t>
            </a:r>
            <a:r>
              <a:rPr lang="tr-TR" sz="2400" dirty="0"/>
              <a:t> </a:t>
            </a:r>
            <a:r>
              <a:rPr lang="tr-TR" sz="2400" dirty="0" err="1"/>
              <a:t>lık</a:t>
            </a:r>
            <a:r>
              <a:rPr lang="tr-TR" sz="2400" dirty="0"/>
              <a:t> ( izin verilen en yüksek gerilim) işletme gerilimli hava hatlarında yapılara en küçük yatay uzunluk 2 m. Olmalı.</a:t>
            </a:r>
            <a:r>
              <a:rPr lang="tr-TR" sz="2400" dirty="0"/>
              <a:t/>
            </a:r>
            <a:br>
              <a:rPr lang="tr-TR" sz="2400" dirty="0"/>
            </a:br>
            <a:r>
              <a:rPr lang="tr-TR" sz="2400" dirty="0"/>
              <a:t>Ø Şebeke akımı ile yedek elektrik üretim aygıtını ayıran elemana </a:t>
            </a:r>
            <a:r>
              <a:rPr lang="tr-TR" sz="2400" dirty="0" err="1"/>
              <a:t>envarsör</a:t>
            </a:r>
            <a:r>
              <a:rPr lang="tr-TR" sz="2400" dirty="0"/>
              <a:t> şalter </a:t>
            </a:r>
            <a:r>
              <a:rPr lang="tr-TR" sz="2400" dirty="0" smtClean="0"/>
              <a:t>denir[1]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0431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STATİK ELEKTRİK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600" dirty="0"/>
              <a:t>Ø Kaçak akım </a:t>
            </a:r>
            <a:r>
              <a:rPr lang="tr-TR" sz="2600" dirty="0" err="1"/>
              <a:t>rölyesi</a:t>
            </a:r>
            <a:r>
              <a:rPr lang="tr-TR" sz="2600" dirty="0"/>
              <a:t> faz şase ve topraklama arızası durumunda kişinin elektriğe çarpılmasını önler . Evde kullanılan kaçak akım </a:t>
            </a:r>
            <a:r>
              <a:rPr lang="tr-TR" sz="2600" dirty="0" err="1"/>
              <a:t>rölyesinin</a:t>
            </a:r>
            <a:r>
              <a:rPr lang="tr-TR" sz="2600" dirty="0"/>
              <a:t> çalışma akım eşiği 30A. Olmalı .</a:t>
            </a:r>
            <a:r>
              <a:rPr lang="tr-TR" sz="2600" dirty="0"/>
              <a:t/>
            </a:r>
            <a:br>
              <a:rPr lang="tr-TR" sz="2600" dirty="0"/>
            </a:br>
            <a:r>
              <a:rPr lang="tr-TR" sz="2600" dirty="0"/>
              <a:t>Ø Elektrik ekipman bakımında ilk önce şalter indirilmeli sonra topraklanma yapılmalı.</a:t>
            </a:r>
            <a:r>
              <a:rPr lang="tr-TR" sz="2600" dirty="0"/>
              <a:t/>
            </a:r>
            <a:br>
              <a:rPr lang="tr-TR" sz="2600" dirty="0"/>
            </a:br>
            <a:r>
              <a:rPr lang="tr-TR" sz="2600" dirty="0"/>
              <a:t>Ø 80-100 A. Kalp durması için çarpılma </a:t>
            </a:r>
            <a:r>
              <a:rPr lang="tr-TR" sz="2600" dirty="0" smtClean="0"/>
              <a:t>eşiğidir[1].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274993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STATİK ELEKTRİK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600" dirty="0"/>
              <a:t>Ø Elektik işlerinde önce izin alınmalı, sonra kısa devre şalter kapanmalı sonra kesici ve ayıracılar açık şeklinde kilitlenip topraklama yapılmalı.</a:t>
            </a:r>
            <a:r>
              <a:rPr lang="tr-TR" sz="2600" dirty="0"/>
              <a:t/>
            </a:r>
            <a:br>
              <a:rPr lang="tr-TR" sz="2600" dirty="0"/>
            </a:br>
            <a:r>
              <a:rPr lang="tr-TR" sz="2600" dirty="0"/>
              <a:t>Ø Güvenlik transformatörü kullanımı halinde çıkış devresine en fazla 1 adet elektrikli el aleti bağlanabilir.</a:t>
            </a:r>
            <a:r>
              <a:rPr lang="tr-TR" sz="2600" dirty="0"/>
              <a:t/>
            </a:r>
            <a:br>
              <a:rPr lang="tr-TR" sz="2600" dirty="0"/>
            </a:br>
            <a:r>
              <a:rPr lang="tr-TR" sz="2600" dirty="0"/>
              <a:t>Ø Par-pat , tehlikeli zararlı maddeler bulunan elek. Tesisatı ve </a:t>
            </a:r>
            <a:r>
              <a:rPr lang="tr-TR" sz="2600" dirty="0" err="1"/>
              <a:t>paratonellerin</a:t>
            </a:r>
            <a:r>
              <a:rPr lang="tr-TR" sz="2600" dirty="0"/>
              <a:t> bakımı yılda 1 </a:t>
            </a:r>
            <a:r>
              <a:rPr lang="tr-TR" sz="2600" dirty="0" smtClean="0"/>
              <a:t>yapılmalı[1].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933268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[</a:t>
            </a:r>
            <a:r>
              <a:rPr lang="tr-TR" dirty="0" smtClean="0"/>
              <a:t>1]</a:t>
            </a:r>
            <a:r>
              <a:rPr lang="tr-TR" dirty="0"/>
              <a:t> </a:t>
            </a:r>
            <a:r>
              <a:rPr lang="tr-TR" dirty="0">
                <a:hlinkClick r:id="rId2"/>
              </a:rPr>
              <a:t>https://www.isgdosya.com/elektrik-islerinde-isg-konu-ozeti</a:t>
            </a:r>
            <a:r>
              <a:rPr lang="tr-TR" dirty="0" smtClean="0">
                <a:hlinkClick r:id="rId2"/>
              </a:rPr>
              <a:t>/</a:t>
            </a:r>
            <a:r>
              <a:rPr lang="tr-TR" dirty="0" smtClean="0"/>
              <a:t> (Erişim tarihi:27.11.2017)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2314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DİNLEDİĞİNİZ İÇİN TEŞEKKÜRLER…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(1791 </a:t>
            </a:r>
            <a:r>
              <a:rPr lang="tr-TR" b="1" dirty="0">
                <a:solidFill>
                  <a:schemeClr val="bg1"/>
                </a:solidFill>
              </a:rPr>
              <a:t>- 1867)</a:t>
            </a:r>
            <a:br>
              <a:rPr lang="tr-TR" b="1" dirty="0">
                <a:solidFill>
                  <a:schemeClr val="bg1"/>
                </a:solidFill>
              </a:rPr>
            </a:br>
            <a:endParaRPr 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079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1409</TotalTime>
  <Words>235</Words>
  <Application>Microsoft Office PowerPoint</Application>
  <PresentationFormat>Özel</PresentationFormat>
  <Paragraphs>20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Geçmişe bakış</vt:lpstr>
      <vt:lpstr>Statik Elektrik</vt:lpstr>
      <vt:lpstr>STATİK ELEKTRİK</vt:lpstr>
      <vt:lpstr>STATİK ELEKTRİK</vt:lpstr>
      <vt:lpstr>STATİK ELEKTRİK</vt:lpstr>
      <vt:lpstr>STATİK ELEKTRİK</vt:lpstr>
      <vt:lpstr>STATİK ELEKTRİK</vt:lpstr>
      <vt:lpstr>STATİK ELEKTRİK</vt:lpstr>
      <vt:lpstr>KAYNAKLAR</vt:lpstr>
      <vt:lpstr>DİNLEDİĞİNİZ İÇİN TEŞEKKÜRLER…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Taner</cp:lastModifiedBy>
  <cp:revision>81</cp:revision>
  <dcterms:created xsi:type="dcterms:W3CDTF">2017-11-14T11:12:27Z</dcterms:created>
  <dcterms:modified xsi:type="dcterms:W3CDTF">2017-11-27T19:29:06Z</dcterms:modified>
</cp:coreProperties>
</file>