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6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gdosya.com/elektrik-islerinde-isg-konu-ozeti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Statik Elektrik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STATİK ELEKTRİK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Parlayıcı patlayıcı ortamların oluştuğu bölgelerde mutlaka statik elektriğe karşı önlem almalı. Nemlendirme, </a:t>
            </a:r>
            <a:r>
              <a:rPr lang="tr-TR" sz="2600" dirty="0" err="1"/>
              <a:t>iyonizasyon</a:t>
            </a:r>
            <a:r>
              <a:rPr lang="tr-TR" sz="2600" dirty="0"/>
              <a:t> ve topraklama yapılmalı, statik elektriği ileten malzeme kullanılmamalı. Par-pat sıvıların bulunduğu depolar ve iletim boru donanımları statik elektriğe karşı topraklanmalı. Par-pat madde dolumu ve boşaltılması esnasında araç ile depo arasına topraklama hattı olmalı. Metal tozların taşındığı yerlerde statik elektrik </a:t>
            </a:r>
            <a:r>
              <a:rPr lang="tr-TR" sz="2600" dirty="0" err="1"/>
              <a:t>dedektörü</a:t>
            </a:r>
            <a:r>
              <a:rPr lang="tr-TR" sz="2600" dirty="0"/>
              <a:t> </a:t>
            </a:r>
            <a:r>
              <a:rPr lang="tr-TR" sz="2600" dirty="0" smtClean="0"/>
              <a:t>olmalı[1].</a:t>
            </a:r>
            <a:r>
              <a:rPr lang="tr-TR" sz="2600" dirty="0"/>
              <a:t> 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16543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STATİK ELEKTRİK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Tabanca ile boyama yapılan yerlerde cihazların topraklaması yapılmalı. Tanklar dolumdan sonra bir süre dinlendirilmeli. Par-pat ortamlarda elektrik tesisatı </a:t>
            </a:r>
            <a:r>
              <a:rPr lang="tr-TR" sz="2400" dirty="0" err="1"/>
              <a:t>ex-prof</a:t>
            </a:r>
            <a:r>
              <a:rPr lang="tr-TR" sz="2400" dirty="0"/>
              <a:t> olmalı, böyle ortamlarda acil durumlarda yangın ve aydınlatma hariç tüm tesisin elektriğini kesen en az 3 adet durdurma butonu olmalı. Deprem bölgelerinde bulunan par-pat işyerlerinde deprem anında duyarlı </a:t>
            </a:r>
            <a:r>
              <a:rPr lang="tr-TR" sz="2400" dirty="0" err="1"/>
              <a:t>dedektörler</a:t>
            </a:r>
            <a:r>
              <a:rPr lang="tr-TR" sz="2400" dirty="0"/>
              <a:t> olmalı (aydınlatma ve yangın hariç tüm elektrik sistemini kesen</a:t>
            </a:r>
            <a:r>
              <a:rPr lang="tr-TR" sz="2400" dirty="0" smtClean="0"/>
              <a:t>)[1].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4382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STATİK ELEKTRİK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err="1"/>
              <a:t>Paratoneller</a:t>
            </a:r>
            <a:r>
              <a:rPr lang="tr-TR" sz="2600" dirty="0"/>
              <a:t> yılda 1 TAEK tarafından kontrol edilmeli ve par-pat tesislerinde mutlaka bulunmalı. Kuvvetli akım tesisleri üretim depolama tesisleri 2 yılda 1 ; enerji nakil hatları 5 yılda 1 mutlaka </a:t>
            </a:r>
            <a:r>
              <a:rPr lang="tr-TR" sz="2600" dirty="0" err="1"/>
              <a:t>peryodik</a:t>
            </a:r>
            <a:r>
              <a:rPr lang="tr-TR" sz="2600" dirty="0"/>
              <a:t> kontrolden geçmeli . Ölçüm sonuçları kayda alınmalı. Seyyar iletkenler 6 ayda 1 kontrol edilmeli . Makinaların gövde topraklanması yılda 1 , yer değişimi durumunda hemen topraklama kontrolü yapılmalı . Elektrik iç tesisleri yılda 1 </a:t>
            </a:r>
            <a:r>
              <a:rPr lang="tr-TR" sz="2600" dirty="0" err="1"/>
              <a:t>peryodik</a:t>
            </a:r>
            <a:r>
              <a:rPr lang="tr-TR" sz="2600" dirty="0"/>
              <a:t> kontrolden </a:t>
            </a:r>
            <a:r>
              <a:rPr lang="tr-TR" sz="2600" dirty="0" smtClean="0"/>
              <a:t>geçmeli[1].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90431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STATİK ELEKTRİK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Kaçak akım </a:t>
            </a:r>
            <a:r>
              <a:rPr lang="tr-TR" sz="2400" dirty="0" err="1"/>
              <a:t>rölyesi</a:t>
            </a:r>
            <a:r>
              <a:rPr lang="tr-TR" sz="2400" dirty="0"/>
              <a:t>: Elektrikli el aletlerinde meydana gelen bir kaçağın tehlikeli gerilim seviyesine gelmeden elektik devresini kesen kaçak akım </a:t>
            </a:r>
            <a:r>
              <a:rPr lang="tr-TR" sz="2400" dirty="0" err="1"/>
              <a:t>rölyesi</a:t>
            </a:r>
            <a:r>
              <a:rPr lang="tr-TR" sz="2400" dirty="0"/>
              <a:t> iş güvenliği </a:t>
            </a:r>
            <a:r>
              <a:rPr lang="tr-TR" sz="2400" dirty="0" err="1"/>
              <a:t>elmanıdır</a:t>
            </a:r>
            <a:r>
              <a:rPr lang="tr-TR" sz="2400" dirty="0"/>
              <a:t>.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Ø 1-36 </a:t>
            </a:r>
            <a:r>
              <a:rPr lang="tr-TR" sz="2400" dirty="0" err="1"/>
              <a:t>kV</a:t>
            </a:r>
            <a:r>
              <a:rPr lang="tr-TR" sz="2400" dirty="0"/>
              <a:t> </a:t>
            </a:r>
            <a:r>
              <a:rPr lang="tr-TR" sz="2400" dirty="0" err="1"/>
              <a:t>lık</a:t>
            </a:r>
            <a:r>
              <a:rPr lang="tr-TR" sz="2400" dirty="0"/>
              <a:t> ( izin verilen en yüksek gerilim) işletme gerilimli hava hatlarında yapılara en küçük yatay uzunluk 2 m. Olmalı.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Ø Şebeke akımı ile yedek elektrik üretim aygıtını ayıran elemana </a:t>
            </a:r>
            <a:r>
              <a:rPr lang="tr-TR" sz="2400" dirty="0" err="1"/>
              <a:t>envarsör</a:t>
            </a:r>
            <a:r>
              <a:rPr lang="tr-TR" sz="2400" dirty="0"/>
              <a:t> şalter </a:t>
            </a:r>
            <a:r>
              <a:rPr lang="tr-TR" sz="2400" dirty="0" smtClean="0"/>
              <a:t>denir[1]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043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STATİK ELEKTRİK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Ø Kaçak akım </a:t>
            </a:r>
            <a:r>
              <a:rPr lang="tr-TR" sz="2600" dirty="0" err="1"/>
              <a:t>rölyesi</a:t>
            </a:r>
            <a:r>
              <a:rPr lang="tr-TR" sz="2600" dirty="0"/>
              <a:t> faz şase ve topraklama arızası durumunda kişinin elektriğe çarpılmasını önler . Evde kullanılan kaçak akım </a:t>
            </a:r>
            <a:r>
              <a:rPr lang="tr-TR" sz="2600" dirty="0" err="1"/>
              <a:t>rölyesinin</a:t>
            </a:r>
            <a:r>
              <a:rPr lang="tr-TR" sz="2600" dirty="0"/>
              <a:t> çalışma akım eşiği 30A. Olmalı .</a:t>
            </a:r>
            <a:r>
              <a:rPr lang="tr-TR" sz="2600" dirty="0"/>
              <a:t/>
            </a:r>
            <a:br>
              <a:rPr lang="tr-TR" sz="2600" dirty="0"/>
            </a:br>
            <a:r>
              <a:rPr lang="tr-TR" sz="2600" dirty="0"/>
              <a:t>Ø Elektrik ekipman bakımında ilk önce şalter indirilmeli sonra topraklanma yapılmalı.</a:t>
            </a:r>
            <a:r>
              <a:rPr lang="tr-TR" sz="2600" dirty="0"/>
              <a:t/>
            </a:r>
            <a:br>
              <a:rPr lang="tr-TR" sz="2600" dirty="0"/>
            </a:br>
            <a:r>
              <a:rPr lang="tr-TR" sz="2600" dirty="0"/>
              <a:t>Ø 80-100 A. Kalp durması için çarpılma </a:t>
            </a:r>
            <a:r>
              <a:rPr lang="tr-TR" sz="2600" dirty="0" smtClean="0"/>
              <a:t>eşiğidir[1].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27499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STATİK ELEKTRİK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Ø Elektik işlerinde önce izin alınmalı, sonra kısa devre şalter kapanmalı sonra kesici ve ayıracılar açık şeklinde kilitlenip topraklama yapılmalı.</a:t>
            </a:r>
            <a:r>
              <a:rPr lang="tr-TR" sz="2600" dirty="0"/>
              <a:t/>
            </a:r>
            <a:br>
              <a:rPr lang="tr-TR" sz="2600" dirty="0"/>
            </a:br>
            <a:r>
              <a:rPr lang="tr-TR" sz="2600" dirty="0"/>
              <a:t>Ø Güvenlik transformatörü kullanımı halinde çıkış devresine en fazla 1 adet elektrikli el aleti bağlanabilir.</a:t>
            </a:r>
            <a:r>
              <a:rPr lang="tr-TR" sz="2600" dirty="0"/>
              <a:t/>
            </a:r>
            <a:br>
              <a:rPr lang="tr-TR" sz="2600" dirty="0"/>
            </a:br>
            <a:r>
              <a:rPr lang="tr-TR" sz="2600" dirty="0"/>
              <a:t>Ø Par-pat , tehlikeli zararlı maddeler bulunan elek. Tesisatı ve </a:t>
            </a:r>
            <a:r>
              <a:rPr lang="tr-TR" sz="2600" dirty="0" err="1"/>
              <a:t>paratonellerin</a:t>
            </a:r>
            <a:r>
              <a:rPr lang="tr-TR" sz="2600" dirty="0"/>
              <a:t> bakımı yılda 1 </a:t>
            </a:r>
            <a:r>
              <a:rPr lang="tr-TR" sz="2600" dirty="0" smtClean="0"/>
              <a:t>yapılmalı[1].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3326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https://www.isgdosya.com/elektrik-islerinde-isg-konu-ozeti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(Erişim tarihi:27.11.2017)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1409</TotalTime>
  <Words>235</Words>
  <Application>Microsoft Office PowerPoint</Application>
  <PresentationFormat>Özel</PresentationFormat>
  <Paragraphs>20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Geçmişe bakış</vt:lpstr>
      <vt:lpstr>Statik Elektrik</vt:lpstr>
      <vt:lpstr>STATİK ELEKTRİK</vt:lpstr>
      <vt:lpstr>STATİK ELEKTRİK</vt:lpstr>
      <vt:lpstr>STATİK ELEKTRİK</vt:lpstr>
      <vt:lpstr>STATİK ELEKTRİK</vt:lpstr>
      <vt:lpstr>STATİK ELEKTRİK</vt:lpstr>
      <vt:lpstr>STATİK ELEKTRİK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81</cp:revision>
  <dcterms:created xsi:type="dcterms:W3CDTF">2017-11-14T11:12:27Z</dcterms:created>
  <dcterms:modified xsi:type="dcterms:W3CDTF">2017-11-27T19:29:06Z</dcterms:modified>
</cp:coreProperties>
</file>