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90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98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67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13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05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66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84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48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25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4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62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0E1F7-C274-4E3C-9680-F7CC80EDD11F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78973-1EE6-4507-9A06-147AA66AF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27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8510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nedir?</a:t>
            </a:r>
            <a:endParaRPr lang="tr-T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99356" y="980728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Mühendislik, öğrenim, deneyim ve uygulama yolları ile edinilmiş olan matematik, geometri ve fen bilimleri bilgilerinin ve kazanılan tecrübenin, ekonomik olarak insanlığın yararı amacıyla kullanıldığı bir meslektir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problemleri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çözmek için bilimsel bilginin uygulanmasıdır.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fizik, kimya, biyoloji ile elde ettiğimiz kazanımların problem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çözme, tasarlama ve bir şeyler inşa etme yoluyla hayata geçmesini sağlar.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Mühendisler, diğer mesleklerden karmaşık problemleri çözme ve uygun maliyetli ve pratik yollarla çözüm üretme yetenekleriyle ayırt edilebilirler. </a:t>
            </a:r>
          </a:p>
        </p:txBody>
      </p:sp>
    </p:spTree>
    <p:extLst>
      <p:ext uri="{BB962C8B-B14F-4D97-AF65-F5344CB8AC3E}">
        <p14:creationId xmlns:p14="http://schemas.microsoft.com/office/powerpoint/2010/main" val="391688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827584" y="62068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insanların ve toplumun sorunlarına, ihtiyaçlarına teknik çözümler sunan, bilimsel yöntemlerle düşünen ve çalışan kişidir. 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27584" y="196435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Mühendisin sahip olması gereken özellikler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teknik </a:t>
            </a:r>
            <a:r>
              <a:rPr lang="tr-T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mükemmelliyet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üst seviyede profesyonel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uzmanlık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assasiyet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sosyal farkındalık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çevre bilinci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7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39552" y="260648"/>
            <a:ext cx="73448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Hayal kurulmalı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Yenilikçi  olmalı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Araştırmacı olmalı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Problem çözücü olmalı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Mucit olmalı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Dürüst olmalı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Tarafsız olmalı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Meraklı olmalı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Yaratıcı olmalı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8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7544" y="188640"/>
            <a:ext cx="79928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Detaylarda titiz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Geniş bilgi birikimi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Tüm resmi görme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Sebat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Sabırlı olma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İyi iletişim becerisi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Dakik olma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Sorumluluk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0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158</Words>
  <Application>Microsoft Office PowerPoint</Application>
  <PresentationFormat>Ekran Gösterisi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7</cp:revision>
  <dcterms:created xsi:type="dcterms:W3CDTF">2018-10-18T21:29:11Z</dcterms:created>
  <dcterms:modified xsi:type="dcterms:W3CDTF">2018-10-18T22:25:39Z</dcterms:modified>
</cp:coreProperties>
</file>