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1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0E1F7-C274-4E3C-9680-F7CC80EDD11F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78973-1EE6-4507-9A06-147AA66AF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1909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0E1F7-C274-4E3C-9680-F7CC80EDD11F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78973-1EE6-4507-9A06-147AA66AF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3981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0E1F7-C274-4E3C-9680-F7CC80EDD11F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78973-1EE6-4507-9A06-147AA66AF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6671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0E1F7-C274-4E3C-9680-F7CC80EDD11F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78973-1EE6-4507-9A06-147AA66AF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5138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0E1F7-C274-4E3C-9680-F7CC80EDD11F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78973-1EE6-4507-9A06-147AA66AF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0053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0E1F7-C274-4E3C-9680-F7CC80EDD11F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78973-1EE6-4507-9A06-147AA66AF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1665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0E1F7-C274-4E3C-9680-F7CC80EDD11F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78973-1EE6-4507-9A06-147AA66AF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4848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0E1F7-C274-4E3C-9680-F7CC80EDD11F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78973-1EE6-4507-9A06-147AA66AF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4483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0E1F7-C274-4E3C-9680-F7CC80EDD11F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78973-1EE6-4507-9A06-147AA66AF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8256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0E1F7-C274-4E3C-9680-F7CC80EDD11F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78973-1EE6-4507-9A06-147AA66AF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8941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0E1F7-C274-4E3C-9680-F7CC80EDD11F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78973-1EE6-4507-9A06-147AA66AF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2626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50E1F7-C274-4E3C-9680-F7CC80EDD11F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78973-1EE6-4507-9A06-147AA66AF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7273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395536" y="85101"/>
            <a:ext cx="65527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Mühendislik nedir?</a:t>
            </a:r>
            <a:endParaRPr lang="tr-T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399356" y="980728"/>
            <a:ext cx="799288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Mühendislik, öğrenim, deneyim ve uygulama yolları ile edinilmiş olan matematik, geometri ve fen bilimleri bilgilerinin ve kazanılan tecrübenin, ekonomik olarak insanlığın yararı amacıyla kullanıldığı bir meslektir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Mühendislik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problemleri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çözmek için bilimsel bilginin uygulanmasıdır. </a:t>
            </a:r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Mühendislik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fizik, kimya, biyoloji ile elde ettiğimiz kazanımların problem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çözme, tasarlama ve bir şeyler inşa etme yoluyla hayata geçmesini sağlar. </a:t>
            </a:r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Mühendisler, diğer mesleklerden karmaşık problemleri çözme ve uygun maliyetli ve pratik yollarla çözüm üretme yetenekleriyle ayırt edilebilirler. </a:t>
            </a:r>
          </a:p>
        </p:txBody>
      </p:sp>
    </p:spTree>
    <p:extLst>
      <p:ext uri="{BB962C8B-B14F-4D97-AF65-F5344CB8AC3E}">
        <p14:creationId xmlns:p14="http://schemas.microsoft.com/office/powerpoint/2010/main" val="3916886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827584" y="620688"/>
            <a:ext cx="73448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Mühendis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insanların ve toplumun sorunlarına, ihtiyaçlarına teknik çözümler sunan, bilimsel yöntemlerle düşünen ve çalışan kişidir. </a:t>
            </a:r>
          </a:p>
        </p:txBody>
      </p:sp>
      <p:sp>
        <p:nvSpPr>
          <p:cNvPr id="6" name="Metin kutusu 5"/>
          <p:cNvSpPr txBox="1"/>
          <p:nvPr/>
        </p:nvSpPr>
        <p:spPr>
          <a:xfrm>
            <a:off x="827584" y="1964352"/>
            <a:ext cx="734481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Mühendisin sahip olması gereken özellikler</a:t>
            </a:r>
          </a:p>
          <a:p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teknik </a:t>
            </a:r>
            <a:r>
              <a:rPr lang="tr-TR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mükemmelliyet</a:t>
            </a:r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en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üst seviyede profesyonel 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uzmanlık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assasiyet</a:t>
            </a:r>
          </a:p>
          <a:p>
            <a:pPr marL="342900" indent="-342900">
              <a:buFont typeface="Arial" pitchFamily="34" charset="0"/>
              <a:buChar char="•"/>
            </a:pPr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sosyal farkındalık</a:t>
            </a:r>
          </a:p>
          <a:p>
            <a:pPr marL="342900" indent="-342900">
              <a:buFont typeface="Arial" pitchFamily="34" charset="0"/>
              <a:buChar char="•"/>
            </a:pPr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çevre bilinci</a:t>
            </a:r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6474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539552" y="260648"/>
            <a:ext cx="734481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Hayal kurulmalı</a:t>
            </a:r>
          </a:p>
          <a:p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Yenilikçi  olmalı</a:t>
            </a:r>
          </a:p>
          <a:p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Araştırmacı olmalı</a:t>
            </a:r>
          </a:p>
          <a:p>
            <a:pPr marL="342900" indent="-342900">
              <a:buFont typeface="Arial" pitchFamily="34" charset="0"/>
              <a:buChar char="•"/>
            </a:pPr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Problem çözücü olmalı</a:t>
            </a:r>
          </a:p>
          <a:p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Mucit olmalı</a:t>
            </a:r>
          </a:p>
          <a:p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Dürüst olmalı</a:t>
            </a:r>
          </a:p>
          <a:p>
            <a:pPr marL="342900" indent="-342900">
              <a:buFont typeface="Arial" pitchFamily="34" charset="0"/>
              <a:buChar char="•"/>
            </a:pPr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Tarafsız olmalı</a:t>
            </a:r>
          </a:p>
          <a:p>
            <a:pPr marL="342900" indent="-342900">
              <a:buFont typeface="Arial" pitchFamily="34" charset="0"/>
              <a:buChar char="•"/>
            </a:pPr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Meraklı olmalı</a:t>
            </a:r>
          </a:p>
          <a:p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Yaratıcı olmalı</a:t>
            </a:r>
          </a:p>
          <a:p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1683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467544" y="188640"/>
            <a:ext cx="7992888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Detaylarda titiz</a:t>
            </a:r>
          </a:p>
          <a:p>
            <a:pPr marL="342900" indent="-342900">
              <a:buFont typeface="Arial" pitchFamily="34" charset="0"/>
              <a:buChar char="•"/>
            </a:pPr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Geniş bilgi birikimi</a:t>
            </a:r>
          </a:p>
          <a:p>
            <a:pPr marL="342900" indent="-342900">
              <a:buFont typeface="Arial" pitchFamily="34" charset="0"/>
              <a:buChar char="•"/>
            </a:pPr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Tüm resmi görme</a:t>
            </a:r>
          </a:p>
          <a:p>
            <a:pPr marL="342900" indent="-342900">
              <a:buFont typeface="Arial" pitchFamily="34" charset="0"/>
              <a:buChar char="•"/>
            </a:pPr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Sebat</a:t>
            </a:r>
          </a:p>
          <a:p>
            <a:pPr marL="342900" indent="-342900">
              <a:buFont typeface="Arial" pitchFamily="34" charset="0"/>
              <a:buChar char="•"/>
            </a:pPr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Sabırlı olma</a:t>
            </a:r>
          </a:p>
          <a:p>
            <a:pPr marL="342900" indent="-342900">
              <a:buFont typeface="Arial" pitchFamily="34" charset="0"/>
              <a:buChar char="•"/>
            </a:pPr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İyi iletişim becerisi</a:t>
            </a:r>
          </a:p>
          <a:p>
            <a:pPr marL="342900" indent="-342900">
              <a:buFont typeface="Arial" pitchFamily="34" charset="0"/>
              <a:buChar char="•"/>
            </a:pPr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Dakik olma</a:t>
            </a:r>
          </a:p>
          <a:p>
            <a:pPr marL="342900" indent="-342900">
              <a:buFont typeface="Arial" pitchFamily="34" charset="0"/>
              <a:buChar char="•"/>
            </a:pPr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Sorumluluk</a:t>
            </a:r>
          </a:p>
          <a:p>
            <a:pPr marL="342900" indent="-342900">
              <a:buFont typeface="Arial" pitchFamily="34" charset="0"/>
              <a:buChar char="•"/>
            </a:pPr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807096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158</Words>
  <Application>Microsoft Office PowerPoint</Application>
  <PresentationFormat>Ekran Gösterisi (4:3)</PresentationFormat>
  <Paragraphs>54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PowerPoint Sunusu</vt:lpstr>
      <vt:lpstr>PowerPoint Sunusu</vt:lpstr>
      <vt:lpstr>PowerPoint Sunusu</vt:lpstr>
      <vt:lpstr>PowerPoint Sunusu</vt:lpstr>
    </vt:vector>
  </TitlesOfParts>
  <Company>Progressive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acer</dc:creator>
  <cp:lastModifiedBy>acer</cp:lastModifiedBy>
  <cp:revision>7</cp:revision>
  <dcterms:created xsi:type="dcterms:W3CDTF">2018-10-18T21:29:11Z</dcterms:created>
  <dcterms:modified xsi:type="dcterms:W3CDTF">2018-10-18T22:25:39Z</dcterms:modified>
</cp:coreProperties>
</file>