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296" r:id="rId4"/>
    <p:sldId id="299" r:id="rId5"/>
    <p:sldId id="298" r:id="rId6"/>
    <p:sldId id="297" r:id="rId7"/>
    <p:sldId id="300" r:id="rId8"/>
    <p:sldId id="301" r:id="rId9"/>
    <p:sldId id="302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75" autoAdjust="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12.02.2018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2924944"/>
            <a:ext cx="84604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İş sözleşmesinin devri, bu kapsamdaki yasal düzenlemeler, kavram ve unsurlarının açıklanması, ilgili Yargı kararlarının değerlendirilmesi 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403648" y="692696"/>
            <a:ext cx="7488832" cy="640871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BORÇLAR KANUNU</a:t>
            </a:r>
          </a:p>
          <a:p>
            <a:pPr>
              <a:spcBef>
                <a:spcPts val="0"/>
              </a:spcBef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429-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sözleşmesi, ancak işçinin yazılı rızası alınmak suretiyle, sürekli olarak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bir işverene devredilebilir.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Devir işlemiyle, devralan, bütün hak ve borçları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birlikte, hizmet sözleşmesinin işveren tarafı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 Bu durumda, işçinin, hizmet süresine bağlı hakları bakımından, devreden işveren yanında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işe başladığı tarih esas alınır.</a:t>
            </a:r>
          </a:p>
        </p:txBody>
      </p:sp>
    </p:spTree>
    <p:extLst>
      <p:ext uri="{BB962C8B-B14F-4D97-AF65-F5344CB8AC3E}">
        <p14:creationId xmlns:p14="http://schemas.microsoft.com/office/powerpoint/2010/main" val="3417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50B3CC-9402-430C-8D12-69B4F50C44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051720" y="2204864"/>
            <a:ext cx="6480720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SÖZLEŞMESİ ÖRTÜLÜ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DEVREDİLEBİLİR Mİ?</a:t>
            </a:r>
          </a:p>
        </p:txBody>
      </p:sp>
    </p:spTree>
    <p:extLst>
      <p:ext uri="{BB962C8B-B14F-4D97-AF65-F5344CB8AC3E}">
        <p14:creationId xmlns:p14="http://schemas.microsoft.com/office/powerpoint/2010/main" val="1117834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50B3CC-9402-430C-8D12-69B4F50C44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619672" y="1700808"/>
            <a:ext cx="7200800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İŞÇİNİNİN RIZASININ DEVİR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ANINDA MI ALINMASI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GEREKİR?</a:t>
            </a:r>
          </a:p>
          <a:p>
            <a:pPr>
              <a:spcBef>
                <a:spcPts val="0"/>
              </a:spcBef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Önceden alınan rızaya geçerlilik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tanınabilir mi?</a:t>
            </a:r>
          </a:p>
        </p:txBody>
      </p:sp>
    </p:spTree>
    <p:extLst>
      <p:ext uri="{BB962C8B-B14F-4D97-AF65-F5344CB8AC3E}">
        <p14:creationId xmlns:p14="http://schemas.microsoft.com/office/powerpoint/2010/main" val="419983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50B3CC-9402-430C-8D12-69B4F50C44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907704" y="1484784"/>
            <a:ext cx="6480720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SÖZLEŞMESİNİN DEVRİ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ÇALIŞMA KOŞULLARINDA ESASLI DEĞİŞİKLİK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OLUŞTURUR  MU?</a:t>
            </a:r>
          </a:p>
          <a:p>
            <a:pPr>
              <a:spcBef>
                <a:spcPts val="0"/>
              </a:spcBef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 m. 22’deki usulün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 gerekir mi?</a:t>
            </a:r>
          </a:p>
        </p:txBody>
      </p:sp>
    </p:spTree>
    <p:extLst>
      <p:ext uri="{BB962C8B-B14F-4D97-AF65-F5344CB8AC3E}">
        <p14:creationId xmlns:p14="http://schemas.microsoft.com/office/powerpoint/2010/main" val="3614143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50B3CC-9402-430C-8D12-69B4F50C44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051720" y="2276872"/>
            <a:ext cx="6480720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İŞVEREN İŞ SÖZLEŞMESİNİ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DEVRETME HAKKINI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SAKLI TUTABİLİR Mİ?</a:t>
            </a:r>
          </a:p>
        </p:txBody>
      </p:sp>
    </p:spTree>
    <p:extLst>
      <p:ext uri="{BB962C8B-B14F-4D97-AF65-F5344CB8AC3E}">
        <p14:creationId xmlns:p14="http://schemas.microsoft.com/office/powerpoint/2010/main" val="1660107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50B3CC-9402-430C-8D12-69B4F50C44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907704" y="1772816"/>
            <a:ext cx="6480720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KIDEM TAZMİNATI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BAKIMINDAN İŞYERİNİN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DEVRİNE İLİŞKİN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DÜZENLEMELER KIYASEN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UYGULANIR MI?</a:t>
            </a:r>
          </a:p>
        </p:txBody>
      </p:sp>
    </p:spTree>
    <p:extLst>
      <p:ext uri="{BB962C8B-B14F-4D97-AF65-F5344CB8AC3E}">
        <p14:creationId xmlns:p14="http://schemas.microsoft.com/office/powerpoint/2010/main" val="3749513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50B3CC-9402-430C-8D12-69B4F50C44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403648" y="980728"/>
            <a:ext cx="7272808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DEVREDEN İŞVERENİN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DEVİR TARİHİNDE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ÖDENMEMİŞ İŞÇİLİK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ALACAKLARI BAKIMINDAN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İŞYERİ DEVRİNDEKİ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İKİ YILLIK MÜTESELSİL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 DÜZENLEMESİ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KIYASEN UYGULANABİLİR Mİ?</a:t>
            </a:r>
          </a:p>
        </p:txBody>
      </p:sp>
    </p:spTree>
    <p:extLst>
      <p:ext uri="{BB962C8B-B14F-4D97-AF65-F5344CB8AC3E}">
        <p14:creationId xmlns:p14="http://schemas.microsoft.com/office/powerpoint/2010/main" val="2668938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1805</TotalTime>
  <Words>157</Words>
  <Application>Microsoft Office PowerPoint</Application>
  <PresentationFormat>Ekran Gösterisi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맑은 고딕</vt:lpstr>
      <vt:lpstr>Arial</vt:lpstr>
      <vt:lpstr>Calibri</vt:lpstr>
      <vt:lpstr>Times New Roman</vt:lpstr>
      <vt:lpstr>Office Theme</vt:lpstr>
      <vt:lpstr>Custom 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Çağla Erdoğan</cp:lastModifiedBy>
  <cp:revision>305</cp:revision>
  <dcterms:created xsi:type="dcterms:W3CDTF">2014-04-01T16:35:38Z</dcterms:created>
  <dcterms:modified xsi:type="dcterms:W3CDTF">2018-02-11T22:55:18Z</dcterms:modified>
</cp:coreProperties>
</file>