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4" d="100"/>
          <a:sy n="44" d="100"/>
        </p:scale>
        <p:origin x="58" y="6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202BF3C-F0BB-4AA8-9782-BB1A39E6E1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9847290-9007-437F-8838-5E6C37A127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F2704414-3C44-4C75-901F-87C7F4401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E87DA769-1EEE-4318-AAA7-998E747B6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296E840A-6D3B-45FF-BBBF-6182FA7567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14218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20453B35-16CC-4CB5-9F66-BF38699FF9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7153102B-C149-4E43-82C5-66127C689B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0E58F1F0-F4A4-4988-A5ED-5B8923BD00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6710D636-97DF-4D78-A865-A9B4BC4D6F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19A8DE7-070F-431A-AA9D-607565337D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416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>
            <a:extLst>
              <a:ext uri="{FF2B5EF4-FFF2-40B4-BE49-F238E27FC236}">
                <a16:creationId xmlns:a16="http://schemas.microsoft.com/office/drawing/2014/main" id="{91E015D0-FCB0-469E-8A87-8EC184A77B0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Dikey Metin Yer Tutucusu 2">
            <a:extLst>
              <a:ext uri="{FF2B5EF4-FFF2-40B4-BE49-F238E27FC236}">
                <a16:creationId xmlns:a16="http://schemas.microsoft.com/office/drawing/2014/main" id="{A38E4668-79A7-4AEA-979C-7E138A5B173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4B8F19C6-F02C-484F-B3E5-958CBB44C0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D58465C3-8907-4E33-97B0-C6DD67E02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4FA28014-46B6-41F6-91AE-0584FAEF6E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3095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7C531AC-CC9C-46DF-AFAF-1CFB88029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D3084FD-4BF3-42FB-975A-1AB55BC88D5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178E4DE6-80C8-42A8-BE4A-BDF67B4E7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0127A354-E152-40EC-AA1B-F5784324D3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5C1D03A1-8FF4-446C-AFB8-3DC7FB7DD4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4592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E8B22DF-C779-4309-AA23-3A1ABA5E5E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5D3ABBBF-CEAF-4E2F-A0F7-C644895226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D576B4A9-6732-4475-9952-31EC2B51CD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16C20658-F69C-404A-919B-2B76E5E958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A7F240F2-B641-453A-BCCB-FBF5835C11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6437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E5BA0506-97A0-4784-9602-42FF72BF68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88FF402D-1E3F-4D76-BB84-39BE05A9D7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81B3F53B-32A1-45F5-86EB-7F83CF2EB0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7FC3AA59-6492-455E-A81C-1BED2D2D9B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027DC4F-A7B4-4750-9C50-AE882D9564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43316ED8-2BFA-40C3-B01F-64D821FDBD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10897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05DEC55-C352-49F5-B6F4-EFB0CB7860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BB1BF084-B653-4C54-8E1C-839644FE54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İçerik Yer Tutucusu 3">
            <a:extLst>
              <a:ext uri="{FF2B5EF4-FFF2-40B4-BE49-F238E27FC236}">
                <a16:creationId xmlns:a16="http://schemas.microsoft.com/office/drawing/2014/main" id="{F91637FD-47CE-49B2-8FB2-8F1DF28E9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5" name="Metin Yer Tutucusu 4">
            <a:extLst>
              <a:ext uri="{FF2B5EF4-FFF2-40B4-BE49-F238E27FC236}">
                <a16:creationId xmlns:a16="http://schemas.microsoft.com/office/drawing/2014/main" id="{D4381D2C-BD95-4A4E-820F-B8EB606A0A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İçerik Yer Tutucusu 5">
            <a:extLst>
              <a:ext uri="{FF2B5EF4-FFF2-40B4-BE49-F238E27FC236}">
                <a16:creationId xmlns:a16="http://schemas.microsoft.com/office/drawing/2014/main" id="{4CD28818-BBFB-4AFF-81BA-6BBC63D3BFC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7" name="Veri Yer Tutucusu 6">
            <a:extLst>
              <a:ext uri="{FF2B5EF4-FFF2-40B4-BE49-F238E27FC236}">
                <a16:creationId xmlns:a16="http://schemas.microsoft.com/office/drawing/2014/main" id="{81E5FF0C-22C2-4845-B48A-B06436DDAC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8" name="Alt Bilgi Yer Tutucusu 7">
            <a:extLst>
              <a:ext uri="{FF2B5EF4-FFF2-40B4-BE49-F238E27FC236}">
                <a16:creationId xmlns:a16="http://schemas.microsoft.com/office/drawing/2014/main" id="{C24E263E-9A06-44CA-9464-EBE083619E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ayt Numarası Yer Tutucusu 8">
            <a:extLst>
              <a:ext uri="{FF2B5EF4-FFF2-40B4-BE49-F238E27FC236}">
                <a16:creationId xmlns:a16="http://schemas.microsoft.com/office/drawing/2014/main" id="{5B6F0DFE-1189-47EF-AFDD-E275548F9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789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373A585-7DB7-4439-81A5-5525B44103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Veri Yer Tutucusu 2">
            <a:extLst>
              <a:ext uri="{FF2B5EF4-FFF2-40B4-BE49-F238E27FC236}">
                <a16:creationId xmlns:a16="http://schemas.microsoft.com/office/drawing/2014/main" id="{D41E171B-8D4D-4986-A8C5-6C5D5A7EC2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4" name="Alt Bilgi Yer Tutucusu 3">
            <a:extLst>
              <a:ext uri="{FF2B5EF4-FFF2-40B4-BE49-F238E27FC236}">
                <a16:creationId xmlns:a16="http://schemas.microsoft.com/office/drawing/2014/main" id="{0938F544-4CCC-4261-AED3-1CD15F251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ayt Numarası Yer Tutucusu 4">
            <a:extLst>
              <a:ext uri="{FF2B5EF4-FFF2-40B4-BE49-F238E27FC236}">
                <a16:creationId xmlns:a16="http://schemas.microsoft.com/office/drawing/2014/main" id="{0E8F825F-16BA-47F6-B210-135333B045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711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>
            <a:extLst>
              <a:ext uri="{FF2B5EF4-FFF2-40B4-BE49-F238E27FC236}">
                <a16:creationId xmlns:a16="http://schemas.microsoft.com/office/drawing/2014/main" id="{F0C72DE8-0E73-4B83-ADB2-5A8C2DFEB6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3" name="Alt Bilgi Yer Tutucusu 2">
            <a:extLst>
              <a:ext uri="{FF2B5EF4-FFF2-40B4-BE49-F238E27FC236}">
                <a16:creationId xmlns:a16="http://schemas.microsoft.com/office/drawing/2014/main" id="{BEF8BB26-E271-40E8-BC38-DD11ABE82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ayt Numarası Yer Tutucusu 3">
            <a:extLst>
              <a:ext uri="{FF2B5EF4-FFF2-40B4-BE49-F238E27FC236}">
                <a16:creationId xmlns:a16="http://schemas.microsoft.com/office/drawing/2014/main" id="{54CB395B-3C81-49BA-B39E-6D088E1E9B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65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35073E7-65B0-4AF5-9BFF-319B1A02CE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67BE2263-E03A-46C7-A12B-459A6510EC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6CD46184-F0BA-4513-8111-33A7664EA5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9414C9C1-34BE-4683-9847-70A6F684F1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E9EE594A-86B0-456E-8988-FAF1BB9347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C3D83A11-3438-44BF-BCF3-BFCD6C7B96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8289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787BE60E-134A-4A48-8285-974E8ACB43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Resim Yer Tutucusu 2">
            <a:extLst>
              <a:ext uri="{FF2B5EF4-FFF2-40B4-BE49-F238E27FC236}">
                <a16:creationId xmlns:a16="http://schemas.microsoft.com/office/drawing/2014/main" id="{8ED997D4-D6D9-46EB-BA5E-8F5B94C6DD8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Metin Yer Tutucusu 3">
            <a:extLst>
              <a:ext uri="{FF2B5EF4-FFF2-40B4-BE49-F238E27FC236}">
                <a16:creationId xmlns:a16="http://schemas.microsoft.com/office/drawing/2014/main" id="{49E6C5C0-A8D1-4BAF-849E-B205AE4BCDB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Veri Yer Tutucusu 4">
            <a:extLst>
              <a:ext uri="{FF2B5EF4-FFF2-40B4-BE49-F238E27FC236}">
                <a16:creationId xmlns:a16="http://schemas.microsoft.com/office/drawing/2014/main" id="{0AA85277-2C2D-4DC9-83E1-A639EF6BE9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6" name="Alt Bilgi Yer Tutucusu 5">
            <a:extLst>
              <a:ext uri="{FF2B5EF4-FFF2-40B4-BE49-F238E27FC236}">
                <a16:creationId xmlns:a16="http://schemas.microsoft.com/office/drawing/2014/main" id="{CA4934CD-2B02-40FA-A540-0245531DF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ayt Numarası Yer Tutucusu 6">
            <a:extLst>
              <a:ext uri="{FF2B5EF4-FFF2-40B4-BE49-F238E27FC236}">
                <a16:creationId xmlns:a16="http://schemas.microsoft.com/office/drawing/2014/main" id="{90E749AD-E0FA-44CB-8B8E-A2D66D6D7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524120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>
            <a:extLst>
              <a:ext uri="{FF2B5EF4-FFF2-40B4-BE49-F238E27FC236}">
                <a16:creationId xmlns:a16="http://schemas.microsoft.com/office/drawing/2014/main" id="{6F9EB794-2805-44B6-B562-C27290CF6F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GB"/>
          </a:p>
        </p:txBody>
      </p:sp>
      <p:sp>
        <p:nvSpPr>
          <p:cNvPr id="3" name="Metin Yer Tutucusu 2">
            <a:extLst>
              <a:ext uri="{FF2B5EF4-FFF2-40B4-BE49-F238E27FC236}">
                <a16:creationId xmlns:a16="http://schemas.microsoft.com/office/drawing/2014/main" id="{08B69625-1029-4DDF-BE86-570715940D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GB"/>
          </a:p>
        </p:txBody>
      </p:sp>
      <p:sp>
        <p:nvSpPr>
          <p:cNvPr id="4" name="Veri Yer Tutucusu 3">
            <a:extLst>
              <a:ext uri="{FF2B5EF4-FFF2-40B4-BE49-F238E27FC236}">
                <a16:creationId xmlns:a16="http://schemas.microsoft.com/office/drawing/2014/main" id="{E3295BC7-902C-4F45-9EED-FB48C56B066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55EA8-C03C-4E81-8C2A-378752E49388}" type="datetimeFigureOut">
              <a:rPr lang="en-GB" smtClean="0"/>
              <a:t>03/01/2023</a:t>
            </a:fld>
            <a:endParaRPr lang="en-GB"/>
          </a:p>
        </p:txBody>
      </p:sp>
      <p:sp>
        <p:nvSpPr>
          <p:cNvPr id="5" name="Alt Bilgi Yer Tutucusu 4">
            <a:extLst>
              <a:ext uri="{FF2B5EF4-FFF2-40B4-BE49-F238E27FC236}">
                <a16:creationId xmlns:a16="http://schemas.microsoft.com/office/drawing/2014/main" id="{53F1F16B-A66C-4A88-A4A3-2F444053B87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ayt Numarası Yer Tutucusu 5">
            <a:extLst>
              <a:ext uri="{FF2B5EF4-FFF2-40B4-BE49-F238E27FC236}">
                <a16:creationId xmlns:a16="http://schemas.microsoft.com/office/drawing/2014/main" id="{F38B3DB6-9798-412E-97DB-3F23E8EBFE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EB204F-9CE3-4F3D-9897-86D28A53D1C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504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D8EB0EE8-EE2D-4613-BBE4-6ECE1647305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/>
              <a:t>Yapı Statiği </a:t>
            </a:r>
            <a:endParaRPr lang="en-GB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1751AAD8-CBC4-4E86-A63D-FDC9463F00C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/>
              <a:t>5. hafta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21041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16787DDC-D8ED-44B0-BF3D-42DF9EA41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0" name="İçerik Yer Tutucusu 19">
            <a:extLst>
              <a:ext uri="{FF2B5EF4-FFF2-40B4-BE49-F238E27FC236}">
                <a16:creationId xmlns:a16="http://schemas.microsoft.com/office/drawing/2014/main" id="{D63F36AD-5E84-4DB6-AB67-DC66F9BD1E8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43696" y="2162835"/>
            <a:ext cx="9504608" cy="3676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2293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905AAEA-9842-4E80-8117-AA17EC163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" name="İçerik Yer Tutucusu 23">
            <a:extLst>
              <a:ext uri="{FF2B5EF4-FFF2-40B4-BE49-F238E27FC236}">
                <a16:creationId xmlns:a16="http://schemas.microsoft.com/office/drawing/2014/main" id="{D6E852F9-7452-4EE4-8F6F-4B5657EF99D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72310" y="1825625"/>
            <a:ext cx="824737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19890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İçerik Yer Tutucusu 23">
            <a:extLst>
              <a:ext uri="{FF2B5EF4-FFF2-40B4-BE49-F238E27FC236}">
                <a16:creationId xmlns:a16="http://schemas.microsoft.com/office/drawing/2014/main" id="{437D46AA-CF8C-465F-A21B-723CFF7E51C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058558" y="1825625"/>
            <a:ext cx="8074884" cy="4351338"/>
          </a:xfrm>
          <a:prstGeom prst="rect">
            <a:avLst/>
          </a:prstGeom>
        </p:spPr>
      </p:pic>
      <p:pic>
        <p:nvPicPr>
          <p:cNvPr id="25" name="Resim 24">
            <a:extLst>
              <a:ext uri="{FF2B5EF4-FFF2-40B4-BE49-F238E27FC236}">
                <a16:creationId xmlns:a16="http://schemas.microsoft.com/office/drawing/2014/main" id="{1FB32FD0-DB98-48FB-854D-9519C1DA524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" y="483181"/>
            <a:ext cx="12192000" cy="1495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766927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CBF76A67-B4E0-4FF4-BD39-234481557E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24" name="İçerik Yer Tutucusu 23">
            <a:extLst>
              <a:ext uri="{FF2B5EF4-FFF2-40B4-BE49-F238E27FC236}">
                <a16:creationId xmlns:a16="http://schemas.microsoft.com/office/drawing/2014/main" id="{95EC6F58-4367-4D75-9058-9A432B9615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894520" y="1825625"/>
            <a:ext cx="8402959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7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5825F0C-065B-4BE5-8772-5C951E80B8C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İçerik Yer Tutucusu 3">
            <a:extLst>
              <a:ext uri="{FF2B5EF4-FFF2-40B4-BE49-F238E27FC236}">
                <a16:creationId xmlns:a16="http://schemas.microsoft.com/office/drawing/2014/main" id="{7BAB2A83-6029-4AD4-BEC6-094BEA905F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07916" y="1825625"/>
            <a:ext cx="7176167" cy="43513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890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5</Words>
  <Application>Microsoft Office PowerPoint</Application>
  <PresentationFormat>Geniş ekran</PresentationFormat>
  <Paragraphs>2</Paragraphs>
  <Slides>6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Teması</vt:lpstr>
      <vt:lpstr>Yapı Statiği 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Yapı Statiği</dc:title>
  <dc:creator>eylem polat</dc:creator>
  <cp:lastModifiedBy>eylem polat</cp:lastModifiedBy>
  <cp:revision>6</cp:revision>
  <dcterms:created xsi:type="dcterms:W3CDTF">2023-01-03T16:36:10Z</dcterms:created>
  <dcterms:modified xsi:type="dcterms:W3CDTF">2023-01-03T16:50:22Z</dcterms:modified>
</cp:coreProperties>
</file>