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5.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" name="İçerik Yer Tutucusu 19">
            <a:extLst>
              <a:ext uri="{FF2B5EF4-FFF2-40B4-BE49-F238E27FC236}">
                <a16:creationId xmlns:a16="http://schemas.microsoft.com/office/drawing/2014/main" id="{D63F36AD-5E84-4DB6-AB67-DC66F9BD1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696" y="2162835"/>
            <a:ext cx="9504608" cy="367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4" name="İçerik Yer Tutucusu 23">
            <a:extLst>
              <a:ext uri="{FF2B5EF4-FFF2-40B4-BE49-F238E27FC236}">
                <a16:creationId xmlns:a16="http://schemas.microsoft.com/office/drawing/2014/main" id="{D6E852F9-7452-4EE4-8F6F-4B5657EF99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2310" y="1825625"/>
            <a:ext cx="824737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İçerik Yer Tutucusu 23">
            <a:extLst>
              <a:ext uri="{FF2B5EF4-FFF2-40B4-BE49-F238E27FC236}">
                <a16:creationId xmlns:a16="http://schemas.microsoft.com/office/drawing/2014/main" id="{437D46AA-CF8C-465F-A21B-723CFF7E51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8558" y="1825625"/>
            <a:ext cx="8074884" cy="4351338"/>
          </a:xfrm>
          <a:prstGeom prst="rect">
            <a:avLst/>
          </a:prstGeom>
        </p:spPr>
      </p:pic>
      <p:pic>
        <p:nvPicPr>
          <p:cNvPr id="25" name="Resim 24">
            <a:extLst>
              <a:ext uri="{FF2B5EF4-FFF2-40B4-BE49-F238E27FC236}">
                <a16:creationId xmlns:a16="http://schemas.microsoft.com/office/drawing/2014/main" id="{1FB32FD0-DB98-48FB-854D-9519C1DA5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" y="483181"/>
            <a:ext cx="12192000" cy="149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F76A67-B4E0-4FF4-BD39-23448155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4" name="İçerik Yer Tutucusu 23">
            <a:extLst>
              <a:ext uri="{FF2B5EF4-FFF2-40B4-BE49-F238E27FC236}">
                <a16:creationId xmlns:a16="http://schemas.microsoft.com/office/drawing/2014/main" id="{95EC6F58-4367-4D75-9058-9A432B9615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4520" y="1825625"/>
            <a:ext cx="840295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7BAB2A83-6029-4AD4-BEC6-094BEA905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7916" y="1825625"/>
            <a:ext cx="717616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6</cp:revision>
  <dcterms:created xsi:type="dcterms:W3CDTF">2023-01-03T16:36:10Z</dcterms:created>
  <dcterms:modified xsi:type="dcterms:W3CDTF">2023-01-03T16:50:22Z</dcterms:modified>
</cp:coreProperties>
</file>