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9.08.2019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ÇOCUKLARDA AKUT KARIN YAPAN NEDENLER</a:t>
            </a:r>
            <a:endParaRPr lang="tr-TR" dirty="0"/>
          </a:p>
        </p:txBody>
      </p:sp>
      <p:pic>
        <p:nvPicPr>
          <p:cNvPr id="4" name="Picture 31" descr="AÜTF-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3177"/>
            <a:ext cx="1403648" cy="142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2" descr="Ankara Çocuk Cerrahi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71353"/>
            <a:ext cx="1691680" cy="14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inflamatuvar</a:t>
            </a:r>
            <a:r>
              <a:rPr lang="tr-TR" dirty="0" smtClean="0"/>
              <a:t> hastalık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Serviks</a:t>
            </a:r>
            <a:r>
              <a:rPr lang="tr-TR" dirty="0" smtClean="0"/>
              <a:t> ve </a:t>
            </a:r>
            <a:r>
              <a:rPr lang="tr-TR" dirty="0" err="1" smtClean="0"/>
              <a:t>adnekslerde</a:t>
            </a:r>
            <a:r>
              <a:rPr lang="tr-TR" dirty="0" smtClean="0"/>
              <a:t> duyarlılık</a:t>
            </a:r>
          </a:p>
          <a:p>
            <a:endParaRPr lang="tr-TR" dirty="0" smtClean="0"/>
          </a:p>
          <a:p>
            <a:r>
              <a:rPr lang="tr-TR" dirty="0" err="1" smtClean="0"/>
              <a:t>Vajinal</a:t>
            </a:r>
            <a:r>
              <a:rPr lang="tr-TR" dirty="0" smtClean="0"/>
              <a:t> akıntı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mezenter</a:t>
            </a:r>
            <a:r>
              <a:rPr lang="tr-TR" dirty="0" smtClean="0"/>
              <a:t> </a:t>
            </a:r>
            <a:r>
              <a:rPr lang="tr-TR" dirty="0" err="1" smtClean="0"/>
              <a:t>lenfadenit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Geçirilmiş ya da geçirilen ÜSYE </a:t>
            </a:r>
          </a:p>
          <a:p>
            <a:endParaRPr lang="tr-TR" dirty="0" smtClean="0"/>
          </a:p>
          <a:p>
            <a:r>
              <a:rPr lang="tr-TR" dirty="0" smtClean="0"/>
              <a:t>Karında duyarlılık</a:t>
            </a:r>
          </a:p>
          <a:p>
            <a:r>
              <a:rPr lang="tr-TR" dirty="0" err="1" smtClean="0"/>
              <a:t>Lenfositoz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peritonit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Nefrotik</a:t>
            </a:r>
            <a:r>
              <a:rPr lang="tr-TR" dirty="0" smtClean="0"/>
              <a:t> sendrom</a:t>
            </a:r>
          </a:p>
          <a:p>
            <a:r>
              <a:rPr lang="tr-TR" dirty="0" smtClean="0"/>
              <a:t>Siroz</a:t>
            </a:r>
          </a:p>
          <a:p>
            <a:r>
              <a:rPr lang="tr-TR" dirty="0" err="1" smtClean="0"/>
              <a:t>Kr</a:t>
            </a:r>
            <a:r>
              <a:rPr lang="tr-TR" dirty="0" smtClean="0"/>
              <a:t> periton diyalizi</a:t>
            </a:r>
          </a:p>
          <a:p>
            <a:r>
              <a:rPr lang="tr-TR" dirty="0" err="1" smtClean="0"/>
              <a:t>Ventrikuloperitoneal</a:t>
            </a:r>
            <a:r>
              <a:rPr lang="tr-TR" dirty="0" smtClean="0"/>
              <a:t> </a:t>
            </a:r>
            <a:r>
              <a:rPr lang="tr-TR" dirty="0" err="1" smtClean="0"/>
              <a:t>şant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Febril</a:t>
            </a:r>
            <a:r>
              <a:rPr lang="tr-TR" dirty="0" smtClean="0"/>
              <a:t> ateş</a:t>
            </a:r>
          </a:p>
          <a:p>
            <a:r>
              <a:rPr lang="tr-TR" dirty="0" smtClean="0"/>
              <a:t>Karında yaygın duyarlılık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Pnömoni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 alt lob </a:t>
            </a:r>
            <a:r>
              <a:rPr lang="tr-TR" dirty="0" err="1" smtClean="0"/>
              <a:t>pnömonisi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098" name="Picture 2" descr="http://www.cshd.org.tr/csh/images/figure_CSH_294_0.jpg"/>
          <p:cNvPicPr>
            <a:picLocks noChangeAspect="1" noChangeArrowheads="1"/>
          </p:cNvPicPr>
          <p:nvPr/>
        </p:nvPicPr>
        <p:blipFill>
          <a:blip r:embed="rId2" cstate="print"/>
          <a:srcRect b="12646"/>
          <a:stretch>
            <a:fillRect/>
          </a:stretch>
        </p:blipFill>
        <p:spPr bwMode="auto">
          <a:xfrm>
            <a:off x="1619672" y="2132856"/>
            <a:ext cx="532859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Ailesel </a:t>
            </a:r>
            <a:r>
              <a:rPr lang="tr-TR" dirty="0" err="1" smtClean="0"/>
              <a:t>akdeniz</a:t>
            </a:r>
            <a:r>
              <a:rPr lang="tr-TR" dirty="0" smtClean="0"/>
              <a:t> ateşi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Tekrarlayan ateş, karın ağrısı</a:t>
            </a:r>
          </a:p>
          <a:p>
            <a:r>
              <a:rPr lang="tr-TR" dirty="0" err="1" smtClean="0"/>
              <a:t>Poliserozit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Soygeçmiş</a:t>
            </a:r>
            <a:endParaRPr lang="tr-TR" dirty="0" smtClean="0"/>
          </a:p>
          <a:p>
            <a:r>
              <a:rPr lang="tr-TR" dirty="0" smtClean="0"/>
              <a:t>Öykü</a:t>
            </a:r>
          </a:p>
          <a:p>
            <a:r>
              <a:rPr lang="tr-TR" dirty="0" smtClean="0"/>
              <a:t>Gen tetkiki</a:t>
            </a:r>
          </a:p>
          <a:p>
            <a:endParaRPr lang="tr-TR" dirty="0" smtClean="0"/>
          </a:p>
          <a:p>
            <a:r>
              <a:rPr lang="tr-TR" dirty="0" err="1" smtClean="0"/>
              <a:t>Löositoz</a:t>
            </a:r>
            <a:r>
              <a:rPr lang="tr-TR" dirty="0" smtClean="0"/>
              <a:t>, </a:t>
            </a:r>
            <a:r>
              <a:rPr lang="tr-TR" dirty="0" err="1" smtClean="0"/>
              <a:t>sedim</a:t>
            </a:r>
            <a:r>
              <a:rPr lang="tr-TR" dirty="0" smtClean="0"/>
              <a:t> ↑, fibrinojen ↑, CRP ↑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İnvajinasyon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P3180017"/>
          <p:cNvPicPr>
            <a:picLocks noChangeAspect="1" noChangeArrowheads="1"/>
          </p:cNvPicPr>
          <p:nvPr/>
        </p:nvPicPr>
        <p:blipFill>
          <a:blip r:embed="rId2" cstate="print"/>
          <a:srcRect b="30710"/>
          <a:stretch>
            <a:fillRect/>
          </a:stretch>
        </p:blipFill>
        <p:spPr bwMode="auto">
          <a:xfrm>
            <a:off x="4829904" y="1340768"/>
            <a:ext cx="4104944" cy="2272780"/>
          </a:xfrm>
          <a:prstGeom prst="rect">
            <a:avLst/>
          </a:prstGeom>
          <a:noFill/>
        </p:spPr>
      </p:pic>
      <p:pic>
        <p:nvPicPr>
          <p:cNvPr id="5" name="Picture 4" descr="invaginasyon USG3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4324"/>
            <a:ext cx="2849967" cy="2625036"/>
          </a:xfrm>
          <a:prstGeom prst="rect">
            <a:avLst/>
          </a:prstGeom>
          <a:noFill/>
        </p:spPr>
      </p:pic>
      <p:pic>
        <p:nvPicPr>
          <p:cNvPr id="6" name="Picture 2" descr="peds05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44322"/>
            <a:ext cx="2672165" cy="2625037"/>
          </a:xfrm>
          <a:prstGeom prst="rect">
            <a:avLst/>
          </a:prstGeom>
          <a:noFill/>
        </p:spPr>
      </p:pic>
      <p:pic>
        <p:nvPicPr>
          <p:cNvPr id="7" name="Picture 2" descr="P4280003"/>
          <p:cNvPicPr>
            <a:picLocks noChangeAspect="1" noChangeArrowheads="1"/>
          </p:cNvPicPr>
          <p:nvPr/>
        </p:nvPicPr>
        <p:blipFill>
          <a:blip r:embed="rId5" cstate="print"/>
          <a:srcRect l="30030" t="19484"/>
          <a:stretch>
            <a:fillRect/>
          </a:stretch>
        </p:blipFill>
        <p:spPr bwMode="auto">
          <a:xfrm>
            <a:off x="6191672" y="4005064"/>
            <a:ext cx="2952328" cy="2714644"/>
          </a:xfrm>
          <a:prstGeom prst="rect">
            <a:avLst/>
          </a:prstGeom>
          <a:noFill/>
        </p:spPr>
      </p:pic>
      <p:pic>
        <p:nvPicPr>
          <p:cNvPr id="1026" name="Picture 2" descr="C:\Users\user\Downloads\IMG_5835.JPG"/>
          <p:cNvPicPr>
            <a:picLocks noChangeAspect="1" noChangeArrowheads="1"/>
          </p:cNvPicPr>
          <p:nvPr/>
        </p:nvPicPr>
        <p:blipFill>
          <a:blip r:embed="rId6" cstate="print"/>
          <a:srcRect l="9678" t="8469" r="19346" b="9264"/>
          <a:stretch>
            <a:fillRect/>
          </a:stretch>
        </p:blipFill>
        <p:spPr bwMode="auto">
          <a:xfrm>
            <a:off x="395536" y="38078"/>
            <a:ext cx="2520280" cy="3894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Yaş grubuna göre karın ağrısı nedenleri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5" y="1628803"/>
          <a:ext cx="8517633" cy="388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64">
                <a:tc>
                  <a:txBody>
                    <a:bodyPr/>
                    <a:lstStyle/>
                    <a:p>
                      <a:r>
                        <a:rPr lang="tr-TR" dirty="0" smtClean="0"/>
                        <a:t>Süt çocuğu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3-11 yaş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Adölesan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İnvajinasyon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Apendisit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Apendisit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Pnömoni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Meckel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divertikülü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Pelvik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inflamatuvar</a:t>
                      </a:r>
                      <a:r>
                        <a:rPr lang="tr-TR" baseline="0" dirty="0" smtClean="0"/>
                        <a:t> hastalık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Pyelonefrit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Gastroenterit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Mittelschmerz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Gastroenterit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Ailesel </a:t>
                      </a:r>
                      <a:r>
                        <a:rPr lang="tr-TR" dirty="0" err="1" smtClean="0"/>
                        <a:t>akdeniz</a:t>
                      </a:r>
                      <a:r>
                        <a:rPr lang="tr-TR" dirty="0" smtClean="0"/>
                        <a:t> ateşi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Peptik</a:t>
                      </a:r>
                      <a:r>
                        <a:rPr lang="tr-TR" dirty="0" smtClean="0"/>
                        <a:t> ülser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İntestinal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obstruksiyon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Pankreatit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Over</a:t>
                      </a:r>
                      <a:r>
                        <a:rPr lang="tr-TR" dirty="0" smtClean="0"/>
                        <a:t> kist/ </a:t>
                      </a:r>
                      <a:r>
                        <a:rPr lang="tr-TR" dirty="0" err="1" smtClean="0"/>
                        <a:t>torsiyonu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smtClean="0"/>
                        <a:t>Boğulmuş</a:t>
                      </a:r>
                      <a:r>
                        <a:rPr lang="tr-TR" baseline="0" dirty="0" smtClean="0"/>
                        <a:t> kasık fıtığı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Pyelonefrit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Yaş grubuna göre karın ağrısı nedenleri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5" y="1628803"/>
          <a:ext cx="8517633" cy="388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64">
                <a:tc>
                  <a:txBody>
                    <a:bodyPr/>
                    <a:lstStyle/>
                    <a:p>
                      <a:r>
                        <a:rPr lang="tr-TR" dirty="0" smtClean="0"/>
                        <a:t>Süt çocuğu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3-11 yaş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Adölesan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İnvajinasyon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Apendisit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Apendisit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Pnömoni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Meckel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divertikülü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Pelvik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inflamatuvar</a:t>
                      </a:r>
                      <a:r>
                        <a:rPr lang="tr-TR" baseline="0" dirty="0" smtClean="0"/>
                        <a:t> hastalık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Pyelonefrit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Gastroenterit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Mittelschmerz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Gastroenterit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Ailesel </a:t>
                      </a:r>
                      <a:r>
                        <a:rPr lang="tr-TR" dirty="0" err="1" smtClean="0"/>
                        <a:t>akdeniz</a:t>
                      </a:r>
                      <a:r>
                        <a:rPr lang="tr-TR" dirty="0" smtClean="0"/>
                        <a:t> ateşi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Peptik</a:t>
                      </a:r>
                      <a:r>
                        <a:rPr lang="tr-TR" dirty="0" smtClean="0"/>
                        <a:t> ülser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İntestinal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obstruksiyon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Pankreatit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Over</a:t>
                      </a:r>
                      <a:r>
                        <a:rPr lang="tr-TR" dirty="0" smtClean="0"/>
                        <a:t> kist/ </a:t>
                      </a:r>
                      <a:r>
                        <a:rPr lang="tr-TR" dirty="0" err="1" smtClean="0"/>
                        <a:t>torsiyonu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264">
                <a:tc>
                  <a:txBody>
                    <a:bodyPr/>
                    <a:lstStyle/>
                    <a:p>
                      <a:r>
                        <a:rPr lang="tr-TR" dirty="0" smtClean="0"/>
                        <a:t>Boğulmuş</a:t>
                      </a:r>
                      <a:r>
                        <a:rPr lang="tr-TR" baseline="0" dirty="0" smtClean="0"/>
                        <a:t> kasık fıtığı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Pyelonefrit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apendisit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Fekalit</a:t>
            </a:r>
            <a:endParaRPr lang="tr-TR" dirty="0" smtClean="0"/>
          </a:p>
          <a:p>
            <a:r>
              <a:rPr lang="tr-TR" dirty="0" smtClean="0"/>
              <a:t>Yabancı cisim</a:t>
            </a:r>
          </a:p>
          <a:p>
            <a:r>
              <a:rPr lang="tr-TR" dirty="0" smtClean="0"/>
              <a:t>Parazit</a:t>
            </a:r>
          </a:p>
          <a:p>
            <a:r>
              <a:rPr lang="tr-TR" dirty="0" err="1" smtClean="0"/>
              <a:t>Apendisit</a:t>
            </a:r>
            <a:r>
              <a:rPr lang="tr-TR" dirty="0" smtClean="0"/>
              <a:t> </a:t>
            </a:r>
            <a:r>
              <a:rPr lang="tr-TR" dirty="0" err="1" smtClean="0"/>
              <a:t>lenfoid</a:t>
            </a:r>
            <a:r>
              <a:rPr lang="tr-TR" dirty="0" smtClean="0"/>
              <a:t> dokusunun </a:t>
            </a:r>
            <a:r>
              <a:rPr lang="tr-TR" dirty="0" err="1" smtClean="0"/>
              <a:t>inflamasyonu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apendisit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Karın ağrısı</a:t>
            </a:r>
          </a:p>
          <a:p>
            <a:r>
              <a:rPr lang="tr-TR" dirty="0" smtClean="0"/>
              <a:t>İştahsızlık</a:t>
            </a:r>
          </a:p>
          <a:p>
            <a:r>
              <a:rPr lang="tr-TR" dirty="0" smtClean="0"/>
              <a:t>Bulantı</a:t>
            </a:r>
          </a:p>
          <a:p>
            <a:r>
              <a:rPr lang="tr-TR" dirty="0" smtClean="0"/>
              <a:t>Göbek çevresinde ağrı</a:t>
            </a:r>
          </a:p>
          <a:p>
            <a:endParaRPr lang="tr-TR" dirty="0" smtClean="0"/>
          </a:p>
          <a:p>
            <a:r>
              <a:rPr lang="tr-TR" dirty="0" smtClean="0"/>
              <a:t>Sağ alt kadran ağrısı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apendisit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Beyaz küre N/ ↑</a:t>
            </a:r>
          </a:p>
          <a:p>
            <a:r>
              <a:rPr lang="tr-TR" sz="2800" dirty="0" smtClean="0"/>
              <a:t>İdrar tetkiki </a:t>
            </a:r>
            <a:r>
              <a:rPr lang="tr-TR" sz="2800" dirty="0" smtClean="0">
                <a:sym typeface="Wingdings" pitchFamily="2" charset="2"/>
              </a:rPr>
              <a:t> </a:t>
            </a:r>
            <a:r>
              <a:rPr lang="tr-TR" sz="2800" dirty="0" err="1" smtClean="0">
                <a:sym typeface="Wingdings" pitchFamily="2" charset="2"/>
              </a:rPr>
              <a:t>Lökositüri</a:t>
            </a:r>
            <a:endParaRPr lang="tr-TR" sz="2800" dirty="0" smtClean="0">
              <a:sym typeface="Wingdings" pitchFamily="2" charset="2"/>
            </a:endParaRPr>
          </a:p>
          <a:p>
            <a:endParaRPr lang="tr-TR" sz="2800" dirty="0" smtClean="0">
              <a:sym typeface="Wingdings" pitchFamily="2" charset="2"/>
            </a:endParaRPr>
          </a:p>
          <a:p>
            <a:r>
              <a:rPr lang="tr-TR" sz="2800" dirty="0" smtClean="0">
                <a:sym typeface="Wingdings" pitchFamily="2" charset="2"/>
              </a:rPr>
              <a:t>Analjezik/ antibiyotik</a:t>
            </a:r>
          </a:p>
          <a:p>
            <a:pPr>
              <a:buNone/>
            </a:pPr>
            <a:r>
              <a:rPr lang="tr-TR" sz="2800" dirty="0" smtClean="0">
                <a:sym typeface="Wingdings" pitchFamily="2" charset="2"/>
              </a:rPr>
              <a:t> almadan takip</a:t>
            </a:r>
            <a:endParaRPr lang="tr-TR" sz="2800" dirty="0"/>
          </a:p>
        </p:txBody>
      </p:sp>
      <p:pic>
        <p:nvPicPr>
          <p:cNvPr id="4" name="Picture 8" descr="33164_04_0125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2555776" cy="37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apandisit4.jpg"/>
          <p:cNvPicPr>
            <a:picLocks noChangeAspect="1" noChangeArrowheads="1"/>
          </p:cNvPicPr>
          <p:nvPr/>
        </p:nvPicPr>
        <p:blipFill>
          <a:blip r:embed="rId3" cstate="print"/>
          <a:srcRect l="26084" t="17593" r="20374"/>
          <a:stretch>
            <a:fillRect/>
          </a:stretch>
        </p:blipFill>
        <p:spPr bwMode="auto">
          <a:xfrm>
            <a:off x="6335688" y="3645024"/>
            <a:ext cx="280831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apendisit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130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0957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4114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622" y="4364310"/>
            <a:ext cx="4133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İçerik Yer Tutucusu"/>
          <p:cNvSpPr txBox="1">
            <a:spLocks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dirty="0" smtClean="0"/>
              <a:t>Tedavisi cerrahidir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Gastroenterit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Kusma sonrası ağrı</a:t>
            </a:r>
          </a:p>
          <a:p>
            <a:r>
              <a:rPr lang="tr-TR" dirty="0" err="1" smtClean="0"/>
              <a:t>Hiperaktif</a:t>
            </a:r>
            <a:r>
              <a:rPr lang="tr-TR" dirty="0" smtClean="0"/>
              <a:t> barsak sesleri</a:t>
            </a:r>
          </a:p>
          <a:p>
            <a:r>
              <a:rPr lang="tr-TR" dirty="0" smtClean="0"/>
              <a:t>Sulu gaita</a:t>
            </a:r>
            <a:endParaRPr lang="tr-TR" dirty="0"/>
          </a:p>
        </p:txBody>
      </p:sp>
      <p:pic>
        <p:nvPicPr>
          <p:cNvPr id="10242" name="Picture 2" descr="http://4.bp.blogspot.com/-KrmE3ziTwO8/UWM28sc4iXI/AAAAAAAAA9o/a6oZXVAeGhw/s1600/Abdominal+pain+-+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76324"/>
            <a:ext cx="3752850" cy="578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İdrar yolu enfeksiyonu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KVAH +/- </a:t>
            </a:r>
            <a:r>
              <a:rPr lang="tr-TR" dirty="0" err="1" smtClean="0"/>
              <a:t>suprapubik</a:t>
            </a:r>
            <a:r>
              <a:rPr lang="tr-TR" dirty="0" smtClean="0"/>
              <a:t> duyarlılık</a:t>
            </a:r>
          </a:p>
          <a:p>
            <a:r>
              <a:rPr lang="tr-TR" dirty="0" err="1" smtClean="0"/>
              <a:t>Dizüri</a:t>
            </a:r>
            <a:endParaRPr lang="tr-TR" dirty="0" smtClean="0"/>
          </a:p>
          <a:p>
            <a:r>
              <a:rPr lang="tr-TR" dirty="0" smtClean="0"/>
              <a:t>İdrarda bakteri</a:t>
            </a:r>
            <a:endParaRPr lang="tr-TR" dirty="0"/>
          </a:p>
        </p:txBody>
      </p:sp>
      <p:pic>
        <p:nvPicPr>
          <p:cNvPr id="9218" name="Picture 2" descr="http://im.hthayat.com/2011/08/08/656412_298x298.jpg?1363265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880" y="2348880"/>
            <a:ext cx="450912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Over</a:t>
            </a:r>
            <a:r>
              <a:rPr lang="tr-TR" dirty="0" smtClean="0"/>
              <a:t> patolojileri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Over</a:t>
            </a:r>
            <a:r>
              <a:rPr lang="tr-TR" dirty="0" smtClean="0"/>
              <a:t> kist </a:t>
            </a:r>
            <a:r>
              <a:rPr lang="tr-TR" dirty="0" err="1" smtClean="0"/>
              <a:t>rüptürü</a:t>
            </a:r>
            <a:endParaRPr lang="tr-TR" dirty="0" smtClean="0"/>
          </a:p>
          <a:p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torsiyonu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Karın ağrısı</a:t>
            </a:r>
          </a:p>
          <a:p>
            <a:r>
              <a:rPr lang="tr-TR" dirty="0" smtClean="0"/>
              <a:t>Kusma</a:t>
            </a:r>
          </a:p>
          <a:p>
            <a:endParaRPr lang="tr-TR" dirty="0" smtClean="0"/>
          </a:p>
          <a:p>
            <a:r>
              <a:rPr lang="tr-TR" dirty="0" smtClean="0"/>
              <a:t>Karında duyarlılık </a:t>
            </a:r>
          </a:p>
          <a:p>
            <a:r>
              <a:rPr lang="tr-TR" dirty="0" smtClean="0"/>
              <a:t>olmayabilir</a:t>
            </a:r>
          </a:p>
          <a:p>
            <a:endParaRPr lang="tr-TR" dirty="0"/>
          </a:p>
        </p:txBody>
      </p:sp>
      <p:pic>
        <p:nvPicPr>
          <p:cNvPr id="8194" name="Picture 2" descr="http://www.cemturan.com/yuklenenresimler/cemturan.com/image/over01.jpg"/>
          <p:cNvPicPr>
            <a:picLocks noChangeAspect="1" noChangeArrowheads="1"/>
          </p:cNvPicPr>
          <p:nvPr/>
        </p:nvPicPr>
        <p:blipFill>
          <a:blip r:embed="rId2" cstate="print"/>
          <a:srcRect t="11143"/>
          <a:stretch>
            <a:fillRect/>
          </a:stretch>
        </p:blipFill>
        <p:spPr bwMode="auto">
          <a:xfrm>
            <a:off x="4556423" y="1124744"/>
            <a:ext cx="4587577" cy="2870956"/>
          </a:xfrm>
          <a:prstGeom prst="rect">
            <a:avLst/>
          </a:prstGeom>
          <a:noFill/>
        </p:spPr>
      </p:pic>
      <p:pic>
        <p:nvPicPr>
          <p:cNvPr id="8196" name="Picture 4" descr="http://2.bp.blogspot.com/-ep8lfYycuYY/UffFjshBrCI/AAAAAAAABQA/_hKP65CMyyY/s1600/OT+-+04.jpg"/>
          <p:cNvPicPr>
            <a:picLocks noChangeAspect="1" noChangeArrowheads="1"/>
          </p:cNvPicPr>
          <p:nvPr/>
        </p:nvPicPr>
        <p:blipFill>
          <a:blip r:embed="rId3" cstate="print"/>
          <a:srcRect t="5999"/>
          <a:stretch>
            <a:fillRect/>
          </a:stretch>
        </p:blipFill>
        <p:spPr bwMode="auto">
          <a:xfrm>
            <a:off x="4572000" y="4025422"/>
            <a:ext cx="4572000" cy="283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225</Words>
  <Application>Microsoft Office PowerPoint</Application>
  <PresentationFormat>Ekran Gösterisi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Ofis Teması</vt:lpstr>
      <vt:lpstr>ÇOCUKLARDA AKUT KARIN YAPAN NEDENLER</vt:lpstr>
      <vt:lpstr>Yaş grubuna göre karın ağrısı nedenleri</vt:lpstr>
      <vt:lpstr>Akut apendisit</vt:lpstr>
      <vt:lpstr>Akut apendisit</vt:lpstr>
      <vt:lpstr>Akut apendisit</vt:lpstr>
      <vt:lpstr>Akut apendisit</vt:lpstr>
      <vt:lpstr>Gastroenterit</vt:lpstr>
      <vt:lpstr>İdrar yolu enfeksiyonu</vt:lpstr>
      <vt:lpstr>Over patolojileri</vt:lpstr>
      <vt:lpstr>Pelvik inflamatuvar hastalık</vt:lpstr>
      <vt:lpstr>Akut mezenter lenfadenit</vt:lpstr>
      <vt:lpstr>Primer peritonit</vt:lpstr>
      <vt:lpstr>Pnömoni</vt:lpstr>
      <vt:lpstr>Ailesel akdeniz ateşi</vt:lpstr>
      <vt:lpstr>İnvajinasyon</vt:lpstr>
      <vt:lpstr>Yaş grubuna göre karın ağrısı nedenleri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AKUT KARIN YAPAN NEDENLER</dc:title>
  <dc:creator>user</dc:creator>
  <cp:lastModifiedBy>ufuk ateş</cp:lastModifiedBy>
  <cp:revision>16</cp:revision>
  <dcterms:created xsi:type="dcterms:W3CDTF">2014-10-20T18:33:29Z</dcterms:created>
  <dcterms:modified xsi:type="dcterms:W3CDTF">2019-08-09T14:58:03Z</dcterms:modified>
</cp:coreProperties>
</file>