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0" r:id="rId2"/>
  </p:sldMasterIdLst>
  <p:notesMasterIdLst>
    <p:notesMasterId r:id="rId24"/>
  </p:notesMasterIdLst>
  <p:sldIdLst>
    <p:sldId id="256" r:id="rId3"/>
    <p:sldId id="257" r:id="rId4"/>
    <p:sldId id="260" r:id="rId5"/>
    <p:sldId id="366" r:id="rId6"/>
    <p:sldId id="259" r:id="rId7"/>
    <p:sldId id="258" r:id="rId8"/>
    <p:sldId id="262" r:id="rId9"/>
    <p:sldId id="368" r:id="rId10"/>
    <p:sldId id="367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82" r:id="rId22"/>
    <p:sldId id="274" r:id="rId2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inem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53" autoAdjust="0"/>
    <p:restoredTop sz="95878" autoAdjust="0"/>
  </p:normalViewPr>
  <p:slideViewPr>
    <p:cSldViewPr>
      <p:cViewPr varScale="1">
        <p:scale>
          <a:sx n="44" d="100"/>
          <a:sy n="44" d="100"/>
        </p:scale>
        <p:origin x="-122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184D3-B536-47D4-A1C8-430E4E75B369}" type="datetimeFigureOut">
              <a:rPr lang="tr-TR" smtClean="0"/>
              <a:pPr/>
              <a:t>12.04.2020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97BF65-7ABF-4777-8698-4210E6C98DB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5915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7BF65-7ABF-4777-8698-4210E6C98DBA}" type="slidenum">
              <a:rPr lang="tr-TR" smtClean="0"/>
              <a:pPr/>
              <a:t>1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baseline="0" dirty="0" smtClean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7BF65-7ABF-4777-8698-4210E6C98DBA}" type="slidenum">
              <a:rPr lang="tr-TR" smtClean="0"/>
              <a:pPr/>
              <a:t>2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C2A6-76EE-4F1F-9879-E871AEE75796}" type="datetimeFigureOut">
              <a:rPr lang="tr-TR" smtClean="0"/>
              <a:pPr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5238-E2A0-429A-A5F9-5DF2DCC757E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C2A6-76EE-4F1F-9879-E871AEE75796}" type="datetimeFigureOut">
              <a:rPr lang="tr-TR" smtClean="0"/>
              <a:pPr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5238-E2A0-429A-A5F9-5DF2DCC757E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C2A6-76EE-4F1F-9879-E871AEE75796}" type="datetimeFigureOut">
              <a:rPr lang="tr-TR" smtClean="0"/>
              <a:pPr/>
              <a:t>12.04.2020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5238-E2A0-429A-A5F9-5DF2DCC757E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C2A6-76EE-4F1F-9879-E871AEE75796}" type="datetimeFigureOut">
              <a:rPr lang="tr-TR" smtClean="0"/>
              <a:pPr/>
              <a:t>12.04.2020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5238-E2A0-429A-A5F9-5DF2DCC757E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C2A6-76EE-4F1F-9879-E871AEE75796}" type="datetimeFigureOut">
              <a:rPr lang="tr-TR" smtClean="0"/>
              <a:pPr/>
              <a:t>12.04.2020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5238-E2A0-429A-A5F9-5DF2DCC757E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C2A6-76EE-4F1F-9879-E871AEE75796}" type="datetimeFigureOut">
              <a:rPr lang="tr-TR" smtClean="0"/>
              <a:pPr/>
              <a:t>12.04.2020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5238-E2A0-429A-A5F9-5DF2DCC757E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C2A6-76EE-4F1F-9879-E871AEE75796}" type="datetimeFigureOut">
              <a:rPr lang="tr-TR" smtClean="0"/>
              <a:pPr/>
              <a:t>12.04.2020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5238-E2A0-429A-A5F9-5DF2DCC757E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C2A6-76EE-4F1F-9879-E871AEE75796}" type="datetimeFigureOut">
              <a:rPr lang="tr-TR" smtClean="0"/>
              <a:pPr/>
              <a:t>12.04.2020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5F55238-E2A0-429A-A5F9-5DF2DCC757EC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C2A6-76EE-4F1F-9879-E871AEE75796}" type="datetimeFigureOut">
              <a:rPr lang="tr-TR" smtClean="0"/>
              <a:pPr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5238-E2A0-429A-A5F9-5DF2DCC757E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C2A6-76EE-4F1F-9879-E871AEE75796}" type="datetimeFigureOut">
              <a:rPr lang="tr-TR" smtClean="0"/>
              <a:pPr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5238-E2A0-429A-A5F9-5DF2DCC757E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C2A6-76EE-4F1F-9879-E871AEE75796}" type="datetimeFigureOut">
              <a:rPr lang="tr-TR" smtClean="0"/>
              <a:pPr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5238-E2A0-429A-A5F9-5DF2DCC757E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C2A6-76EE-4F1F-9879-E871AEE75796}" type="datetimeFigureOut">
              <a:rPr lang="tr-TR" smtClean="0"/>
              <a:pPr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5238-E2A0-429A-A5F9-5DF2DCC757E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C2A6-76EE-4F1F-9879-E871AEE75796}" type="datetimeFigureOut">
              <a:rPr lang="tr-TR" smtClean="0"/>
              <a:pPr/>
              <a:t>12.04.2020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5238-E2A0-429A-A5F9-5DF2DCC757E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C2A6-76EE-4F1F-9879-E871AEE75796}" type="datetimeFigureOut">
              <a:rPr lang="tr-TR" smtClean="0"/>
              <a:pPr/>
              <a:t>12.04.2020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5238-E2A0-429A-A5F9-5DF2DCC757E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C2A6-76EE-4F1F-9879-E871AEE75796}" type="datetimeFigureOut">
              <a:rPr lang="tr-TR" smtClean="0"/>
              <a:pPr/>
              <a:t>12.04.2020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5238-E2A0-429A-A5F9-5DF2DCC757E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C2A6-76EE-4F1F-9879-E871AEE75796}" type="datetimeFigureOut">
              <a:rPr lang="tr-TR" smtClean="0"/>
              <a:pPr/>
              <a:t>12.04.2020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5238-E2A0-429A-A5F9-5DF2DCC757E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C2A6-76EE-4F1F-9879-E871AEE75796}" type="datetimeFigureOut">
              <a:rPr lang="tr-TR" smtClean="0"/>
              <a:pPr/>
              <a:t>12.04.2020</a:t>
            </a:fld>
            <a:endParaRPr lang="tr-TR"/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5238-E2A0-429A-A5F9-5DF2DCC757E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C2A6-76EE-4F1F-9879-E871AEE75796}" type="datetimeFigureOut">
              <a:rPr lang="tr-TR" smtClean="0"/>
              <a:pPr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5238-E2A0-429A-A5F9-5DF2DCC757E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FC2A6-76EE-4F1F-9879-E871AEE75796}" type="datetimeFigureOut">
              <a:rPr lang="tr-TR" smtClean="0"/>
              <a:pPr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55238-E2A0-429A-A5F9-5DF2DCC757EC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38FC2A6-76EE-4F1F-9879-E871AEE75796}" type="datetimeFigureOut">
              <a:rPr lang="tr-TR" smtClean="0"/>
              <a:pPr/>
              <a:t>12.04.2020</a:t>
            </a:fld>
            <a:endParaRPr lang="tr-TR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5F55238-E2A0-429A-A5F9-5DF2DCC757EC}" type="slidenum">
              <a:rPr lang="tr-TR" smtClean="0"/>
              <a:pPr/>
              <a:t>‹#›</a:t>
            </a:fld>
            <a:endParaRPr lang="tr-TR"/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>
    <p:wedg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>
          <a:xfrm>
            <a:off x="642910" y="642918"/>
            <a:ext cx="7572428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tr-TR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PAKİSTAN’IN</a:t>
            </a:r>
            <a:r>
              <a:rPr lang="tr-T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TARİHİ </a:t>
            </a:r>
            <a:r>
              <a:rPr lang="tr-TR" sz="4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ESERLERİ</a:t>
            </a:r>
            <a:endParaRPr lang="tr-T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5" name="14 Resim" descr="IMG_20181014_2006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4546" y="2071678"/>
            <a:ext cx="4653168" cy="4786322"/>
          </a:xfrm>
          <a:prstGeom prst="rect">
            <a:avLst/>
          </a:prstGeom>
        </p:spPr>
      </p:pic>
      <p:pic>
        <p:nvPicPr>
          <p:cNvPr id="16" name="15 Resim" descr="IMG_20181014_2006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2000240"/>
            <a:ext cx="6429420" cy="485776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71546"/>
            <a:ext cx="714380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3 Metin kutusu"/>
          <p:cNvSpPr txBox="1"/>
          <p:nvPr/>
        </p:nvSpPr>
        <p:spPr>
          <a:xfrm>
            <a:off x="857224" y="1000108"/>
            <a:ext cx="7929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LOK  VİRSA  MÜZESİ</a:t>
            </a:r>
          </a:p>
          <a:p>
            <a:r>
              <a:rPr lang="tr-TR" dirty="0" smtClean="0">
                <a:solidFill>
                  <a:schemeClr val="accent2"/>
                </a:solidFill>
              </a:rPr>
              <a:t>“Halk Miras Müzesi “ </a:t>
            </a:r>
            <a:r>
              <a:rPr lang="tr-TR" dirty="0" smtClean="0"/>
              <a:t>olarak   adlandırılan  bu müze  İslamabad,  Pakistan’ da bulunmaktadır.  Müze  </a:t>
            </a:r>
            <a:r>
              <a:rPr lang="tr-TR" dirty="0" smtClean="0">
                <a:solidFill>
                  <a:schemeClr val="accent1"/>
                </a:solidFill>
              </a:rPr>
              <a:t>1974</a:t>
            </a:r>
            <a:r>
              <a:rPr lang="tr-TR" dirty="0" smtClean="0"/>
              <a:t>  yılında   açıldı.  </a:t>
            </a:r>
            <a:r>
              <a:rPr lang="tr-TR" dirty="0" smtClean="0">
                <a:solidFill>
                  <a:schemeClr val="accent1"/>
                </a:solidFill>
              </a:rPr>
              <a:t>2002</a:t>
            </a:r>
            <a:r>
              <a:rPr lang="tr-TR" dirty="0" smtClean="0"/>
              <a:t>  yılında  Lok Virsa Yasal  Statü  Nizamnamesi’ ni  takiben  </a:t>
            </a:r>
            <a:r>
              <a:rPr lang="tr-TR" dirty="0" smtClean="0">
                <a:solidFill>
                  <a:schemeClr val="accent1"/>
                </a:solidFill>
              </a:rPr>
              <a:t>2002</a:t>
            </a:r>
            <a:r>
              <a:rPr lang="tr-TR" dirty="0" smtClean="0"/>
              <a:t>  yılında   özerk   bir   kurum  oldu.</a:t>
            </a:r>
          </a:p>
        </p:txBody>
      </p:sp>
      <p:pic>
        <p:nvPicPr>
          <p:cNvPr id="5" name="4 Resim" descr="images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85992"/>
            <a:ext cx="4714876" cy="4572008"/>
          </a:xfrm>
          <a:prstGeom prst="rect">
            <a:avLst/>
          </a:prstGeom>
        </p:spPr>
      </p:pic>
      <p:pic>
        <p:nvPicPr>
          <p:cNvPr id="6" name="5 Resim" descr="'Pakistan'-Lok_Virsa_Museum-_Islamabaad_@ibneazhar_Sep_2016_(80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2285992"/>
            <a:ext cx="4286248" cy="457200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928670"/>
            <a:ext cx="785786" cy="3571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857224" y="785794"/>
            <a:ext cx="807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Müze  </a:t>
            </a:r>
            <a:r>
              <a:rPr lang="tr-TR" dirty="0" smtClean="0">
                <a:solidFill>
                  <a:schemeClr val="accent1"/>
                </a:solidFill>
              </a:rPr>
              <a:t>3000 </a:t>
            </a:r>
            <a:r>
              <a:rPr lang="tr-TR" dirty="0" smtClean="0"/>
              <a:t> kadar   ziyaretçiyi   barındırabilen  bir  açık  hava   müzesinin   yanı sıra   çeşitli   binalardan   oluşmaktadır.</a:t>
            </a:r>
            <a:endParaRPr lang="tr-TR" dirty="0"/>
          </a:p>
        </p:txBody>
      </p:sp>
      <p:pic>
        <p:nvPicPr>
          <p:cNvPr id="4" name="3 Resim" descr="69012352_Os8YFatBTsPKENrVK9zb6pg7XhBeF0ZkX9bcoemcu1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85926"/>
            <a:ext cx="4214810" cy="2786082"/>
          </a:xfrm>
          <a:prstGeom prst="rect">
            <a:avLst/>
          </a:prstGeom>
        </p:spPr>
      </p:pic>
      <p:pic>
        <p:nvPicPr>
          <p:cNvPr id="5" name="4 Resim" descr="441035718__dMVxtpH4PWckE_ND6DGOTFKwd_LRPqJ-WVgH1jxEu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1428736"/>
            <a:ext cx="4786314" cy="3214710"/>
          </a:xfrm>
          <a:prstGeom prst="rect">
            <a:avLst/>
          </a:prstGeom>
        </p:spPr>
      </p:pic>
      <p:pic>
        <p:nvPicPr>
          <p:cNvPr id="6" name="5 Resim" descr="441035718_KyhmdVxp0_Jcv3HO673KERXPYylLF2fcNWtMUtSfd8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4714884"/>
            <a:ext cx="4786314" cy="2143116"/>
          </a:xfrm>
          <a:prstGeom prst="rect">
            <a:avLst/>
          </a:prstGeom>
        </p:spPr>
      </p:pic>
      <p:pic>
        <p:nvPicPr>
          <p:cNvPr id="8" name="7 Resim" descr="441035718_H6Y4pz-50arQgrXp6S3zVaJVz0ghLI96hMxRtCohlJ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643446"/>
            <a:ext cx="4214818" cy="221455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00108"/>
            <a:ext cx="857224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928662" y="928670"/>
            <a:ext cx="7715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Müze,  birkaç   sergi   salonuna   sahip   </a:t>
            </a:r>
            <a:r>
              <a:rPr lang="tr-TR" dirty="0" smtClean="0">
                <a:solidFill>
                  <a:schemeClr val="accent1"/>
                </a:solidFill>
              </a:rPr>
              <a:t>60.000 </a:t>
            </a:r>
            <a:r>
              <a:rPr lang="tr-TR" dirty="0" smtClean="0"/>
              <a:t> metrekarelik   bir   alanı kaplamakta   ve   onu   Pakistan’ ın   en büyük   müzesi  haline getirmektedir.</a:t>
            </a:r>
            <a:endParaRPr lang="tr-TR" dirty="0"/>
          </a:p>
        </p:txBody>
      </p:sp>
      <p:pic>
        <p:nvPicPr>
          <p:cNvPr id="4" name="3 Resim" descr="'Pakistan'-Lok_Virsa_Museum-_Islamabaad_@ibneazhar_Sep_2016_(73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3857620" cy="3071834"/>
          </a:xfrm>
          <a:prstGeom prst="rect">
            <a:avLst/>
          </a:prstGeom>
        </p:spPr>
      </p:pic>
      <p:pic>
        <p:nvPicPr>
          <p:cNvPr id="5" name="4 Resim" descr="'Pakistan'-Lok_Virsa_Museum-_Islamabaad_@ibneazhar_Sep_2016_(64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86322"/>
            <a:ext cx="3857620" cy="2071678"/>
          </a:xfrm>
          <a:prstGeom prst="rect">
            <a:avLst/>
          </a:prstGeom>
        </p:spPr>
      </p:pic>
      <p:pic>
        <p:nvPicPr>
          <p:cNvPr id="6" name="5 Resim" descr="'Pakistan'-Lok_Virsa_Museum-_Islamabaad_@ibneazhar_Sep_2016_(459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1643050"/>
            <a:ext cx="5214942" cy="3071834"/>
          </a:xfrm>
          <a:prstGeom prst="rect">
            <a:avLst/>
          </a:prstGeom>
        </p:spPr>
      </p:pic>
      <p:pic>
        <p:nvPicPr>
          <p:cNvPr id="7" name="6 Resim" descr="'Pakistan'-Lok_Virsa_Museum-_Islamabaad_@ibneazhar_Sep_2016_(318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9058" y="4786322"/>
            <a:ext cx="5214942" cy="207167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00108"/>
            <a:ext cx="642910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642910" y="1000108"/>
            <a:ext cx="8501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accent1"/>
                </a:solidFill>
              </a:rPr>
              <a:t>“Pakistan  Halkı   Müzesi” </a:t>
            </a:r>
            <a:r>
              <a:rPr lang="tr-TR" dirty="0" smtClean="0"/>
              <a:t>olarak   adlandırılan  bu  müze  Pakistan   halkının kültürel  mirasını   gösterir.  Pakistan’ın  farklı  bölgelerinin   yaşam tarzı,  heykel, resim,   çanak çömlek  ,müzik   ve   tekstil   işleride   sergilenmektedir.</a:t>
            </a:r>
            <a:endParaRPr lang="tr-TR" dirty="0">
              <a:solidFill>
                <a:schemeClr val="accent1"/>
              </a:solidFill>
            </a:endParaRPr>
          </a:p>
        </p:txBody>
      </p:sp>
      <p:pic>
        <p:nvPicPr>
          <p:cNvPr id="4" name="3 Resim" descr="Lahore_Museum_smn121_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240"/>
            <a:ext cx="4572000" cy="2286016"/>
          </a:xfrm>
          <a:prstGeom prst="rect">
            <a:avLst/>
          </a:prstGeom>
        </p:spPr>
      </p:pic>
      <p:pic>
        <p:nvPicPr>
          <p:cNvPr id="5" name="4 Resim" descr="Inside_Lahore_Museu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857364"/>
            <a:ext cx="4500562" cy="2428892"/>
          </a:xfrm>
          <a:prstGeom prst="rect">
            <a:avLst/>
          </a:prstGeom>
        </p:spPr>
      </p:pic>
      <p:pic>
        <p:nvPicPr>
          <p:cNvPr id="7" name="6 Resim" descr="IMG_20180723_1615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357694"/>
            <a:ext cx="4572000" cy="2500306"/>
          </a:xfrm>
          <a:prstGeom prst="rect">
            <a:avLst/>
          </a:prstGeom>
        </p:spPr>
      </p:pic>
      <p:pic>
        <p:nvPicPr>
          <p:cNvPr id="8" name="7 Resim" descr="IMG_20180723_1616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4357694"/>
            <a:ext cx="4500562" cy="2500306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00108"/>
            <a:ext cx="714348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4 Metin kutusu"/>
          <p:cNvSpPr txBox="1"/>
          <p:nvPr/>
        </p:nvSpPr>
        <p:spPr>
          <a:xfrm>
            <a:off x="785786" y="1000108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accent1"/>
                </a:solidFill>
              </a:rPr>
              <a:t>“Lok  Virsa”  </a:t>
            </a:r>
            <a:r>
              <a:rPr lang="tr-TR" dirty="0" smtClean="0"/>
              <a:t>Pakistan’ ın  en   iyi   kültürel   müzesidir.</a:t>
            </a:r>
            <a:endParaRPr lang="tr-TR" dirty="0">
              <a:solidFill>
                <a:schemeClr val="accent1"/>
              </a:solidFill>
            </a:endParaRPr>
          </a:p>
        </p:txBody>
      </p:sp>
      <p:pic>
        <p:nvPicPr>
          <p:cNvPr id="7" name="6 Resim" descr="27572524870_695119c7e7_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500174"/>
            <a:ext cx="4286248" cy="5357826"/>
          </a:xfrm>
          <a:prstGeom prst="rect">
            <a:avLst/>
          </a:prstGeom>
        </p:spPr>
      </p:pic>
      <p:pic>
        <p:nvPicPr>
          <p:cNvPr id="8" name="7 Resim" descr="Gandharan_Athe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1428736"/>
            <a:ext cx="4786314" cy="2143140"/>
          </a:xfrm>
          <a:prstGeom prst="rect">
            <a:avLst/>
          </a:prstGeom>
        </p:spPr>
      </p:pic>
      <p:pic>
        <p:nvPicPr>
          <p:cNvPr id="9" name="8 Resim" descr="IMG-20181013-WA00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3643314"/>
            <a:ext cx="4786314" cy="321468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IMG-20181013-WA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57752" cy="4000504"/>
          </a:xfrm>
          <a:prstGeom prst="rect">
            <a:avLst/>
          </a:prstGeom>
        </p:spPr>
      </p:pic>
      <p:pic>
        <p:nvPicPr>
          <p:cNvPr id="3" name="2 Resim" descr="IMG-20181013-WA0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71942"/>
            <a:ext cx="4857752" cy="2786058"/>
          </a:xfrm>
          <a:prstGeom prst="rect">
            <a:avLst/>
          </a:prstGeom>
        </p:spPr>
      </p:pic>
      <p:pic>
        <p:nvPicPr>
          <p:cNvPr id="4" name="3 Resim" descr="IMG-20181013-WA00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0"/>
            <a:ext cx="4214810" cy="685800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214282" y="928670"/>
            <a:ext cx="642910" cy="28575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857224" y="857232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Gol  Gappay...</a:t>
            </a:r>
            <a:endParaRPr lang="tr-TR" dirty="0"/>
          </a:p>
        </p:txBody>
      </p:sp>
      <p:pic>
        <p:nvPicPr>
          <p:cNvPr id="4" name="3 Resim" descr="IMG_20180723_1623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57298"/>
            <a:ext cx="5143504" cy="5500702"/>
          </a:xfrm>
          <a:prstGeom prst="rect">
            <a:avLst/>
          </a:prstGeom>
        </p:spPr>
      </p:pic>
      <p:pic>
        <p:nvPicPr>
          <p:cNvPr id="5" name="4 Resim" descr="IMG_20180723_1626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1285860"/>
            <a:ext cx="3929058" cy="557214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285860"/>
            <a:ext cx="642942" cy="3571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14348" y="1000108"/>
            <a:ext cx="8215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BADSHAHİ  CAMİ(PADİŞAH CAMİ)</a:t>
            </a:r>
          </a:p>
          <a:p>
            <a:r>
              <a:rPr lang="tr-TR" dirty="0" smtClean="0"/>
              <a:t>Badshahi  Camii  6.  Babür   imparatoru  </a:t>
            </a:r>
            <a:r>
              <a:rPr lang="tr-TR" dirty="0" smtClean="0">
                <a:solidFill>
                  <a:schemeClr val="accent1"/>
                </a:solidFill>
              </a:rPr>
              <a:t> Ebul Muzaffer Muhyiddin Muhammed </a:t>
            </a:r>
            <a:r>
              <a:rPr lang="tr-TR" dirty="0" smtClean="0"/>
              <a:t>tarafından   Pakistan’ ın   Lahor   eyaletinde   yaptırılmıştır.</a:t>
            </a:r>
          </a:p>
        </p:txBody>
      </p:sp>
      <p:pic>
        <p:nvPicPr>
          <p:cNvPr id="5" name="4 Resim" descr="images (4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71678"/>
            <a:ext cx="9144000" cy="478632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65315" y="1013171"/>
            <a:ext cx="714380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857224" y="1000108"/>
            <a:ext cx="807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Dünya’daki  </a:t>
            </a:r>
            <a:r>
              <a:rPr lang="tr-TR" dirty="0" smtClean="0">
                <a:solidFill>
                  <a:schemeClr val="accent1"/>
                </a:solidFill>
              </a:rPr>
              <a:t>5. </a:t>
            </a:r>
            <a:r>
              <a:rPr lang="tr-TR" dirty="0" smtClean="0"/>
              <a:t>büyük   ve  Güney  Asya’daki  </a:t>
            </a:r>
            <a:r>
              <a:rPr lang="tr-TR" dirty="0" smtClean="0">
                <a:solidFill>
                  <a:schemeClr val="accent1"/>
                </a:solidFill>
              </a:rPr>
              <a:t>2. </a:t>
            </a:r>
            <a:r>
              <a:rPr lang="tr-TR" dirty="0" smtClean="0"/>
              <a:t>büyük  cami  olan  Badshahi Camii,  </a:t>
            </a:r>
            <a:r>
              <a:rPr lang="tr-TR" dirty="0" smtClean="0">
                <a:solidFill>
                  <a:schemeClr val="accent1"/>
                </a:solidFill>
              </a:rPr>
              <a:t>1671   </a:t>
            </a:r>
            <a:r>
              <a:rPr lang="tr-TR" dirty="0" smtClean="0"/>
              <a:t>ve   </a:t>
            </a:r>
            <a:r>
              <a:rPr lang="tr-TR" dirty="0" smtClean="0">
                <a:solidFill>
                  <a:schemeClr val="accent1"/>
                </a:solidFill>
              </a:rPr>
              <a:t>1673 </a:t>
            </a:r>
            <a:r>
              <a:rPr lang="tr-TR" dirty="0" smtClean="0"/>
              <a:t> yılları   arasında   yapılmıştır.</a:t>
            </a:r>
            <a:endParaRPr lang="tr-TR" dirty="0"/>
          </a:p>
        </p:txBody>
      </p:sp>
      <p:pic>
        <p:nvPicPr>
          <p:cNvPr id="4" name="3 Resim" descr="images (2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85926"/>
            <a:ext cx="9144000" cy="507207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142844" y="1000108"/>
            <a:ext cx="642942" cy="3571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928662" y="1000108"/>
            <a:ext cx="800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Ünlü  düşünür </a:t>
            </a:r>
            <a:r>
              <a:rPr lang="tr-TR" dirty="0" smtClean="0">
                <a:solidFill>
                  <a:schemeClr val="accent1"/>
                </a:solidFill>
              </a:rPr>
              <a:t> Muhammed İkbal’ in </a:t>
            </a:r>
            <a:r>
              <a:rPr lang="tr-TR" dirty="0" smtClean="0"/>
              <a:t> mezarı  da  Badshahi  Camii’ nin  hemen yanında  yer   almaktadır.</a:t>
            </a:r>
            <a:endParaRPr lang="tr-TR" dirty="0"/>
          </a:p>
        </p:txBody>
      </p:sp>
      <p:pic>
        <p:nvPicPr>
          <p:cNvPr id="4" name="3 Resim" descr="images (5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714489"/>
            <a:ext cx="4357686" cy="5143512"/>
          </a:xfrm>
          <a:prstGeom prst="rect">
            <a:avLst/>
          </a:prstGeom>
        </p:spPr>
      </p:pic>
      <p:pic>
        <p:nvPicPr>
          <p:cNvPr id="5" name="4 Resim" descr="images (3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1714488"/>
            <a:ext cx="4714876" cy="514351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ulut"/>
          <p:cNvSpPr/>
          <p:nvPr/>
        </p:nvSpPr>
        <p:spPr>
          <a:xfrm>
            <a:off x="0" y="1285860"/>
            <a:ext cx="700086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2" name="11 Metin kutusu"/>
          <p:cNvSpPr txBox="1"/>
          <p:nvPr/>
        </p:nvSpPr>
        <p:spPr>
          <a:xfrm>
            <a:off x="714348" y="785794"/>
            <a:ext cx="8286808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 smtClean="0"/>
              <a:t>FAYSAL CAMİ</a:t>
            </a:r>
          </a:p>
          <a:p>
            <a:endParaRPr lang="tr-TR" dirty="0" smtClean="0"/>
          </a:p>
          <a:p>
            <a:r>
              <a:rPr lang="tr-TR" dirty="0" smtClean="0"/>
              <a:t>Faisal   mescid,   Pakistan’ın  İslamabad  şehrinde  bulunan ,  dünya’nın  en büyük ve  en gözde  camilerinden   biridir.  </a:t>
            </a:r>
            <a:r>
              <a:rPr lang="tr-TR" dirty="0" smtClean="0">
                <a:solidFill>
                  <a:schemeClr val="accent1"/>
                </a:solidFill>
              </a:rPr>
              <a:t>5.000 </a:t>
            </a:r>
            <a:r>
              <a:rPr lang="tr-TR" dirty="0" smtClean="0"/>
              <a:t> metrekare   üzerine   yapılmış   olup  </a:t>
            </a:r>
            <a:r>
              <a:rPr lang="tr-TR" dirty="0" smtClean="0">
                <a:solidFill>
                  <a:schemeClr val="accent1"/>
                </a:solidFill>
              </a:rPr>
              <a:t>100.000</a:t>
            </a:r>
            <a:r>
              <a:rPr lang="tr-TR" dirty="0" smtClean="0"/>
              <a:t>  kişi   kapasiteli   bir   yapı   olmasıyla   büyüklüğüne  dikkat   çeker.  Yapı Pakistan’ın   en   büyük   Dünya’nın   </a:t>
            </a:r>
            <a:r>
              <a:rPr lang="tr-TR" dirty="0" smtClean="0">
                <a:solidFill>
                  <a:schemeClr val="accent1"/>
                </a:solidFill>
              </a:rPr>
              <a:t>6.  </a:t>
            </a:r>
            <a:r>
              <a:rPr lang="tr-TR" dirty="0" smtClean="0"/>
              <a:t>büyük   Camisi’dir.</a:t>
            </a:r>
          </a:p>
        </p:txBody>
      </p:sp>
      <p:pic>
        <p:nvPicPr>
          <p:cNvPr id="16" name="15 Resim" descr="IMG_20180723_151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643182"/>
            <a:ext cx="8429684" cy="421481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00108"/>
            <a:ext cx="714348" cy="28575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85786" y="1000108"/>
            <a:ext cx="814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accent1"/>
                </a:solidFill>
              </a:rPr>
              <a:t>“Allame Muhammed İkbal’in” </a:t>
            </a:r>
            <a:r>
              <a:rPr lang="tr-TR" dirty="0" smtClean="0"/>
              <a:t> Mezarı  ve  Türbesi</a:t>
            </a:r>
            <a:endParaRPr lang="tr-TR" dirty="0">
              <a:solidFill>
                <a:schemeClr val="accent1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1500174"/>
            <a:ext cx="4786314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4286248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142984"/>
            <a:ext cx="642942" cy="3571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3 Metin kutusu"/>
          <p:cNvSpPr txBox="1"/>
          <p:nvPr/>
        </p:nvSpPr>
        <p:spPr>
          <a:xfrm>
            <a:off x="714348" y="1000108"/>
            <a:ext cx="8072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accent1"/>
                </a:solidFill>
              </a:rPr>
              <a:t>1671  </a:t>
            </a:r>
            <a:r>
              <a:rPr lang="tr-TR" dirty="0" smtClean="0"/>
              <a:t>yılında  inşasına  başlanan  ve </a:t>
            </a:r>
            <a:r>
              <a:rPr lang="tr-TR" dirty="0" smtClean="0">
                <a:solidFill>
                  <a:schemeClr val="accent1"/>
                </a:solidFill>
              </a:rPr>
              <a:t> 1673 </a:t>
            </a:r>
            <a:r>
              <a:rPr lang="tr-TR" dirty="0" smtClean="0"/>
              <a:t> yılında  tamamlanan  Badshahi  Cami’ nin  inşasını  </a:t>
            </a:r>
            <a:r>
              <a:rPr lang="tr-TR" dirty="0" smtClean="0">
                <a:solidFill>
                  <a:schemeClr val="accent1"/>
                </a:solidFill>
              </a:rPr>
              <a:t>Fidai Han Koka</a:t>
            </a:r>
            <a:r>
              <a:rPr lang="tr-TR" dirty="0" smtClean="0"/>
              <a:t>   yapmıştır  ve   bu  cami  aynı  zamanda  onun ustalık  eseri  olmuştur.</a:t>
            </a:r>
            <a:endParaRPr lang="tr-TR" dirty="0">
              <a:solidFill>
                <a:schemeClr val="accent1"/>
              </a:solidFill>
            </a:endParaRPr>
          </a:p>
        </p:txBody>
      </p:sp>
      <p:pic>
        <p:nvPicPr>
          <p:cNvPr id="5" name="4 Resim" descr="padişahi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57364"/>
            <a:ext cx="9144000" cy="5000636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214422"/>
            <a:ext cx="714348" cy="3571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7" name="6 Metin kutusu"/>
          <p:cNvSpPr txBox="1"/>
          <p:nvPr/>
        </p:nvSpPr>
        <p:spPr>
          <a:xfrm>
            <a:off x="857224" y="1071546"/>
            <a:ext cx="7786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Mimarı,  </a:t>
            </a:r>
            <a:r>
              <a:rPr lang="tr-TR" dirty="0" smtClean="0">
                <a:solidFill>
                  <a:schemeClr val="accent1"/>
                </a:solidFill>
              </a:rPr>
              <a:t>Vedat  Dalokay  </a:t>
            </a:r>
            <a:r>
              <a:rPr lang="tr-TR" dirty="0" smtClean="0"/>
              <a:t>’dır.</a:t>
            </a:r>
          </a:p>
          <a:p>
            <a:r>
              <a:rPr lang="tr-TR" dirty="0" smtClean="0">
                <a:solidFill>
                  <a:schemeClr val="accent1"/>
                </a:solidFill>
              </a:rPr>
              <a:t>1976</a:t>
            </a:r>
            <a:r>
              <a:rPr lang="tr-TR" dirty="0" smtClean="0"/>
              <a:t>  Yılında   </a:t>
            </a:r>
            <a:r>
              <a:rPr lang="tr-TR" dirty="0" smtClean="0">
                <a:solidFill>
                  <a:schemeClr val="accent1"/>
                </a:solidFill>
              </a:rPr>
              <a:t>130  </a:t>
            </a:r>
            <a:r>
              <a:rPr lang="tr-TR" dirty="0" smtClean="0"/>
              <a:t> milyon  Suudi  riyali  yani  bugünün   120 milyon   dolarına mal   oldu   ve   </a:t>
            </a:r>
            <a:r>
              <a:rPr lang="tr-TR" dirty="0" smtClean="0">
                <a:solidFill>
                  <a:schemeClr val="accent1"/>
                </a:solidFill>
              </a:rPr>
              <a:t>1986</a:t>
            </a:r>
            <a:r>
              <a:rPr lang="tr-TR" dirty="0" smtClean="0"/>
              <a:t>   yılında   tamamlandı.</a:t>
            </a:r>
            <a:endParaRPr lang="tr-TR" dirty="0"/>
          </a:p>
        </p:txBody>
      </p:sp>
      <p:pic>
        <p:nvPicPr>
          <p:cNvPr id="8" name="7 Resim" descr="10ddto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000240"/>
            <a:ext cx="8286808" cy="485776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52740e520506680f44d274dd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7" y="0"/>
            <a:ext cx="6429421" cy="3571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4 Resim" descr="52740e520506680f44d274df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3571876"/>
            <a:ext cx="6715172" cy="328612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52740e520506680f44d274e7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0"/>
            <a:ext cx="7143800" cy="3714752"/>
          </a:xfrm>
          <a:prstGeom prst="rect">
            <a:avLst/>
          </a:prstGeom>
        </p:spPr>
      </p:pic>
      <p:pic>
        <p:nvPicPr>
          <p:cNvPr id="3" name="2 Resim" descr="52740e520506680f44d274ed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4546" y="3714752"/>
            <a:ext cx="6500818" cy="314324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IMG_20181014_2005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480" y="857232"/>
            <a:ext cx="5715040" cy="600076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0"/>
            <a:ext cx="50720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7193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0"/>
            <a:ext cx="5214942" cy="685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004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Özel Tasarım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2187</TotalTime>
  <Words>296</Words>
  <Application>Microsoft Office PowerPoint</Application>
  <PresentationFormat>Ekran Gösterisi (4:3)</PresentationFormat>
  <Paragraphs>21</Paragraphs>
  <Slides>21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Slayt Başlıkları</vt:lpstr>
      </vt:variant>
      <vt:variant>
        <vt:i4>21</vt:i4>
      </vt:variant>
    </vt:vector>
  </HeadingPairs>
  <TitlesOfParts>
    <vt:vector size="23" baseType="lpstr">
      <vt:lpstr>Özel Tasarım</vt:lpstr>
      <vt:lpstr>Akış</vt:lpstr>
      <vt:lpstr>PAKİSTAN’IN TARİHİ ESERLERİ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pakıstan</dc:title>
  <dc:creator>sinem</dc:creator>
  <cp:lastModifiedBy>user</cp:lastModifiedBy>
  <cp:revision>307</cp:revision>
  <dcterms:created xsi:type="dcterms:W3CDTF">2018-10-15T19:39:38Z</dcterms:created>
  <dcterms:modified xsi:type="dcterms:W3CDTF">2020-04-12T09:53:54Z</dcterms:modified>
</cp:coreProperties>
</file>