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24" autoAdjust="0"/>
    <p:restoredTop sz="94660"/>
  </p:normalViewPr>
  <p:slideViewPr>
    <p:cSldViewPr snapToGrid="0">
      <p:cViewPr>
        <p:scale>
          <a:sx n="86" d="100"/>
          <a:sy n="86" d="100"/>
        </p:scale>
        <p:origin x="9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30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87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72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23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99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01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29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30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44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42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84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9F934-A226-4FA5-981C-5A193962C3CE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C31F8-E846-4580-AD1B-5ADF393C1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16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GERONTOLOJİ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YAŞLILIKTA SIK GÖRÜLEN SOSYAL </a:t>
            </a:r>
            <a:r>
              <a:rPr lang="tr-TR" dirty="0" smtClean="0"/>
              <a:t>SORUNLAR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70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Bakım sorunu</a:t>
            </a:r>
          </a:p>
          <a:p>
            <a:pPr algn="just"/>
            <a:r>
              <a:rPr lang="tr-TR" dirty="0" smtClean="0"/>
              <a:t>Beslenme sorunu (</a:t>
            </a:r>
            <a:r>
              <a:rPr lang="tr-TR" dirty="0" err="1" smtClean="0"/>
              <a:t>malnütrisyon</a:t>
            </a:r>
            <a:r>
              <a:rPr lang="tr-TR" dirty="0" smtClean="0"/>
              <a:t>?)</a:t>
            </a:r>
          </a:p>
          <a:p>
            <a:pPr algn="just"/>
            <a:r>
              <a:rPr lang="tr-TR" dirty="0" smtClean="0"/>
              <a:t>Konut sorunu (</a:t>
            </a:r>
            <a:r>
              <a:rPr lang="tr-TR" dirty="0" err="1" smtClean="0"/>
              <a:t>kırsal,kötü</a:t>
            </a:r>
            <a:r>
              <a:rPr lang="tr-TR" dirty="0" smtClean="0"/>
              <a:t> ev </a:t>
            </a:r>
            <a:r>
              <a:rPr lang="tr-TR" dirty="0" err="1" smtClean="0"/>
              <a:t>koşulları,ısınma</a:t>
            </a:r>
            <a:r>
              <a:rPr lang="tr-TR" dirty="0" smtClean="0"/>
              <a:t>…)</a:t>
            </a:r>
          </a:p>
          <a:p>
            <a:pPr algn="just"/>
            <a:r>
              <a:rPr lang="tr-TR" dirty="0" smtClean="0"/>
              <a:t>Ekonomik sorunlar (emeklilik?)</a:t>
            </a:r>
          </a:p>
          <a:p>
            <a:pPr algn="just"/>
            <a:r>
              <a:rPr lang="tr-TR" dirty="0" smtClean="0"/>
              <a:t>Yaşlılıkta (yoksul) kadın sorunu</a:t>
            </a:r>
          </a:p>
          <a:p>
            <a:pPr algn="just"/>
            <a:r>
              <a:rPr lang="tr-TR" dirty="0" smtClean="0"/>
              <a:t>Eğitim sorunu (yaşam boyu öğrenme-uyum için, </a:t>
            </a:r>
            <a:r>
              <a:rPr lang="tr-TR" dirty="0" err="1" smtClean="0"/>
              <a:t>Koshima</a:t>
            </a:r>
            <a:r>
              <a:rPr lang="tr-TR" smtClean="0"/>
              <a:t> Adası)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7224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Aile ilişkileri</a:t>
            </a:r>
          </a:p>
          <a:p>
            <a:pPr algn="just"/>
            <a:r>
              <a:rPr lang="tr-TR" dirty="0" smtClean="0"/>
              <a:t>Sosyal katılım sorunu (Fiziksel, </a:t>
            </a:r>
            <a:r>
              <a:rPr lang="tr-TR" dirty="0" err="1" smtClean="0"/>
              <a:t>mental</a:t>
            </a:r>
            <a:r>
              <a:rPr lang="tr-TR" dirty="0" smtClean="0"/>
              <a:t>, sosyal engeller)</a:t>
            </a:r>
          </a:p>
          <a:p>
            <a:pPr algn="just"/>
            <a:r>
              <a:rPr lang="tr-TR" dirty="0" smtClean="0"/>
              <a:t>Ulaşım sorunu</a:t>
            </a:r>
          </a:p>
          <a:p>
            <a:pPr algn="just"/>
            <a:r>
              <a:rPr lang="tr-TR" dirty="0" smtClean="0"/>
              <a:t>Güvenlik sorunu (güvenli çevre)</a:t>
            </a:r>
          </a:p>
          <a:p>
            <a:pPr algn="just"/>
            <a:r>
              <a:rPr lang="tr-TR" dirty="0" smtClean="0"/>
              <a:t>Medeni durum (dulluk?)</a:t>
            </a:r>
          </a:p>
          <a:p>
            <a:pPr algn="just"/>
            <a:r>
              <a:rPr lang="tr-TR" dirty="0" smtClean="0"/>
              <a:t>Yalnızlık (duygusal yalnızlık ve sosyal yalnızlık)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1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Sorunlar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Aktif nüfusa bağımlılık</a:t>
            </a:r>
          </a:p>
          <a:p>
            <a:pPr algn="just"/>
            <a:r>
              <a:rPr lang="tr-TR" dirty="0" smtClean="0"/>
              <a:t>Yaşlılığın olumsuz algılanışı sorunu</a:t>
            </a:r>
          </a:p>
          <a:p>
            <a:pPr algn="just"/>
            <a:r>
              <a:rPr lang="tr-TR" dirty="0" smtClean="0"/>
              <a:t>Kuşaklararası çatışma sorunu</a:t>
            </a:r>
          </a:p>
          <a:p>
            <a:pPr algn="just"/>
            <a:r>
              <a:rPr lang="tr-TR" dirty="0" smtClean="0"/>
              <a:t>Serbest zamanların değerlendirilmesi sorunu</a:t>
            </a:r>
          </a:p>
          <a:p>
            <a:pPr algn="just"/>
            <a:r>
              <a:rPr lang="tr-TR" dirty="0"/>
              <a:t>Yaşam doyumu ve sosyal uyum sorunu</a:t>
            </a:r>
          </a:p>
          <a:p>
            <a:pPr algn="just"/>
            <a:r>
              <a:rPr lang="tr-TR" dirty="0" smtClean="0"/>
              <a:t>Yaşlı ihmali ve istismarı sorunu (!!!)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3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109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GERONTOLOJİ</vt:lpstr>
      <vt:lpstr>Sosyal Sorunlar</vt:lpstr>
      <vt:lpstr>Sosyal Sorunlar</vt:lpstr>
      <vt:lpstr>Sosyal Sorunlar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3</cp:revision>
  <dcterms:created xsi:type="dcterms:W3CDTF">2019-12-12T08:42:31Z</dcterms:created>
  <dcterms:modified xsi:type="dcterms:W3CDTF">2019-12-12T08:54:02Z</dcterms:modified>
</cp:coreProperties>
</file>