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sldIdLst>
    <p:sldId id="256" r:id="rId2"/>
    <p:sldId id="268" r:id="rId3"/>
    <p:sldId id="269" r:id="rId4"/>
    <p:sldId id="270" r:id="rId5"/>
    <p:sldId id="271" r:id="rId6"/>
    <p:sldId id="272" r:id="rId7"/>
    <p:sldId id="273" r:id="rId8"/>
    <p:sldId id="266" r:id="rId9"/>
    <p:sldId id="267"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C77D"/>
    <a:srgbClr val="2047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5" autoAdjust="0"/>
    <p:restoredTop sz="96433" autoAdjust="0"/>
  </p:normalViewPr>
  <p:slideViewPr>
    <p:cSldViewPr snapToGrid="0">
      <p:cViewPr varScale="1">
        <p:scale>
          <a:sx n="87" d="100"/>
          <a:sy n="87" d="100"/>
        </p:scale>
        <p:origin x="648" y="90"/>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dirty="0" smtClean="0"/>
              <a:t>Asıl alt başlık stilini düzenlemek için tıklatın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28.11.2017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dirty="0"/>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userDrawn="1"/>
        </p:nvSpPr>
        <p:spPr>
          <a:xfrm>
            <a:off x="3929604" y="1051995"/>
            <a:ext cx="5188408" cy="1077218"/>
          </a:xfrm>
          <a:prstGeom prst="rect">
            <a:avLst/>
          </a:prstGeom>
          <a:noFill/>
        </p:spPr>
        <p:txBody>
          <a:bodyPr wrap="none" rtlCol="0">
            <a:spAutoFit/>
          </a:bodyPr>
          <a:lstStyle/>
          <a:p>
            <a:pPr algn="ctr"/>
            <a:r>
              <a:rPr lang="tr-TR" sz="32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smtClean="0">
                <a:solidFill>
                  <a:srgbClr val="204788"/>
                </a:solidFill>
                <a:latin typeface="Times New Roman" panose="02020603050405020304" pitchFamily="18" charset="0"/>
                <a:cs typeface="Times New Roman" panose="02020603050405020304" pitchFamily="18" charset="0"/>
              </a:rPr>
              <a:t>Nallıhan</a:t>
            </a:r>
            <a:r>
              <a:rPr lang="tr-TR" sz="32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1310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28.11.2017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82687333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28.11.2017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076137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28.11.2017</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2345756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28.11.2017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262855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dirty="0"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AD21F69-E93F-40C2-85AE-E33A1B82552E}" type="datetimeFigureOut">
              <a:rPr lang="tr-TR" smtClean="0"/>
              <a:t>28.11.2017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221980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AD21F69-E93F-40C2-85AE-E33A1B82552E}" type="datetimeFigureOut">
              <a:rPr lang="tr-TR" smtClean="0"/>
              <a:t>28.11.2017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559142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Date Placeholder 2"/>
          <p:cNvSpPr>
            <a:spLocks noGrp="1"/>
          </p:cNvSpPr>
          <p:nvPr>
            <p:ph type="dt" sz="half" idx="10"/>
          </p:nvPr>
        </p:nvSpPr>
        <p:spPr/>
        <p:txBody>
          <a:bodyPr/>
          <a:lstStyle/>
          <a:p>
            <a:fld id="{4AD21F69-E93F-40C2-85AE-E33A1B82552E}" type="datetimeFigureOut">
              <a:rPr lang="tr-TR" smtClean="0"/>
              <a:t>28.11.2017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1289620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AD21F69-E93F-40C2-85AE-E33A1B82552E}" type="datetimeFigureOut">
              <a:rPr lang="tr-TR" smtClean="0"/>
              <a:t>28.11.2017</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249281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28.11.2017</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402319243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AD21F69-E93F-40C2-85AE-E33A1B82552E}" type="datetimeFigureOut">
              <a:rPr lang="tr-TR" smtClean="0"/>
              <a:t>28.11.2017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76502266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28.11.2017</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3786647"/>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indirgi.balikesir.edu.tr/dersnotu/1.pdf"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dirty="0" smtClean="0"/>
              <a:t>Güç elektroniği giriş ve tarihsel gelişimi</a:t>
            </a:r>
            <a:endParaRPr lang="tr-TR" sz="36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r>
              <a:rPr lang="tr-TR" dirty="0" smtClean="0"/>
              <a:t>NET 205 GÜÇ ELEKTRONİĞİ</a:t>
            </a:r>
            <a:endParaRPr lang="tr-TR" dirty="0"/>
          </a:p>
          <a:p>
            <a:r>
              <a:rPr lang="tr-TR" dirty="0" err="1"/>
              <a:t>Öğr</a:t>
            </a:r>
            <a:r>
              <a:rPr lang="tr-TR" dirty="0"/>
              <a:t>. Gör. Taner DİNDAR</a:t>
            </a:r>
          </a:p>
        </p:txBody>
      </p:sp>
    </p:spTree>
    <p:extLst>
      <p:ext uri="{BB962C8B-B14F-4D97-AF65-F5344CB8AC3E}">
        <p14:creationId xmlns:p14="http://schemas.microsoft.com/office/powerpoint/2010/main" val="2759012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TANIM</a:t>
            </a:r>
            <a:endParaRPr lang="tr-TR" dirty="0"/>
          </a:p>
        </p:txBody>
      </p:sp>
      <p:sp>
        <p:nvSpPr>
          <p:cNvPr id="3" name="İçerik Yer Tutucusu 2"/>
          <p:cNvSpPr>
            <a:spLocks noGrp="1"/>
          </p:cNvSpPr>
          <p:nvPr>
            <p:ph idx="1"/>
          </p:nvPr>
        </p:nvSpPr>
        <p:spPr/>
        <p:txBody>
          <a:bodyPr>
            <a:normAutofit/>
          </a:bodyPr>
          <a:lstStyle/>
          <a:p>
            <a:pPr algn="just"/>
            <a:r>
              <a:rPr lang="tr-TR" sz="2400" dirty="0"/>
              <a:t>Güç elektroniği, herhangi bir kaynaktan alınan elektrik enerjisinin, elektronik </a:t>
            </a:r>
            <a:r>
              <a:rPr lang="tr-TR" sz="2400" dirty="0" smtClean="0"/>
              <a:t>yöntemlerle</a:t>
            </a:r>
            <a:r>
              <a:rPr lang="tr-TR" sz="2400" dirty="0"/>
              <a:t> kontrol edilerek (dönüştürülerek veya işlenerek) kontrollü olarak yüke aktarılması </a:t>
            </a:r>
            <a:r>
              <a:rPr lang="tr-TR" sz="2400" dirty="0" smtClean="0"/>
              <a:t>işlemidir[1]. </a:t>
            </a:r>
          </a:p>
          <a:p>
            <a:pPr algn="just"/>
            <a:r>
              <a:rPr lang="tr-TR" sz="2400" dirty="0" smtClean="0"/>
              <a:t>Güç </a:t>
            </a:r>
            <a:r>
              <a:rPr lang="tr-TR" sz="2400" dirty="0"/>
              <a:t>Elektroniği, gün geçtikçe daha da genişleyen elektronik sektörünün en önemli dallarından birisidir. </a:t>
            </a:r>
            <a:r>
              <a:rPr lang="tr-TR" sz="2400" dirty="0" smtClean="0"/>
              <a:t>Önceleri </a:t>
            </a:r>
            <a:r>
              <a:rPr lang="tr-TR" sz="2400" dirty="0"/>
              <a:t>endüstriyel alanlardaki elektronik </a:t>
            </a:r>
            <a:r>
              <a:rPr lang="tr-TR" sz="2400" dirty="0" err="1"/>
              <a:t>elektronik</a:t>
            </a:r>
            <a:r>
              <a:rPr lang="tr-TR" sz="2400" dirty="0"/>
              <a:t> yöntemlerle </a:t>
            </a:r>
            <a:r>
              <a:rPr lang="tr-TR" sz="2400" dirty="0" smtClean="0"/>
              <a:t>alanlardaki </a:t>
            </a:r>
            <a:r>
              <a:rPr lang="tr-TR" sz="2400" dirty="0"/>
              <a:t>elektronik çözümlerde kullanılan güç elektroniği devre ve düzenekleri, günümüzde endüstrinin dışına taşarak evlere, ofislere ve araçlara </a:t>
            </a:r>
            <a:r>
              <a:rPr lang="tr-TR" sz="2400" dirty="0" smtClean="0"/>
              <a:t>girmiştir[1].</a:t>
            </a:r>
            <a:endParaRPr lang="tr-TR" sz="2400" dirty="0"/>
          </a:p>
        </p:txBody>
      </p:sp>
    </p:spTree>
    <p:extLst>
      <p:ext uri="{BB962C8B-B14F-4D97-AF65-F5344CB8AC3E}">
        <p14:creationId xmlns:p14="http://schemas.microsoft.com/office/powerpoint/2010/main" val="13190209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TARİHÇESİ</a:t>
            </a:r>
            <a:endParaRPr lang="tr-TR" dirty="0"/>
          </a:p>
        </p:txBody>
      </p:sp>
      <p:sp>
        <p:nvSpPr>
          <p:cNvPr id="3" name="İçerik Yer Tutucusu 2"/>
          <p:cNvSpPr>
            <a:spLocks noGrp="1"/>
          </p:cNvSpPr>
          <p:nvPr>
            <p:ph idx="1"/>
          </p:nvPr>
        </p:nvSpPr>
        <p:spPr/>
        <p:txBody>
          <a:bodyPr>
            <a:normAutofit/>
          </a:bodyPr>
          <a:lstStyle/>
          <a:p>
            <a:pPr algn="just"/>
            <a:r>
              <a:rPr lang="tr-TR" sz="2400" dirty="0"/>
              <a:t>Güç elektroniği serüveni, 1900’lü yılların başlarında endüstriyel makinelerde çok yoğun olarak kullanılmakta olan doğru akım motorlarının hız kontrolü ile başlamıştır. 1950’li yıllara kadar güç elektroniğinin endüstriyel uygulamaları ile ilgili pek çok teorik çalışma yapılmış, fakat elektron tüplerinden başka kullanılabilecek malzeme geliştirilemediği için uygulamaya sokulamamıştır. 1950’lerin başında yarıiletken malzemelerin geliştirilmesi ve bu malzemeler kullanılarak diyot, transistor gibi devre elemanlarının yapılmaya başlanması güç elektroniği uygulamalarının önünün açılma işaretini </a:t>
            </a:r>
            <a:r>
              <a:rPr lang="tr-TR" sz="2400" dirty="0" smtClean="0"/>
              <a:t>vermiştir[1].</a:t>
            </a:r>
            <a:endParaRPr lang="tr-TR" sz="2400" dirty="0"/>
          </a:p>
        </p:txBody>
      </p:sp>
    </p:spTree>
    <p:extLst>
      <p:ext uri="{BB962C8B-B14F-4D97-AF65-F5344CB8AC3E}">
        <p14:creationId xmlns:p14="http://schemas.microsoft.com/office/powerpoint/2010/main" val="37731826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TARİHÇESİ</a:t>
            </a:r>
          </a:p>
        </p:txBody>
      </p:sp>
      <p:sp>
        <p:nvSpPr>
          <p:cNvPr id="3" name="İçerik Yer Tutucusu 2"/>
          <p:cNvSpPr>
            <a:spLocks noGrp="1"/>
          </p:cNvSpPr>
          <p:nvPr>
            <p:ph idx="1"/>
          </p:nvPr>
        </p:nvSpPr>
        <p:spPr/>
        <p:txBody>
          <a:bodyPr>
            <a:normAutofit/>
          </a:bodyPr>
          <a:lstStyle/>
          <a:p>
            <a:pPr algn="just"/>
            <a:r>
              <a:rPr lang="tr-TR" sz="2400" dirty="0"/>
              <a:t>Nihayet 1960’ların başında </a:t>
            </a:r>
            <a:r>
              <a:rPr lang="tr-TR" sz="2400" dirty="0" err="1"/>
              <a:t>Tristör’ün</a:t>
            </a:r>
            <a:r>
              <a:rPr lang="tr-TR" sz="2400" dirty="0"/>
              <a:t> bulunması güç elektroniği açısından çok önemli bir devrim olmuştur.  </a:t>
            </a:r>
            <a:r>
              <a:rPr lang="tr-TR" sz="2400" dirty="0" err="1" smtClean="0"/>
              <a:t>Tristör’ün</a:t>
            </a:r>
            <a:r>
              <a:rPr lang="tr-TR" sz="2400" dirty="0" smtClean="0"/>
              <a:t> </a:t>
            </a:r>
            <a:r>
              <a:rPr lang="tr-TR" sz="2400" dirty="0"/>
              <a:t>bulunmasıyla o zamana kadar elektron tüpleri ile yapılan uygulamalar artık </a:t>
            </a:r>
            <a:r>
              <a:rPr lang="tr-TR" sz="2400" dirty="0" err="1"/>
              <a:t>tristörle</a:t>
            </a:r>
            <a:r>
              <a:rPr lang="tr-TR" sz="2400" dirty="0"/>
              <a:t> yapılmaya başlamıştır. </a:t>
            </a:r>
            <a:r>
              <a:rPr lang="tr-TR" sz="2400" dirty="0" err="1"/>
              <a:t>Tristör</a:t>
            </a:r>
            <a:r>
              <a:rPr lang="tr-TR" sz="2400" dirty="0"/>
              <a:t> kullanılarak hem daha basit, hem daha küçük, hem de daha ucuza yapılabilir hale gelen güç elektroniği devrelerinin uygulama alanları da hızla yaygınlaşmaya başlamıştır. Aynı zamanda, yine o zamana kadar düşünülüp de yapılamayan pek çok uygulama </a:t>
            </a:r>
            <a:r>
              <a:rPr lang="tr-TR" sz="2400" dirty="0" err="1"/>
              <a:t>Tristör</a:t>
            </a:r>
            <a:r>
              <a:rPr lang="tr-TR" sz="2400" dirty="0"/>
              <a:t> sayesinde yapılabilir hale </a:t>
            </a:r>
            <a:r>
              <a:rPr lang="tr-TR" sz="2400" dirty="0" smtClean="0"/>
              <a:t>gelmiştir[1].</a:t>
            </a:r>
            <a:endParaRPr lang="tr-TR" sz="2400" dirty="0"/>
          </a:p>
        </p:txBody>
      </p:sp>
    </p:spTree>
    <p:extLst>
      <p:ext uri="{BB962C8B-B14F-4D97-AF65-F5344CB8AC3E}">
        <p14:creationId xmlns:p14="http://schemas.microsoft.com/office/powerpoint/2010/main" val="3769772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TARİHÇESİ</a:t>
            </a:r>
          </a:p>
        </p:txBody>
      </p:sp>
      <p:sp>
        <p:nvSpPr>
          <p:cNvPr id="3" name="İçerik Yer Tutucusu 2"/>
          <p:cNvSpPr>
            <a:spLocks noGrp="1"/>
          </p:cNvSpPr>
          <p:nvPr>
            <p:ph idx="1"/>
          </p:nvPr>
        </p:nvSpPr>
        <p:spPr/>
        <p:txBody>
          <a:bodyPr>
            <a:normAutofit/>
          </a:bodyPr>
          <a:lstStyle/>
          <a:p>
            <a:pPr algn="just"/>
            <a:r>
              <a:rPr lang="tr-TR" sz="2400" dirty="0"/>
              <a:t>1960’lı ve 1970’li yıllar </a:t>
            </a:r>
            <a:r>
              <a:rPr lang="tr-TR" sz="2400" dirty="0" err="1"/>
              <a:t>tristör’ün</a:t>
            </a:r>
            <a:r>
              <a:rPr lang="tr-TR" sz="2400" dirty="0"/>
              <a:t> altın yılları olmuş ve güç elektroniği uygulamaları her alana yayılmıştır. 1980’lerin başlarından itibaren ise sayısal elektronik alanındaki gelişmeler ve mikroişlemcilerin geliştirilmeye başlaması ile güç elektroniğinde yeni ufuklar açılmaya başlamıştır. Bu gelişmelere uygun </a:t>
            </a:r>
            <a:r>
              <a:rPr lang="tr-TR" sz="2400" dirty="0" smtClean="0"/>
              <a:t>olarak </a:t>
            </a:r>
            <a:r>
              <a:rPr lang="tr-TR" sz="2400" dirty="0" err="1" smtClean="0"/>
              <a:t>tristör’e</a:t>
            </a:r>
            <a:r>
              <a:rPr lang="tr-TR" sz="2400" dirty="0" smtClean="0"/>
              <a:t> </a:t>
            </a:r>
            <a:r>
              <a:rPr lang="tr-TR" sz="2400" dirty="0"/>
              <a:t>alternatif yeni güç elektroniği elemanları geliştirilme çalışmaları başlamış ve bu çalışmalar sonucunda o zamana kadar düşük güçlüleri kullanılmakta olan “Güç </a:t>
            </a:r>
            <a:r>
              <a:rPr lang="tr-TR" sz="2400" dirty="0" err="1"/>
              <a:t>Transistör’leri</a:t>
            </a:r>
            <a:r>
              <a:rPr lang="tr-TR" sz="2400" dirty="0"/>
              <a:t> ve Güç </a:t>
            </a:r>
            <a:r>
              <a:rPr lang="tr-TR" sz="2400" dirty="0" err="1"/>
              <a:t>Mosfet’leri</a:t>
            </a:r>
            <a:r>
              <a:rPr lang="tr-TR" sz="2400" dirty="0"/>
              <a:t>” </a:t>
            </a:r>
            <a:r>
              <a:rPr lang="tr-TR" sz="2400" dirty="0" smtClean="0"/>
              <a:t>geliştirilmiştir[1].</a:t>
            </a:r>
            <a:endParaRPr lang="tr-TR" sz="2400" dirty="0"/>
          </a:p>
        </p:txBody>
      </p:sp>
    </p:spTree>
    <p:extLst>
      <p:ext uri="{BB962C8B-B14F-4D97-AF65-F5344CB8AC3E}">
        <p14:creationId xmlns:p14="http://schemas.microsoft.com/office/powerpoint/2010/main" val="35974754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TARİHÇESİ</a:t>
            </a:r>
          </a:p>
        </p:txBody>
      </p:sp>
      <p:sp>
        <p:nvSpPr>
          <p:cNvPr id="3" name="İçerik Yer Tutucusu 2"/>
          <p:cNvSpPr>
            <a:spLocks noGrp="1"/>
          </p:cNvSpPr>
          <p:nvPr>
            <p:ph idx="1"/>
          </p:nvPr>
        </p:nvSpPr>
        <p:spPr/>
        <p:txBody>
          <a:bodyPr>
            <a:normAutofit/>
          </a:bodyPr>
          <a:lstStyle/>
          <a:p>
            <a:pPr algn="just"/>
            <a:r>
              <a:rPr lang="tr-TR" sz="2400" dirty="0"/>
              <a:t>Güç </a:t>
            </a:r>
            <a:r>
              <a:rPr lang="tr-TR" sz="2400" dirty="0" err="1"/>
              <a:t>transistör’leri</a:t>
            </a:r>
            <a:r>
              <a:rPr lang="tr-TR" sz="2400" dirty="0"/>
              <a:t>, güç </a:t>
            </a:r>
            <a:r>
              <a:rPr lang="tr-TR" sz="2400" dirty="0" err="1"/>
              <a:t>mosfet’leri</a:t>
            </a:r>
            <a:r>
              <a:rPr lang="tr-TR" sz="2400" dirty="0"/>
              <a:t> ve bu elemanların daha ileri versiyonlarının geliştirilmesiyle birlikte, daha önceki yıllarda </a:t>
            </a:r>
            <a:r>
              <a:rPr lang="tr-TR" sz="2400" dirty="0" err="1"/>
              <a:t>tristörler</a:t>
            </a:r>
            <a:r>
              <a:rPr lang="tr-TR" sz="2400" dirty="0"/>
              <a:t> kullanılarak hem daha zor hem de daha pahalı olarak yapılmaya çalışılan birtakım güç elektroniği devreleri </a:t>
            </a:r>
            <a:r>
              <a:rPr lang="tr-TR" sz="2400" dirty="0" smtClean="0"/>
              <a:t>ve endüstriyel </a:t>
            </a:r>
            <a:r>
              <a:rPr lang="tr-TR" sz="2400" dirty="0"/>
              <a:t>uygulamalar, bu yeni elemanların kullanılmaya başlamasıyla, hem daha basit, hem daha küçük, hem daha fonksiyonel hem de çok daha ucuza yapılabilir ve kullanılabilir hale </a:t>
            </a:r>
            <a:r>
              <a:rPr lang="tr-TR" sz="2400" dirty="0" smtClean="0"/>
              <a:t>gelmiştir[1].</a:t>
            </a:r>
            <a:endParaRPr lang="tr-TR" sz="2400" dirty="0"/>
          </a:p>
        </p:txBody>
      </p:sp>
    </p:spTree>
    <p:extLst>
      <p:ext uri="{BB962C8B-B14F-4D97-AF65-F5344CB8AC3E}">
        <p14:creationId xmlns:p14="http://schemas.microsoft.com/office/powerpoint/2010/main" val="1372711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KULLANIM ALANLARI</a:t>
            </a:r>
            <a:endParaRPr lang="tr-TR" dirty="0"/>
          </a:p>
        </p:txBody>
      </p:sp>
      <p:sp>
        <p:nvSpPr>
          <p:cNvPr id="3" name="İçerik Yer Tutucusu 2"/>
          <p:cNvSpPr>
            <a:spLocks noGrp="1"/>
          </p:cNvSpPr>
          <p:nvPr>
            <p:ph idx="1"/>
          </p:nvPr>
        </p:nvSpPr>
        <p:spPr/>
        <p:txBody>
          <a:bodyPr>
            <a:normAutofit/>
          </a:bodyPr>
          <a:lstStyle/>
          <a:p>
            <a:pPr algn="just"/>
            <a:r>
              <a:rPr lang="tr-TR" sz="2400" dirty="0"/>
              <a:t>Endüstride; 1- Enerji iletimi ve dağıtımında, 2- Her tür motor </a:t>
            </a:r>
            <a:r>
              <a:rPr lang="tr-TR" sz="2400" dirty="0" err="1"/>
              <a:t>kontrolunda</a:t>
            </a:r>
            <a:r>
              <a:rPr lang="tr-TR" sz="2400" dirty="0"/>
              <a:t>, 3- Makine otomasyonunda, • Bina, Ofis ve Evlerde; 1- Bina otomasyon sistemlerinde, 2- Isıtma, soğutma, havalandırma ve güvenlik sistemlerinde, 3 3- Tüm ofis araçlarında, - Makine otomasyonunda, 4- Her tür ısıtma soğutma işlemlerinde, 5- Her tür üretim ve montaj sanayinde, 6- Her tür güç kaynağı ve güç kontrol </a:t>
            </a:r>
            <a:r>
              <a:rPr lang="tr-TR" sz="2400" dirty="0" err="1"/>
              <a:t>sistemlrinde</a:t>
            </a:r>
            <a:r>
              <a:rPr lang="tr-TR" sz="2400" dirty="0"/>
              <a:t>. 3- Tüm ofis araçlarında, 4- Eğlence, spor ve oyun araçlarında, 5- Tıbbi cihazlarda, 6- Çamaşır makinesi, bulaşık makinesi, buzdolabı, klima, elektrik süpürgesi vb. ev </a:t>
            </a:r>
            <a:r>
              <a:rPr lang="tr-TR" sz="2400" dirty="0" smtClean="0"/>
              <a:t>cihazlarında[1].</a:t>
            </a:r>
            <a:endParaRPr lang="tr-TR" sz="2400" dirty="0"/>
          </a:p>
        </p:txBody>
      </p:sp>
    </p:spTree>
    <p:extLst>
      <p:ext uri="{BB962C8B-B14F-4D97-AF65-F5344CB8AC3E}">
        <p14:creationId xmlns:p14="http://schemas.microsoft.com/office/powerpoint/2010/main" val="42162264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a:t>[</a:t>
            </a:r>
            <a:r>
              <a:rPr lang="tr-TR" dirty="0" smtClean="0"/>
              <a:t>1]</a:t>
            </a:r>
            <a:r>
              <a:rPr lang="tr-TR" dirty="0"/>
              <a:t> </a:t>
            </a:r>
            <a:r>
              <a:rPr lang="tr-TR" dirty="0">
                <a:hlinkClick r:id="rId2"/>
              </a:rPr>
              <a:t>http://</a:t>
            </a:r>
            <a:r>
              <a:rPr lang="tr-TR" dirty="0" smtClean="0">
                <a:hlinkClick r:id="rId2"/>
              </a:rPr>
              <a:t>sindirgi.balikesir.edu.tr/dersnotu/1.pdf</a:t>
            </a:r>
            <a:r>
              <a:rPr lang="tr-TR" dirty="0" smtClean="0"/>
              <a:t> (</a:t>
            </a:r>
            <a:r>
              <a:rPr lang="tr-TR" dirty="0"/>
              <a:t>Erişim tar: </a:t>
            </a:r>
            <a:r>
              <a:rPr lang="tr-TR" dirty="0" smtClean="0"/>
              <a:t>20.11.2017)</a:t>
            </a:r>
          </a:p>
          <a:p>
            <a:endParaRPr lang="tr-TR" dirty="0"/>
          </a:p>
          <a:p>
            <a:endParaRPr lang="tr-TR" dirty="0"/>
          </a:p>
          <a:p>
            <a:endParaRPr lang="tr-TR" dirty="0"/>
          </a:p>
        </p:txBody>
      </p:sp>
    </p:spTree>
    <p:extLst>
      <p:ext uri="{BB962C8B-B14F-4D97-AF65-F5344CB8AC3E}">
        <p14:creationId xmlns:p14="http://schemas.microsoft.com/office/powerpoint/2010/main" val="2922314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DİNLEDİĞİNİZ İÇİN TEŞEKKÜRLER…</a:t>
            </a:r>
            <a:endParaRPr lang="tr-TR" dirty="0"/>
          </a:p>
        </p:txBody>
      </p:sp>
      <p:sp>
        <p:nvSpPr>
          <p:cNvPr id="3" name="İçerik Yer Tutucusu 2"/>
          <p:cNvSpPr>
            <a:spLocks noGrp="1"/>
          </p:cNvSpPr>
          <p:nvPr>
            <p:ph idx="1"/>
          </p:nvPr>
        </p:nvSpPr>
        <p:spPr/>
        <p:txBody>
          <a:bodyPr/>
          <a:lstStyle/>
          <a:p>
            <a:pPr marL="0" indent="0">
              <a:buNone/>
            </a:pPr>
            <a:r>
              <a:rPr lang="tr-TR" b="1" dirty="0" smtClean="0">
                <a:solidFill>
                  <a:schemeClr val="bg1"/>
                </a:solidFill>
              </a:rPr>
              <a:t>(1791 </a:t>
            </a:r>
            <a:r>
              <a:rPr lang="tr-TR" b="1" dirty="0">
                <a:solidFill>
                  <a:schemeClr val="bg1"/>
                </a:solidFill>
              </a:rPr>
              <a:t>- 1867)</a:t>
            </a:r>
            <a:br>
              <a:rPr lang="tr-TR" b="1" dirty="0">
                <a:solidFill>
                  <a:schemeClr val="bg1"/>
                </a:solidFill>
              </a:rPr>
            </a:br>
            <a:endParaRPr lang="tr-TR" sz="2800" dirty="0"/>
          </a:p>
          <a:p>
            <a:endParaRPr lang="tr-TR" dirty="0"/>
          </a:p>
        </p:txBody>
      </p:sp>
    </p:spTree>
    <p:extLst>
      <p:ext uri="{BB962C8B-B14F-4D97-AF65-F5344CB8AC3E}">
        <p14:creationId xmlns:p14="http://schemas.microsoft.com/office/powerpoint/2010/main" val="29707903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Geçmişe bakış">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1371</TotalTime>
  <Words>504</Words>
  <Application>Microsoft Office PowerPoint</Application>
  <PresentationFormat>Geniş ekran</PresentationFormat>
  <Paragraphs>21</Paragraphs>
  <Slides>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Calibri</vt:lpstr>
      <vt:lpstr>Times New Roman</vt:lpstr>
      <vt:lpstr>Geçmişe bakış</vt:lpstr>
      <vt:lpstr>Güç elektroniği giriş ve tarihsel gelişimi</vt:lpstr>
      <vt:lpstr>TANIM</vt:lpstr>
      <vt:lpstr>TARİHÇESİ</vt:lpstr>
      <vt:lpstr>TARİHÇESİ</vt:lpstr>
      <vt:lpstr>TARİHÇESİ</vt:lpstr>
      <vt:lpstr>TARİHÇESİ</vt:lpstr>
      <vt:lpstr>KULLANIM ALANLARI</vt:lpstr>
      <vt:lpstr>KAYNAKLAR</vt:lpstr>
      <vt:lpstr>DİNLEDİĞİNİZ İÇİN TEŞEKKÜRLER…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KONU</dc:title>
  <dc:creator>ufuk</dc:creator>
  <cp:lastModifiedBy>Taner</cp:lastModifiedBy>
  <cp:revision>75</cp:revision>
  <dcterms:created xsi:type="dcterms:W3CDTF">2017-11-14T11:12:27Z</dcterms:created>
  <dcterms:modified xsi:type="dcterms:W3CDTF">2017-11-28T17:12:04Z</dcterms:modified>
</cp:coreProperties>
</file>