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98"/>
    <p:restoredTop sz="94570"/>
  </p:normalViewPr>
  <p:slideViewPr>
    <p:cSldViewPr snapToGrid="0" snapToObjects="1">
      <p:cViewPr varScale="1">
        <p:scale>
          <a:sx n="108" d="100"/>
          <a:sy n="108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384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36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679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09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29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92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98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32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52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328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7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BA3BC-62BC-F040-9B32-D33B103B747A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67DF8-63E3-5E44-8469-F8E6ACB52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55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18F65580-152A-EF49-8D96-13DF497D0802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</a:t>
            </a:r>
          </a:p>
        </p:txBody>
      </p:sp>
    </p:spTree>
    <p:extLst>
      <p:ext uri="{BB962C8B-B14F-4D97-AF65-F5344CB8AC3E}">
        <p14:creationId xmlns:p14="http://schemas.microsoft.com/office/powerpoint/2010/main" val="26319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B5E86C1-9DF1-BB47-B303-77B0A2ABE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31981" cy="4865298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C8E51C1B-CAA2-FF4B-9412-949DAC8ACEC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planda eskiz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1595572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44E7038-0BE6-5041-B794-A2108E315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8091577" cy="5149185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3CEA5E20-9A81-5349-BF3B-A292A818096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planda eskiz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317250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B63465B-8B11-A940-A1B0-22E6BD917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96147" cy="527936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477DF06F-EC0A-3F41-8528-7BF8FA92DAC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planda eskiz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543832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ED2832E-3E52-544F-9C8C-81E20C1D4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8269035" cy="5262113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4F8A1FA8-4C97-FE4A-8D5F-6A6FEE86472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planda eskiz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4036508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B73BDD8-A2C9-9249-A648-7D146D97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05645" y="-425637"/>
            <a:ext cx="5503355" cy="6708232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7704FD5A-93E0-464D-AE66-E33487C7B559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planda eskiz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251168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669D447-F41C-6B46-8899-5E797DD9A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65692" y="-575387"/>
            <a:ext cx="5822268" cy="745053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A06A85DE-6CAD-9E4C-BFC0-4C1383D4AEA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Konsept planda eskiz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1994378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10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26</Words>
  <Application>Microsoft Macintosh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4</cp:revision>
  <dcterms:created xsi:type="dcterms:W3CDTF">2020-06-25T17:18:19Z</dcterms:created>
  <dcterms:modified xsi:type="dcterms:W3CDTF">2020-06-25T18:39:07Z</dcterms:modified>
</cp:coreProperties>
</file>