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zersenyurt.net/dersler/guc/GUC_ELO_DERS_04.pdf" TargetMode="External"/><Relationship Id="rId2" Type="http://schemas.openxmlformats.org/officeDocument/2006/relationships/hyperlink" Target="http://sindirgi.balikesir.edu.tr/dersnotu/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1 fazlı yarım, tam , kontrollü ve kontrolsüz devre tasarımları ve örnek </a:t>
            </a:r>
            <a:r>
              <a:rPr lang="tr-TR" dirty="0" smtClean="0"/>
              <a:t>uygulamalar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 FAZLI SİMETRİK TAM DALGA KONTROLSÜZ DOĞRULTUCU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Bilindiği gibi, 1 fazlı gerilimi tam dalga doğrultabilmek için, simetrik AC kaynağın olduğu veya kolaylıkla elde edilebileceği yerlerde, sadece 2 adet güç anahtarı kullanarak tam dalga doğrultma yapmak mümkündür. Bu sayede daha az güç anahtarı kullanılarak anahtar kayıpları azaltılmaktadır. Fakat simetrik AC olmadığı durumlarda ayrıca bir kuruluş maliyeti ortaya </a:t>
            </a:r>
            <a:r>
              <a:rPr lang="tr-TR" sz="2600" dirty="0" smtClean="0"/>
              <a:t>çıkmaktadır[2].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1505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 FAZLI SİMETRİK TAM DALGA KONTROLSÜZ DOĞRULTUCU (OMİK YÜKTE)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4017" y="1846263"/>
            <a:ext cx="3030104" cy="4022725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4516916" y="1846263"/>
            <a:ext cx="619147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Şekilden görüldüğü gibi, çıkış (yük) üzerinde kaynaktan gelen pozitif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olduğu gibi negatif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pozitife katlanmış şekilde görülmektedir. Bunun nedeni pozitif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alternanslarda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D1 ve D2, negatif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alternanslarda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D3 ve D4 diyotlarının iletimidir. Diyotların yalıtımda kaldığı kendilerine göre ters olan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alternanslarda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ise kaynaktan gelen bu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her bir diyot üzerinde, bloke ettiği gerilim olarak </a:t>
            </a:r>
            <a:r>
              <a:rPr lang="tr-TR" sz="2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görülmektedir[2].</a:t>
            </a:r>
            <a:endParaRPr lang="tr-TR" sz="2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68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 FAZLI SİMETRİK TAM DALGA KONTROLSÜZ DOĞRULTUCU (OMİK YÜKTE)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857280"/>
            <a:ext cx="2884217" cy="402272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497" y="1857280"/>
            <a:ext cx="3135399" cy="402272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6896" y="1857280"/>
            <a:ext cx="3293078" cy="4022725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255923" y="5880005"/>
            <a:ext cx="900078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Simetrik tam dalga kontrolsüz doğrultucu formüller[1]</a:t>
            </a:r>
            <a:endParaRPr lang="tr-TR" sz="2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 FAZLI SİMETRİK TAM DALGA KONTROLSÜZ DOĞRULTUCU </a:t>
            </a:r>
            <a:r>
              <a:rPr lang="tr-TR" dirty="0" smtClean="0"/>
              <a:t>(ENDÜKTİF </a:t>
            </a:r>
            <a:r>
              <a:rPr lang="tr-TR" dirty="0"/>
              <a:t>YÜKTE)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140" y="1879314"/>
            <a:ext cx="2989519" cy="4022725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296579" y="2044016"/>
            <a:ext cx="657707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 taraftaki şekilden görüldüğü gibi, yükün çok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endüktif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olduğu kabul edilirse, devrenin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çıkıs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akımı (IO) çok az dalgalanacaktır. Biz çizim ve hesaplama kolaylığı olması açısından bu akımı düz kabul edeceğiz. Yine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sekilden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görüldüğü gibi bu akım, pozitif ve negatif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alternanslarda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kaynaktan çift yönlü olarak çekilmekte, diyotlardan ise kendilerine uygun olan </a:t>
            </a:r>
            <a:r>
              <a:rPr lang="tr-TR" sz="2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alternanslarda</a:t>
            </a:r>
            <a:r>
              <a:rPr lang="tr-TR" sz="2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akım </a:t>
            </a:r>
            <a:r>
              <a:rPr lang="tr-TR" sz="26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akmaktadır[2].</a:t>
            </a:r>
            <a:endParaRPr lang="tr-TR" sz="2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97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 FAZLI SİMETRİK TAM DALGA KONTROLSÜZ DOĞRULTUCU (ENDÜKTİF YÜKTE)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Endüktif</a:t>
            </a:r>
            <a:r>
              <a:rPr lang="tr-TR" sz="2400" dirty="0"/>
              <a:t> yükte ortalama çıkış gücü, ortalama çıkış gerilimi ve akımının çarpımına </a:t>
            </a:r>
            <a:r>
              <a:rPr lang="tr-TR" sz="2400" dirty="0" smtClean="0"/>
              <a:t>eşittir[1]. </a:t>
            </a:r>
          </a:p>
          <a:p>
            <a:r>
              <a:rPr lang="tr-TR" sz="2400" dirty="0" err="1" smtClean="0"/>
              <a:t>Pdc</a:t>
            </a:r>
            <a:r>
              <a:rPr lang="tr-TR" sz="2400" dirty="0"/>
              <a:t>= </a:t>
            </a:r>
            <a:r>
              <a:rPr lang="tr-TR" sz="2400" dirty="0" err="1" smtClean="0"/>
              <a:t>Idc</a:t>
            </a:r>
            <a:r>
              <a:rPr lang="tr-TR" sz="2400" dirty="0" smtClean="0"/>
              <a:t> .</a:t>
            </a:r>
            <a:r>
              <a:rPr lang="tr-TR" sz="2400" dirty="0" err="1" smtClean="0"/>
              <a:t>Vdc</a:t>
            </a:r>
            <a:endParaRPr lang="tr-TR" sz="2400" dirty="0" smtClean="0"/>
          </a:p>
          <a:p>
            <a:r>
              <a:rPr lang="tr-TR" sz="2400" dirty="0"/>
              <a:t>Bu devrenin kaynaktan çektiği etkin güç, kaynak gerilimi ve kaynaktan çekilen akımın etkin değerlerinin çarpımına </a:t>
            </a:r>
            <a:r>
              <a:rPr lang="tr-TR" sz="2400" dirty="0" smtClean="0"/>
              <a:t>eşittir[1]. </a:t>
            </a:r>
          </a:p>
          <a:p>
            <a:r>
              <a:rPr lang="tr-TR" sz="2400" dirty="0" smtClean="0"/>
              <a:t>PS(</a:t>
            </a:r>
            <a:r>
              <a:rPr lang="tr-TR" sz="2400" dirty="0" err="1" smtClean="0"/>
              <a:t>rms</a:t>
            </a:r>
            <a:r>
              <a:rPr lang="tr-TR" sz="2400" dirty="0"/>
              <a:t>)= IS(</a:t>
            </a:r>
            <a:r>
              <a:rPr lang="tr-TR" sz="2400" dirty="0" err="1"/>
              <a:t>rms</a:t>
            </a:r>
            <a:r>
              <a:rPr lang="tr-TR" sz="2400" dirty="0"/>
              <a:t>)VS(</a:t>
            </a:r>
            <a:r>
              <a:rPr lang="tr-TR" sz="2400" dirty="0" err="1"/>
              <a:t>rms</a:t>
            </a:r>
            <a:r>
              <a:rPr lang="tr-TR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9389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http://sindirgi.balikesir.edu.tr/dersnotu/1.pdf</a:t>
            </a:r>
            <a:r>
              <a:rPr lang="tr-TR" dirty="0"/>
              <a:t> (Erişim tar: </a:t>
            </a:r>
            <a:r>
              <a:rPr lang="tr-TR" dirty="0" smtClean="0"/>
              <a:t>21.11.2017)</a:t>
            </a:r>
          </a:p>
          <a:p>
            <a:r>
              <a:rPr lang="tr-TR" dirty="0"/>
              <a:t>[2] </a:t>
            </a:r>
            <a:r>
              <a:rPr lang="tr-TR" dirty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www.ozersenyurt.net/dersler/guc/GUC_ELO_DERS_04.pdf</a:t>
            </a:r>
            <a:r>
              <a:rPr lang="tr-TR" dirty="0" smtClean="0"/>
              <a:t> </a:t>
            </a:r>
            <a:r>
              <a:rPr lang="tr-TR" dirty="0"/>
              <a:t>(Erişim tar: 21.11.2017)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1754</TotalTime>
  <Words>342</Words>
  <Application>Microsoft Office PowerPoint</Application>
  <PresentationFormat>Geniş ekran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1 fazlı yarım, tam , kontrollü ve kontrolsüz devre tasarımları ve örnek uygulamalar</vt:lpstr>
      <vt:lpstr>1 FAZLI SİMETRİK TAM DALGA KONTROLSÜZ DOĞRULTUCU</vt:lpstr>
      <vt:lpstr>1 FAZLI SİMETRİK TAM DALGA KONTROLSÜZ DOĞRULTUCU (OMİK YÜKTE)</vt:lpstr>
      <vt:lpstr>1 FAZLI SİMETRİK TAM DALGA KONTROLSÜZ DOĞRULTUCU (OMİK YÜKTE)</vt:lpstr>
      <vt:lpstr>1 FAZLI SİMETRİK TAM DALGA KONTROLSÜZ DOĞRULTUCU (ENDÜKTİF YÜKTE)</vt:lpstr>
      <vt:lpstr>1 FAZLI SİMETRİK TAM DALGA KONTROLSÜZ DOĞRULTUCU (ENDÜKTİF YÜKTE)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99</cp:revision>
  <dcterms:created xsi:type="dcterms:W3CDTF">2017-11-14T11:12:27Z</dcterms:created>
  <dcterms:modified xsi:type="dcterms:W3CDTF">2017-11-22T20:06:35Z</dcterms:modified>
</cp:coreProperties>
</file>