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56" r:id="rId2"/>
    <p:sldId id="268" r:id="rId3"/>
    <p:sldId id="269" r:id="rId4"/>
    <p:sldId id="270" r:id="rId5"/>
    <p:sldId id="271" r:id="rId6"/>
    <p:sldId id="272" r:id="rId7"/>
    <p:sldId id="266" r:id="rId8"/>
    <p:sldId id="267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5" autoAdjust="0"/>
    <p:restoredTop sz="96433" autoAdjust="0"/>
  </p:normalViewPr>
  <p:slideViewPr>
    <p:cSldViewPr snapToGrid="0">
      <p:cViewPr varScale="1">
        <p:scale>
          <a:sx n="87" d="100"/>
          <a:sy n="87" d="100"/>
        </p:scale>
        <p:origin x="648" y="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22.11.2017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zersenyurt.net/dersler/guc/GUC_ELO_DERS_04.pdf" TargetMode="External"/><Relationship Id="rId2" Type="http://schemas.openxmlformats.org/officeDocument/2006/relationships/hyperlink" Target="http://sindirgi.balikesir.edu.tr/dersnotu/1.pdf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1 fazlı yarım, tam , kontrollü ve kontrolsüz devre tasarımları ve örnek </a:t>
            </a:r>
            <a:r>
              <a:rPr lang="tr-TR" dirty="0" smtClean="0"/>
              <a:t>uygulamalar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NET 205 GÜÇ ELEKTRONİĞİ</a:t>
            </a:r>
            <a:endParaRPr lang="tr-TR" dirty="0"/>
          </a:p>
          <a:p>
            <a:r>
              <a:rPr lang="tr-TR" dirty="0" err="1"/>
              <a:t>Öğr</a:t>
            </a:r>
            <a:r>
              <a:rPr lang="tr-TR" dirty="0"/>
              <a:t>. Gör. Taner DİNDAR</a:t>
            </a: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 FAZLI SİMETRİK TAM DALGA KONTROLSÜZ DOĞRULTUCU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600" dirty="0"/>
              <a:t>Bilindiği gibi, 1 fazlı gerilimi tam dalga doğrultabilmek için, simetrik AC kaynağın olduğu veya kolaylıkla elde edilebileceği yerlerde, sadece 2 adet güç anahtarı kullanarak tam dalga doğrultma yapmak mümkündür. Bu sayede daha az güç anahtarı kullanılarak anahtar kayıpları azaltılmaktadır. Fakat simetrik AC olmadığı durumlarda ayrıca bir kuruluş maliyeti ortaya </a:t>
            </a:r>
            <a:r>
              <a:rPr lang="tr-TR" sz="2600" dirty="0" smtClean="0"/>
              <a:t>çıkmaktadır[2].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2615052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 FAZLI SİMETRİK TAM DALGA KONTROLSÜZ DOĞRULTUCU (OMİK YÜKTE)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84017" y="1846263"/>
            <a:ext cx="3030104" cy="4022725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4516916" y="1846263"/>
            <a:ext cx="6191479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6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Şekilden görüldüğü gibi, çıkış (yük) üzerinde kaynaktan gelen pozitif </a:t>
            </a:r>
            <a:r>
              <a:rPr lang="tr-TR" sz="26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alternanslar</a:t>
            </a:r>
            <a:r>
              <a:rPr lang="tr-TR" sz="26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olduğu gibi negatif </a:t>
            </a:r>
            <a:r>
              <a:rPr lang="tr-TR" sz="26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alternanslar</a:t>
            </a:r>
            <a:r>
              <a:rPr lang="tr-TR" sz="26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ise pozitife katlanmış şekilde görülmektedir. Bunun nedeni pozitif </a:t>
            </a:r>
            <a:r>
              <a:rPr lang="tr-TR" sz="26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alternanslarda</a:t>
            </a:r>
            <a:r>
              <a:rPr lang="tr-TR" sz="26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D1 ve D2, negatif </a:t>
            </a:r>
            <a:r>
              <a:rPr lang="tr-TR" sz="26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alternanslarda</a:t>
            </a:r>
            <a:r>
              <a:rPr lang="tr-TR" sz="26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ise D3 ve D4 diyotlarının iletimidir. Diyotların yalıtımda kaldığı kendilerine göre ters olan </a:t>
            </a:r>
            <a:r>
              <a:rPr lang="tr-TR" sz="26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alternanslarda</a:t>
            </a:r>
            <a:r>
              <a:rPr lang="tr-TR" sz="26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ise kaynaktan gelen bu </a:t>
            </a:r>
            <a:r>
              <a:rPr lang="tr-TR" sz="26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alternanslar</a:t>
            </a:r>
            <a:r>
              <a:rPr lang="tr-TR" sz="26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her bir diyot üzerinde, bloke ettiği gerilim olarak </a:t>
            </a:r>
            <a:r>
              <a:rPr lang="tr-TR" sz="26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görülmektedir[2].</a:t>
            </a:r>
            <a:endParaRPr lang="tr-TR" sz="26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5683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1 FAZLI SİMETRİK TAM DALGA KONTROLSÜZ DOĞRULTUCU (OMİK YÜKTE)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7280" y="1857280"/>
            <a:ext cx="2884217" cy="4022725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1497" y="1857280"/>
            <a:ext cx="3135399" cy="4022725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16896" y="1857280"/>
            <a:ext cx="3293078" cy="4022725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1255923" y="5880005"/>
            <a:ext cx="900078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6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Şekil 1. Simetrik tam dalga kontrolsüz doğrultucu formüller[1]</a:t>
            </a:r>
            <a:endParaRPr lang="tr-TR" sz="26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841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1 FAZLI SİMETRİK TAM DALGA KONTROLSÜZ DOĞRULTUCU </a:t>
            </a:r>
            <a:r>
              <a:rPr lang="tr-TR" dirty="0" smtClean="0"/>
              <a:t>(ENDÜKTİF </a:t>
            </a:r>
            <a:r>
              <a:rPr lang="tr-TR" dirty="0"/>
              <a:t>YÜKTE)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94140" y="1879314"/>
            <a:ext cx="2989519" cy="4022725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4296579" y="2044016"/>
            <a:ext cx="657707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6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Yan taraftaki şekilden görüldüğü gibi, yükün çok </a:t>
            </a:r>
            <a:r>
              <a:rPr lang="tr-TR" sz="26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endüktif</a:t>
            </a:r>
            <a:r>
              <a:rPr lang="tr-TR" sz="26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olduğu kabul edilirse, devrenin </a:t>
            </a:r>
            <a:r>
              <a:rPr lang="tr-TR" sz="26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çıkıs</a:t>
            </a:r>
            <a:r>
              <a:rPr lang="tr-TR" sz="26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akımı (IO) çok az dalgalanacaktır. Biz çizim ve hesaplama kolaylığı olması açısından bu akımı düz kabul edeceğiz. Yine </a:t>
            </a:r>
            <a:r>
              <a:rPr lang="tr-TR" sz="26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sekilden</a:t>
            </a:r>
            <a:r>
              <a:rPr lang="tr-TR" sz="26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görüldüğü gibi bu akım, pozitif ve negatif </a:t>
            </a:r>
            <a:r>
              <a:rPr lang="tr-TR" sz="26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alternanslarda</a:t>
            </a:r>
            <a:r>
              <a:rPr lang="tr-TR" sz="26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kaynaktan çift yönlü olarak çekilmekte, diyotlardan ise kendilerine uygun olan </a:t>
            </a:r>
            <a:r>
              <a:rPr lang="tr-TR" sz="26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alternanslarda</a:t>
            </a:r>
            <a:r>
              <a:rPr lang="tr-TR" sz="26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akım </a:t>
            </a:r>
            <a:r>
              <a:rPr lang="tr-TR" sz="26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akmaktadır[2].</a:t>
            </a:r>
            <a:endParaRPr lang="tr-TR" sz="26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7972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1 FAZLI SİMETRİK TAM DALGA KONTROLSÜZ DOĞRULTUCU (ENDÜKTİF YÜKTE)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err="1"/>
              <a:t>Endüktif</a:t>
            </a:r>
            <a:r>
              <a:rPr lang="tr-TR" sz="2400" dirty="0"/>
              <a:t> yükte ortalama çıkış gücü, ortalama çıkış gerilimi ve akımının çarpımına </a:t>
            </a:r>
            <a:r>
              <a:rPr lang="tr-TR" sz="2400" dirty="0" smtClean="0"/>
              <a:t>eşittir[1]. </a:t>
            </a:r>
          </a:p>
          <a:p>
            <a:r>
              <a:rPr lang="tr-TR" sz="2400" dirty="0" err="1" smtClean="0"/>
              <a:t>Pdc</a:t>
            </a:r>
            <a:r>
              <a:rPr lang="tr-TR" sz="2400" dirty="0"/>
              <a:t>= </a:t>
            </a:r>
            <a:r>
              <a:rPr lang="tr-TR" sz="2400" dirty="0" err="1" smtClean="0"/>
              <a:t>Idc</a:t>
            </a:r>
            <a:r>
              <a:rPr lang="tr-TR" sz="2400" dirty="0" smtClean="0"/>
              <a:t> .</a:t>
            </a:r>
            <a:r>
              <a:rPr lang="tr-TR" sz="2400" dirty="0" err="1" smtClean="0"/>
              <a:t>Vdc</a:t>
            </a:r>
            <a:endParaRPr lang="tr-TR" sz="2400" dirty="0" smtClean="0"/>
          </a:p>
          <a:p>
            <a:r>
              <a:rPr lang="tr-TR" sz="2400" dirty="0"/>
              <a:t>Bu devrenin kaynaktan çektiği etkin güç, kaynak gerilimi ve kaynaktan çekilen akımın etkin değerlerinin çarpımına </a:t>
            </a:r>
            <a:r>
              <a:rPr lang="tr-TR" sz="2400" dirty="0" smtClean="0"/>
              <a:t>eşittir[1]. </a:t>
            </a:r>
          </a:p>
          <a:p>
            <a:r>
              <a:rPr lang="tr-TR" sz="2400" dirty="0" smtClean="0"/>
              <a:t>PS(</a:t>
            </a:r>
            <a:r>
              <a:rPr lang="tr-TR" sz="2400" dirty="0" err="1" smtClean="0"/>
              <a:t>rms</a:t>
            </a:r>
            <a:r>
              <a:rPr lang="tr-TR" sz="2400" dirty="0"/>
              <a:t>)= IS(</a:t>
            </a:r>
            <a:r>
              <a:rPr lang="tr-TR" sz="2400" dirty="0" err="1"/>
              <a:t>rms</a:t>
            </a:r>
            <a:r>
              <a:rPr lang="tr-TR" sz="2400" dirty="0"/>
              <a:t>)VS(</a:t>
            </a:r>
            <a:r>
              <a:rPr lang="tr-TR" sz="2400" dirty="0" err="1"/>
              <a:t>rms</a:t>
            </a:r>
            <a:r>
              <a:rPr lang="tr-TR" sz="24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99389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[</a:t>
            </a:r>
            <a:r>
              <a:rPr lang="tr-TR" dirty="0" smtClean="0"/>
              <a:t>1]</a:t>
            </a:r>
            <a:r>
              <a:rPr lang="tr-TR" dirty="0"/>
              <a:t> </a:t>
            </a:r>
            <a:r>
              <a:rPr lang="tr-TR" dirty="0">
                <a:hlinkClick r:id="rId2"/>
              </a:rPr>
              <a:t>http://sindirgi.balikesir.edu.tr/dersnotu/1.pdf</a:t>
            </a:r>
            <a:r>
              <a:rPr lang="tr-TR" dirty="0"/>
              <a:t> (Erişim tar: </a:t>
            </a:r>
            <a:r>
              <a:rPr lang="tr-TR" dirty="0" smtClean="0"/>
              <a:t>21.11.2017)</a:t>
            </a:r>
          </a:p>
          <a:p>
            <a:r>
              <a:rPr lang="tr-TR" dirty="0"/>
              <a:t>[2] </a:t>
            </a:r>
            <a:r>
              <a:rPr lang="tr-TR" dirty="0">
                <a:hlinkClick r:id="rId3"/>
              </a:rPr>
              <a:t>http://</a:t>
            </a:r>
            <a:r>
              <a:rPr lang="tr-TR" dirty="0" smtClean="0">
                <a:hlinkClick r:id="rId3"/>
              </a:rPr>
              <a:t>www.ozersenyurt.net/dersler/guc/GUC_ELO_DERS_04.pdf</a:t>
            </a:r>
            <a:r>
              <a:rPr lang="tr-TR" dirty="0" smtClean="0"/>
              <a:t> </a:t>
            </a:r>
            <a:r>
              <a:rPr lang="tr-TR" dirty="0"/>
              <a:t>(Erişim tar: 21.11.2017)</a:t>
            </a:r>
          </a:p>
          <a:p>
            <a:endParaRPr lang="tr-TR" dirty="0" smtClean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22314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DİNLEDİĞİNİZ İÇİN TEŞEKKÜRLER…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 smtClean="0">
                <a:solidFill>
                  <a:schemeClr val="bg1"/>
                </a:solidFill>
              </a:rPr>
              <a:t>(1791 </a:t>
            </a:r>
            <a:r>
              <a:rPr lang="tr-TR" b="1" dirty="0">
                <a:solidFill>
                  <a:schemeClr val="bg1"/>
                </a:solidFill>
              </a:rPr>
              <a:t>- 1867)</a:t>
            </a:r>
            <a:br>
              <a:rPr lang="tr-TR" b="1" dirty="0">
                <a:solidFill>
                  <a:schemeClr val="bg1"/>
                </a:solidFill>
              </a:rPr>
            </a:br>
            <a:endParaRPr lang="tr-TR" sz="28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70790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1754</TotalTime>
  <Words>342</Words>
  <Application>Microsoft Office PowerPoint</Application>
  <PresentationFormat>Geniş ekran</PresentationFormat>
  <Paragraphs>23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Calibri</vt:lpstr>
      <vt:lpstr>Times New Roman</vt:lpstr>
      <vt:lpstr>Geçmişe bakış</vt:lpstr>
      <vt:lpstr>1 fazlı yarım, tam , kontrollü ve kontrolsüz devre tasarımları ve örnek uygulamalar</vt:lpstr>
      <vt:lpstr>1 FAZLI SİMETRİK TAM DALGA KONTROLSÜZ DOĞRULTUCU</vt:lpstr>
      <vt:lpstr>1 FAZLI SİMETRİK TAM DALGA KONTROLSÜZ DOĞRULTUCU (OMİK YÜKTE)</vt:lpstr>
      <vt:lpstr>1 FAZLI SİMETRİK TAM DALGA KONTROLSÜZ DOĞRULTUCU (OMİK YÜKTE)</vt:lpstr>
      <vt:lpstr>1 FAZLI SİMETRİK TAM DALGA KONTROLSÜZ DOĞRULTUCU (ENDÜKTİF YÜKTE)</vt:lpstr>
      <vt:lpstr>1 FAZLI SİMETRİK TAM DALGA KONTROLSÜZ DOĞRULTUCU (ENDÜKTİF YÜKTE)</vt:lpstr>
      <vt:lpstr>KAYNAKLAR</vt:lpstr>
      <vt:lpstr>DİNLEDİĞİNİZ İÇİN TEŞEKKÜRLER…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Taner</cp:lastModifiedBy>
  <cp:revision>99</cp:revision>
  <dcterms:created xsi:type="dcterms:W3CDTF">2017-11-14T11:12:27Z</dcterms:created>
  <dcterms:modified xsi:type="dcterms:W3CDTF">2017-11-22T20:06:35Z</dcterms:modified>
</cp:coreProperties>
</file>