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Cerrahi müdahaleler/Yasak müdahaleler </a:t>
            </a:r>
            <a:endParaRPr lang="tr-TR" dirty="0"/>
          </a:p>
        </p:txBody>
      </p:sp>
      <p:sp>
        <p:nvSpPr>
          <p:cNvPr id="3" name="İçerik Yer Tutucusu 2"/>
          <p:cNvSpPr>
            <a:spLocks noGrp="1"/>
          </p:cNvSpPr>
          <p:nvPr>
            <p:ph idx="1"/>
          </p:nvPr>
        </p:nvSpPr>
        <p:spPr>
          <a:xfrm>
            <a:off x="838200" y="1471613"/>
            <a:ext cx="10515600" cy="4705350"/>
          </a:xfrm>
        </p:spPr>
        <p:txBody>
          <a:bodyPr>
            <a:normAutofit fontScale="77500" lnSpcReduction="20000"/>
          </a:bodyPr>
          <a:lstStyle/>
          <a:p>
            <a:r>
              <a:rPr lang="tr-TR" dirty="0" smtClean="0"/>
              <a:t>Madde 7- Hayvanlara tıbbî ve cerrahi müdahaleler sadece veteriner hekimler tarafından yapılır.              </a:t>
            </a:r>
          </a:p>
          <a:p>
            <a:r>
              <a:rPr lang="tr-TR" dirty="0" smtClean="0"/>
              <a:t>Kontrolsüz üremenin önlenmesi için, hayvanlara acı vermeden kısırlaştırma müdahaleleri yapılır.              </a:t>
            </a:r>
          </a:p>
          <a:p>
            <a:r>
              <a:rPr lang="tr-TR" dirty="0" smtClean="0"/>
              <a:t>Madde 8- Bir hayvan neslini yok edecek her türlü müdahale yasaktır.           </a:t>
            </a:r>
          </a:p>
          <a:p>
            <a:r>
              <a:rPr lang="tr-TR" dirty="0" smtClean="0"/>
              <a:t>Hayvanların, yaşadıkları sürece, tıbbî amaçlar dışında organ veya dokularının tümü ya da bir bölümü çıkarılıp alınamaz veya tahrip edilemez.              </a:t>
            </a:r>
          </a:p>
          <a:p>
            <a:r>
              <a:rPr lang="tr-TR" dirty="0" smtClean="0"/>
              <a:t>Ev ve süs hayvanının dış görünüşünü değiştirmeye yönelik veya diğer tedavi edici olmayan kuyruk ve kulak kesilmesi, ses tellerinin alınması ve tırnak ve dişlerinin sökülmesine yönelik  cerrahi müdahale yapılması yasaktır. Ancak bu yasaklamalara; bir veteriner hekimin, veteriner hekimliği uygulamaları ile ilgili tıbbî sebepler veya özel bir hayvanın yararı için gerektiğinde tedavi edici olmayan müdahaleyi gerekli görmesi veya üremenin önlenmesi durumlarında izin verilebilir.             Bir hayvana tıbbî amaçlar dışında, onun türüne ve </a:t>
            </a:r>
            <a:r>
              <a:rPr lang="tr-TR" dirty="0" err="1" smtClean="0"/>
              <a:t>etolojik</a:t>
            </a:r>
            <a:r>
              <a:rPr lang="tr-TR" dirty="0" smtClean="0"/>
              <a:t> özelliklerine aykırı hale getirecek şekilde ve dozda hormon ve ilaç vermek, çeşitli maddelerle doping yapmak, hayvanların türlerine has davranış ve fizikî özelliklerini yapay yöntemlerle değiştirmek  yasaktır. </a:t>
            </a:r>
            <a:endParaRPr lang="tr-TR" dirty="0"/>
          </a:p>
        </p:txBody>
      </p:sp>
    </p:spTree>
    <p:extLst>
      <p:ext uri="{BB962C8B-B14F-4D97-AF65-F5344CB8AC3E}">
        <p14:creationId xmlns:p14="http://schemas.microsoft.com/office/powerpoint/2010/main" val="23647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sz="2200" dirty="0">
                <a:solidFill>
                  <a:prstClr val="black"/>
                </a:solidFill>
              </a:rPr>
              <a:t>Hayvanların, yaşadıkları sürece, tıbbî amaçlar dışında organ veya dokularının tümü ya da bir bölümü çıkarılıp alınamaz veya tahrip edilemez.              </a:t>
            </a:r>
          </a:p>
          <a:p>
            <a:pPr lvl="0"/>
            <a:r>
              <a:rPr lang="tr-TR" sz="2200" dirty="0">
                <a:solidFill>
                  <a:prstClr val="black"/>
                </a:solidFill>
              </a:rPr>
              <a:t>Ev ve süs hayvanının dış görünüşünü değiştirmeye yönelik veya diğer tedavi edici olmayan kuyruk ve kulak kesilmesi, ses tellerinin alınması ve tırnak ve dişlerinin sökülmesine yönelik  cerrahi müdahale yapılması yasaktır. Ancak bu yasaklamalara; bir veteriner hekimin, veteriner hekimliği uygulamaları ile ilgili tıbbî sebepler veya özel bir hayvanın yararı için gerektiğinde tedavi edici olmayan müdahaleyi gerekli görmesi veya üremenin önlenmesi durumlarında izin verilebilir.             Bir hayvana tıbbî amaçlar dışında, onun türüne ve </a:t>
            </a:r>
            <a:r>
              <a:rPr lang="tr-TR" sz="2200" dirty="0" err="1">
                <a:solidFill>
                  <a:prstClr val="black"/>
                </a:solidFill>
              </a:rPr>
              <a:t>etolojik</a:t>
            </a:r>
            <a:r>
              <a:rPr lang="tr-TR" sz="2200" dirty="0">
                <a:solidFill>
                  <a:prstClr val="black"/>
                </a:solidFill>
              </a:rPr>
              <a:t> özelliklerine aykırı hale getirecek şekilde ve dozda hormon ve ilaç vermek, çeşitli maddelerle doping yapmak, hayvanların türlerine has davranış ve fizikî özelliklerini yapay yöntemlerle değiştirmek  yasaktır. </a:t>
            </a:r>
          </a:p>
          <a:p>
            <a:endParaRPr lang="tr-TR" dirty="0"/>
          </a:p>
        </p:txBody>
      </p:sp>
    </p:spTree>
    <p:extLst>
      <p:ext uri="{BB962C8B-B14F-4D97-AF65-F5344CB8AC3E}">
        <p14:creationId xmlns:p14="http://schemas.microsoft.com/office/powerpoint/2010/main" val="6160975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296</Words>
  <Application>Microsoft Office PowerPoint</Application>
  <PresentationFormat>Geniş ekran</PresentationFormat>
  <Paragraphs>8</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Cerrahi müdahaleler/Yasak müdahaleler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2019-03-08T05:50:35Z</dcterms:modified>
</cp:coreProperties>
</file>