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3" r:id="rId3"/>
    <p:sldId id="267" r:id="rId4"/>
    <p:sldId id="266" r:id="rId5"/>
    <p:sldId id="265" r:id="rId6"/>
    <p:sldId id="264" r:id="rId7"/>
    <p:sldId id="262" r:id="rId8"/>
    <p:sldId id="261" r:id="rId9"/>
    <p:sldId id="260" r:id="rId10"/>
    <p:sldId id="259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14" autoAdjust="0"/>
    <p:restoredTop sz="94660"/>
  </p:normalViewPr>
  <p:slideViewPr>
    <p:cSldViewPr>
      <p:cViewPr varScale="1">
        <p:scale>
          <a:sx n="102" d="100"/>
          <a:sy n="102" d="100"/>
        </p:scale>
        <p:origin x="282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6.03.2020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3/6/2020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6.03.2020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6.03.2020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6.03.2020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6.03.2020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6.03.2020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6.03.2020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07704" y="836712"/>
            <a:ext cx="6192688" cy="5112568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4</a:t>
            </a: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. </a:t>
            </a: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Hafta</a:t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A1 Düzey Hindi Karşılıklı Konuşma Metni- Kelime Öğretimi I</a:t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1600" dirty="0" smtClean="0">
                <a:solidFill>
                  <a:schemeClr val="tx1"/>
                </a:solidFill>
              </a:rPr>
              <a:t/>
            </a:r>
            <a:br>
              <a:rPr lang="tr-TR" sz="1600" dirty="0" smtClean="0">
                <a:solidFill>
                  <a:schemeClr val="tx1"/>
                </a:solidFill>
              </a:rPr>
            </a:br>
            <a:r>
              <a:rPr lang="tr-TR" sz="1600" dirty="0" smtClean="0">
                <a:solidFill>
                  <a:schemeClr val="tx1"/>
                </a:solidFill>
              </a:rPr>
              <a:t/>
            </a:r>
            <a:br>
              <a:rPr lang="tr-TR" sz="1600" dirty="0" smtClean="0">
                <a:solidFill>
                  <a:schemeClr val="tx1"/>
                </a:solidFill>
              </a:rPr>
            </a:br>
            <a:r>
              <a:rPr lang="tr-TR" sz="1600" dirty="0" smtClean="0">
                <a:solidFill>
                  <a:schemeClr val="tx1"/>
                </a:solidFill>
              </a:rPr>
              <a:t/>
            </a:r>
            <a:br>
              <a:rPr lang="tr-TR" sz="1600" dirty="0" smtClean="0">
                <a:solidFill>
                  <a:schemeClr val="tx1"/>
                </a:solidFill>
              </a:rPr>
            </a:br>
            <a:r>
              <a:rPr lang="tr-TR" sz="1600" dirty="0" smtClean="0">
                <a:solidFill>
                  <a:schemeClr val="tx1"/>
                </a:solidFill>
              </a:rPr>
              <a:t/>
            </a:r>
            <a:br>
              <a:rPr lang="tr-TR" sz="1600" dirty="0" smtClean="0">
                <a:solidFill>
                  <a:schemeClr val="tx1"/>
                </a:solidFill>
              </a:rPr>
            </a:br>
            <a:endParaRPr lang="tr-TR" sz="1600" dirty="0">
              <a:solidFill>
                <a:schemeClr val="tx1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 fontScale="92500" lnSpcReduction="20000"/>
          </a:bodyPr>
          <a:lstStyle/>
          <a:p>
            <a:pPr algn="ct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ctr"/>
            <a:endParaRPr lang="tr-TR" sz="28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ctr"/>
            <a:r>
              <a:rPr lang="hi-IN" sz="28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यह </a:t>
            </a:r>
            <a:r>
              <a:rPr lang="hi-IN" sz="28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कमरा बहुत बड़ा है</a:t>
            </a:r>
            <a:endParaRPr lang="tr-TR" sz="280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endParaRPr lang="tr-TR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</a:t>
            </a:r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. Yalçın Kayalı</a:t>
            </a:r>
          </a:p>
          <a:p>
            <a:pPr algn="r"/>
            <a:r>
              <a:rPr lang="tr-T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  <a:p>
            <a:pPr algn="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40000" lnSpcReduction="20000"/>
          </a:bodyPr>
          <a:lstStyle/>
          <a:p>
            <a:pPr algn="ctr"/>
            <a:r>
              <a:rPr lang="hi-IN" sz="4400" dirty="0"/>
              <a:t>मेज़</a:t>
            </a:r>
            <a:endParaRPr lang="tr-TR" sz="4400" dirty="0"/>
          </a:p>
          <a:p>
            <a:pPr algn="ctr"/>
            <a:r>
              <a:rPr lang="hi-IN" sz="4400" dirty="0"/>
              <a:t>कुरसियाँ</a:t>
            </a:r>
            <a:endParaRPr lang="tr-TR" sz="4400" dirty="0"/>
          </a:p>
          <a:p>
            <a:pPr algn="ctr"/>
            <a:r>
              <a:rPr lang="hi-IN" sz="4400" dirty="0"/>
              <a:t>क्या</a:t>
            </a:r>
            <a:endParaRPr lang="tr-TR" sz="4400" dirty="0"/>
          </a:p>
          <a:p>
            <a:pPr algn="ctr"/>
            <a:r>
              <a:rPr lang="hi-IN" sz="4400" dirty="0"/>
              <a:t>पंखा</a:t>
            </a:r>
            <a:endParaRPr lang="tr-TR" sz="4400" dirty="0"/>
          </a:p>
          <a:p>
            <a:pPr algn="ctr"/>
            <a:r>
              <a:rPr lang="hi-IN" sz="4400" dirty="0" smtClean="0"/>
              <a:t>नहीं</a:t>
            </a:r>
            <a:endParaRPr lang="tr-TR" sz="4400" dirty="0" smtClean="0"/>
          </a:p>
          <a:p>
            <a:pPr algn="ctr"/>
            <a:r>
              <a:rPr lang="hi-IN" sz="4400" dirty="0"/>
              <a:t>पंखा</a:t>
            </a:r>
            <a:endParaRPr lang="tr-TR" sz="4400" dirty="0"/>
          </a:p>
          <a:p>
            <a:pPr algn="ctr"/>
            <a:r>
              <a:rPr lang="hi-IN" sz="4400" dirty="0"/>
              <a:t>लेकिन</a:t>
            </a:r>
            <a:endParaRPr lang="tr-TR" sz="4400" dirty="0"/>
          </a:p>
          <a:p>
            <a:pPr algn="ctr"/>
            <a:r>
              <a:rPr lang="hi-IN" sz="4400" dirty="0"/>
              <a:t>खिड़की</a:t>
            </a:r>
            <a:endParaRPr lang="tr-TR" sz="4400" dirty="0"/>
          </a:p>
          <a:p>
            <a:pPr algn="ctr"/>
            <a:r>
              <a:rPr lang="hi-IN" sz="4400" dirty="0"/>
              <a:t>काफी</a:t>
            </a:r>
            <a:endParaRPr lang="tr-TR" sz="4400" dirty="0"/>
          </a:p>
          <a:p>
            <a:pPr algn="ctr"/>
            <a:r>
              <a:rPr lang="hi-IN" sz="4400" dirty="0" smtClean="0"/>
              <a:t>बड़ी</a:t>
            </a:r>
            <a:endParaRPr lang="tr-TR" sz="4400" dirty="0" smtClean="0"/>
          </a:p>
          <a:p>
            <a:pPr algn="ctr"/>
            <a:r>
              <a:rPr lang="hi-IN" sz="4400" dirty="0"/>
              <a:t>बहुत</a:t>
            </a:r>
            <a:endParaRPr lang="tr-TR" sz="4400" dirty="0"/>
          </a:p>
          <a:p>
            <a:pPr algn="ctr"/>
            <a:r>
              <a:rPr lang="hi-IN" sz="4400" dirty="0"/>
              <a:t>अच्छा</a:t>
            </a:r>
            <a:endParaRPr lang="tr-TR" sz="4400" dirty="0"/>
          </a:p>
          <a:p>
            <a:pPr algn="ctr"/>
            <a:r>
              <a:rPr lang="hi-IN" sz="4400" dirty="0"/>
              <a:t>कमरा</a:t>
            </a:r>
            <a:endParaRPr lang="tr-TR" sz="4400" dirty="0"/>
          </a:p>
          <a:p>
            <a:pPr algn="ctr"/>
            <a:r>
              <a:rPr lang="hi-IN" sz="4400" dirty="0"/>
              <a:t>साफ</a:t>
            </a:r>
            <a:endParaRPr lang="tr-TR" sz="4400" dirty="0"/>
          </a:p>
          <a:p>
            <a:pPr algn="ctr"/>
            <a:r>
              <a:rPr lang="hi-IN" sz="4400" dirty="0"/>
              <a:t>हवादार</a:t>
            </a:r>
            <a:endParaRPr lang="tr-TR" sz="4400" dirty="0"/>
          </a:p>
          <a:p>
            <a:pPr algn="ctr"/>
            <a:endParaRPr lang="tr-TR" sz="4400" dirty="0"/>
          </a:p>
          <a:p>
            <a:pPr algn="ctr"/>
            <a:endParaRPr lang="tr-TR" sz="4400" dirty="0"/>
          </a:p>
          <a:p>
            <a:pPr algn="ctr"/>
            <a:endParaRPr lang="tr-TR" sz="4400" dirty="0"/>
          </a:p>
        </p:txBody>
      </p:sp>
    </p:spTree>
    <p:extLst>
      <p:ext uri="{BB962C8B-B14F-4D97-AF65-F5344CB8AC3E}">
        <p14:creationId xmlns:p14="http://schemas.microsoft.com/office/powerpoint/2010/main" val="1156956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hi-IN" sz="3600" dirty="0" smtClean="0"/>
              <a:t>यह </a:t>
            </a:r>
            <a:r>
              <a:rPr lang="hi-IN" sz="3600" dirty="0"/>
              <a:t>कमरा बहुत बड़ा है ! </a:t>
            </a:r>
            <a:endParaRPr lang="tr-TR" sz="3600" dirty="0" smtClean="0"/>
          </a:p>
          <a:p>
            <a:pPr algn="ctr"/>
            <a:r>
              <a:rPr lang="hi-IN" sz="3600" dirty="0" smtClean="0"/>
              <a:t>क्या </a:t>
            </a:r>
            <a:r>
              <a:rPr lang="hi-IN" sz="3600" dirty="0"/>
              <a:t>दूसरे कमरे छोटे हैं </a:t>
            </a:r>
            <a:r>
              <a:rPr lang="tr-TR" sz="3600" dirty="0"/>
              <a:t>? </a:t>
            </a:r>
            <a:endParaRPr lang="tr-TR" sz="3600" dirty="0" smtClean="0"/>
          </a:p>
          <a:p>
            <a:pPr marL="0" indent="0" algn="ctr">
              <a:buNone/>
            </a:pPr>
            <a:endParaRPr lang="tr-TR" sz="3600" dirty="0"/>
          </a:p>
          <a:p>
            <a:pPr algn="ctr"/>
            <a:r>
              <a:rPr lang="hi-IN" sz="3200" dirty="0" smtClean="0"/>
              <a:t>कमरा</a:t>
            </a:r>
            <a:endParaRPr lang="tr-TR" sz="3200" dirty="0" smtClean="0"/>
          </a:p>
          <a:p>
            <a:pPr algn="ctr"/>
            <a:r>
              <a:rPr lang="hi-IN" sz="3200" dirty="0" smtClean="0"/>
              <a:t>बहुत</a:t>
            </a:r>
            <a:endParaRPr lang="tr-TR" sz="3200" dirty="0" smtClean="0"/>
          </a:p>
          <a:p>
            <a:pPr algn="ctr"/>
            <a:r>
              <a:rPr lang="hi-IN" sz="3200" dirty="0" smtClean="0"/>
              <a:t>बड़ा</a:t>
            </a:r>
            <a:endParaRPr lang="tr-TR" sz="3200" dirty="0" smtClean="0"/>
          </a:p>
          <a:p>
            <a:pPr algn="ctr"/>
            <a:r>
              <a:rPr lang="hi-IN" sz="3200" dirty="0"/>
              <a:t>दूसरे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217948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hi-IN" sz="3600" dirty="0"/>
              <a:t>जी </a:t>
            </a:r>
            <a:r>
              <a:rPr lang="hi-IN" sz="3600" dirty="0" smtClean="0"/>
              <a:t>नहीं</a:t>
            </a:r>
            <a:r>
              <a:rPr lang="tr-TR" sz="3600" dirty="0" smtClean="0"/>
              <a:t>,</a:t>
            </a:r>
            <a:r>
              <a:rPr lang="hi-IN" sz="3600" dirty="0" smtClean="0"/>
              <a:t> </a:t>
            </a:r>
            <a:r>
              <a:rPr lang="hi-IN" sz="3600" dirty="0"/>
              <a:t>सिर्फ एक कमरा छोटा है </a:t>
            </a:r>
            <a:r>
              <a:rPr lang="tr-TR" sz="3600" dirty="0"/>
              <a:t>,</a:t>
            </a:r>
            <a:r>
              <a:rPr lang="hi-IN" sz="3600" dirty="0"/>
              <a:t> दूसरे बड़े </a:t>
            </a:r>
            <a:r>
              <a:rPr lang="hi-IN" sz="3600" dirty="0" smtClean="0"/>
              <a:t>हैं</a:t>
            </a:r>
            <a:endParaRPr lang="tr-TR" sz="3600" dirty="0" smtClean="0"/>
          </a:p>
          <a:p>
            <a:pPr algn="ctr"/>
            <a:endParaRPr lang="tr-TR" sz="3600" dirty="0"/>
          </a:p>
          <a:p>
            <a:pPr algn="ctr"/>
            <a:r>
              <a:rPr lang="hi-IN" sz="3200" dirty="0" smtClean="0"/>
              <a:t>सिर्फ</a:t>
            </a:r>
            <a:endParaRPr lang="tr-TR" sz="3200" dirty="0" smtClean="0"/>
          </a:p>
          <a:p>
            <a:pPr algn="ctr"/>
            <a:r>
              <a:rPr lang="hi-IN" sz="3200" dirty="0" smtClean="0"/>
              <a:t>एक</a:t>
            </a:r>
            <a:endParaRPr lang="tr-TR" sz="3200" dirty="0" smtClean="0"/>
          </a:p>
          <a:p>
            <a:pPr algn="ctr"/>
            <a:r>
              <a:rPr lang="hi-IN" sz="3200" dirty="0" smtClean="0"/>
              <a:t>छोटा</a:t>
            </a:r>
            <a:endParaRPr lang="tr-TR" sz="3200" dirty="0" smtClean="0"/>
          </a:p>
          <a:p>
            <a:pPr algn="ctr"/>
            <a:r>
              <a:rPr lang="hi-IN" sz="3200" dirty="0"/>
              <a:t>बड़े</a:t>
            </a:r>
            <a:endParaRPr lang="tr-TR" sz="3200" dirty="0" smtClean="0"/>
          </a:p>
          <a:p>
            <a:pPr algn="ctr"/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892496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hi-IN" sz="3600" dirty="0"/>
              <a:t>क्या यह बड़ी अलमारी खाली है </a:t>
            </a:r>
            <a:r>
              <a:rPr lang="tr-TR" sz="3600" dirty="0"/>
              <a:t>? </a:t>
            </a:r>
            <a:endParaRPr lang="tr-TR" sz="3600" dirty="0" smtClean="0"/>
          </a:p>
          <a:p>
            <a:pPr algn="ctr"/>
            <a:endParaRPr lang="tr-TR" sz="3600" dirty="0"/>
          </a:p>
          <a:p>
            <a:pPr algn="ctr"/>
            <a:r>
              <a:rPr lang="hi-IN" sz="3200" dirty="0" smtClean="0"/>
              <a:t>क्या</a:t>
            </a:r>
            <a:endParaRPr lang="tr-TR" sz="3200" dirty="0" smtClean="0"/>
          </a:p>
          <a:p>
            <a:pPr marL="0" indent="0" algn="ctr">
              <a:buNone/>
            </a:pPr>
            <a:endParaRPr lang="tr-TR" sz="3200" dirty="0" smtClean="0"/>
          </a:p>
          <a:p>
            <a:pPr algn="ctr"/>
            <a:r>
              <a:rPr lang="hi-IN" sz="3200" dirty="0" smtClean="0"/>
              <a:t>अलमारी</a:t>
            </a:r>
            <a:endParaRPr lang="tr-TR" sz="3200" dirty="0" smtClean="0"/>
          </a:p>
          <a:p>
            <a:pPr marL="0" indent="0" algn="ctr">
              <a:buNone/>
            </a:pPr>
            <a:endParaRPr lang="tr-TR" sz="3200" dirty="0" smtClean="0"/>
          </a:p>
          <a:p>
            <a:pPr algn="ctr"/>
            <a:r>
              <a:rPr lang="hi-IN" sz="3200" dirty="0"/>
              <a:t>खाली</a:t>
            </a:r>
            <a:endParaRPr lang="tr-TR" sz="3200" dirty="0" smtClean="0"/>
          </a:p>
          <a:p>
            <a:pPr algn="ctr"/>
            <a:endParaRPr lang="tr-TR" sz="3200" dirty="0"/>
          </a:p>
          <a:p>
            <a:pPr algn="ctr"/>
            <a:endParaRPr lang="tr-TR" sz="4400" dirty="0" smtClean="0"/>
          </a:p>
          <a:p>
            <a:pPr algn="ctr"/>
            <a:endParaRPr lang="tr-TR" sz="4400" dirty="0"/>
          </a:p>
        </p:txBody>
      </p:sp>
    </p:spTree>
    <p:extLst>
      <p:ext uri="{BB962C8B-B14F-4D97-AF65-F5344CB8AC3E}">
        <p14:creationId xmlns:p14="http://schemas.microsoft.com/office/powerpoint/2010/main" val="26603187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hi-IN" sz="4400" dirty="0"/>
              <a:t>जी हाँ</a:t>
            </a:r>
            <a:r>
              <a:rPr lang="tr-TR" sz="4400" dirty="0"/>
              <a:t>,</a:t>
            </a:r>
            <a:r>
              <a:rPr lang="hi-IN" sz="4400" dirty="0"/>
              <a:t> ज़रूर</a:t>
            </a:r>
            <a:r>
              <a:rPr lang="tr-TR" sz="4400" dirty="0"/>
              <a:t>,</a:t>
            </a:r>
            <a:r>
              <a:rPr lang="hi-IN" sz="4400" dirty="0"/>
              <a:t> दोनों अलमारियाँ खाली हैं</a:t>
            </a:r>
            <a:r>
              <a:rPr lang="hi-IN" sz="4400" b="1" dirty="0"/>
              <a:t> </a:t>
            </a:r>
            <a:endParaRPr lang="tr-TR" sz="4400" dirty="0"/>
          </a:p>
          <a:p>
            <a:pPr algn="ctr"/>
            <a:endParaRPr lang="tr-TR" sz="3200" dirty="0" smtClean="0"/>
          </a:p>
          <a:p>
            <a:pPr algn="ctr"/>
            <a:r>
              <a:rPr lang="hi-IN" sz="3200" dirty="0" smtClean="0"/>
              <a:t>ज़रूर</a:t>
            </a:r>
            <a:endParaRPr lang="tr-TR" sz="3200" dirty="0" smtClean="0"/>
          </a:p>
          <a:p>
            <a:pPr algn="ctr"/>
            <a:r>
              <a:rPr lang="hi-IN" sz="3200" dirty="0" smtClean="0"/>
              <a:t>दो</a:t>
            </a:r>
            <a:endParaRPr lang="tr-TR" sz="3200" dirty="0" smtClean="0"/>
          </a:p>
          <a:p>
            <a:pPr algn="ctr"/>
            <a:r>
              <a:rPr lang="hi-IN" sz="3200" dirty="0" smtClean="0"/>
              <a:t>खाली</a:t>
            </a:r>
            <a:endParaRPr lang="tr-TR" sz="3200" dirty="0" smtClean="0"/>
          </a:p>
          <a:p>
            <a:pPr algn="ctr"/>
            <a:r>
              <a:rPr lang="hi-IN" sz="3200" dirty="0"/>
              <a:t>अलमारियाँ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6060332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hi-IN" sz="4000" dirty="0"/>
              <a:t>और यहाँ एक मेज़ और दो कुरसियाँ हैं</a:t>
            </a:r>
            <a:r>
              <a:rPr lang="tr-TR" sz="4000" dirty="0"/>
              <a:t>, </a:t>
            </a:r>
            <a:r>
              <a:rPr lang="hi-IN" sz="4000" dirty="0"/>
              <a:t>क्या </a:t>
            </a:r>
            <a:r>
              <a:rPr lang="hi-IN" sz="4000" dirty="0" smtClean="0"/>
              <a:t>पंखा </a:t>
            </a:r>
            <a:r>
              <a:rPr lang="hi-IN" sz="4000" dirty="0"/>
              <a:t>नहीं है </a:t>
            </a:r>
            <a:r>
              <a:rPr lang="tr-TR" sz="4000" dirty="0" smtClean="0"/>
              <a:t>?</a:t>
            </a:r>
          </a:p>
          <a:p>
            <a:pPr algn="ctr"/>
            <a:r>
              <a:rPr lang="hi-IN" sz="3200" dirty="0" smtClean="0"/>
              <a:t>मेज़</a:t>
            </a:r>
            <a:endParaRPr lang="tr-TR" sz="3200" dirty="0" smtClean="0"/>
          </a:p>
          <a:p>
            <a:pPr algn="ctr"/>
            <a:r>
              <a:rPr lang="hi-IN" sz="3200" dirty="0" smtClean="0"/>
              <a:t>कुरसियाँ</a:t>
            </a:r>
            <a:endParaRPr lang="tr-TR" sz="3200" dirty="0" smtClean="0"/>
          </a:p>
          <a:p>
            <a:pPr algn="ctr"/>
            <a:r>
              <a:rPr lang="hi-IN" sz="3200" dirty="0" smtClean="0"/>
              <a:t>क्या</a:t>
            </a:r>
            <a:endParaRPr lang="tr-TR" sz="3200" dirty="0" smtClean="0"/>
          </a:p>
          <a:p>
            <a:pPr algn="ctr"/>
            <a:r>
              <a:rPr lang="hi-IN" sz="3200" dirty="0" smtClean="0"/>
              <a:t>पंखा</a:t>
            </a:r>
            <a:endParaRPr lang="tr-TR" sz="3200" dirty="0" smtClean="0"/>
          </a:p>
          <a:p>
            <a:pPr algn="ctr"/>
            <a:r>
              <a:rPr lang="hi-IN" sz="3200" dirty="0"/>
              <a:t>नहीं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6226670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hi-IN" sz="4000" dirty="0"/>
              <a:t>पंखा नहीं है</a:t>
            </a:r>
            <a:r>
              <a:rPr lang="tr-TR" sz="4000" dirty="0"/>
              <a:t>,</a:t>
            </a:r>
            <a:r>
              <a:rPr lang="hi-IN" sz="4000" dirty="0"/>
              <a:t> लेकिन खिड़की काफी बड़ी है</a:t>
            </a:r>
            <a:r>
              <a:rPr lang="tr-TR" sz="4000" dirty="0"/>
              <a:t>,</a:t>
            </a:r>
          </a:p>
          <a:p>
            <a:pPr algn="ctr"/>
            <a:r>
              <a:rPr lang="hi-IN" sz="2800" dirty="0" smtClean="0"/>
              <a:t>पंखा</a:t>
            </a:r>
            <a:endParaRPr lang="tr-TR" sz="2800" dirty="0" smtClean="0"/>
          </a:p>
          <a:p>
            <a:pPr algn="ctr"/>
            <a:r>
              <a:rPr lang="hi-IN" sz="2800" dirty="0" smtClean="0"/>
              <a:t>लेकिन</a:t>
            </a:r>
            <a:endParaRPr lang="tr-TR" sz="2800" dirty="0" smtClean="0"/>
          </a:p>
          <a:p>
            <a:pPr algn="ctr"/>
            <a:r>
              <a:rPr lang="hi-IN" sz="2800" dirty="0" smtClean="0"/>
              <a:t>खिड़की</a:t>
            </a:r>
            <a:endParaRPr lang="tr-TR" sz="2800" dirty="0" smtClean="0"/>
          </a:p>
          <a:p>
            <a:pPr algn="ctr"/>
            <a:r>
              <a:rPr lang="hi-IN" sz="2800" dirty="0" smtClean="0"/>
              <a:t>काफी</a:t>
            </a:r>
            <a:endParaRPr lang="tr-TR" sz="2800" dirty="0" smtClean="0"/>
          </a:p>
          <a:p>
            <a:pPr algn="ctr"/>
            <a:r>
              <a:rPr lang="hi-IN" sz="2800" dirty="0"/>
              <a:t>बड़ी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4222515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hi-IN" sz="3600" dirty="0"/>
              <a:t>बहुत </a:t>
            </a:r>
            <a:r>
              <a:rPr lang="hi-IN" sz="3600" dirty="0" smtClean="0"/>
              <a:t>अच्छा</a:t>
            </a:r>
            <a:r>
              <a:rPr lang="tr-TR" sz="3600" dirty="0" smtClean="0"/>
              <a:t>, </a:t>
            </a:r>
            <a:r>
              <a:rPr lang="hi-IN" sz="3600" dirty="0"/>
              <a:t>कमरा साफ और बहुत हवादार </a:t>
            </a:r>
            <a:r>
              <a:rPr lang="hi-IN" sz="3600" dirty="0" smtClean="0"/>
              <a:t>है</a:t>
            </a:r>
            <a:endParaRPr lang="tr-TR" sz="3600" dirty="0" smtClean="0"/>
          </a:p>
          <a:p>
            <a:pPr algn="ctr"/>
            <a:r>
              <a:rPr lang="hi-IN" sz="3600" dirty="0" smtClean="0"/>
              <a:t>बहुत</a:t>
            </a:r>
            <a:endParaRPr lang="tr-TR" sz="3600" dirty="0" smtClean="0"/>
          </a:p>
          <a:p>
            <a:pPr algn="ctr"/>
            <a:r>
              <a:rPr lang="hi-IN" sz="3600" dirty="0" smtClean="0"/>
              <a:t>अच्छा</a:t>
            </a:r>
            <a:endParaRPr lang="tr-TR" sz="3600" dirty="0" smtClean="0"/>
          </a:p>
          <a:p>
            <a:pPr algn="ctr"/>
            <a:r>
              <a:rPr lang="hi-IN" sz="3600" dirty="0" smtClean="0"/>
              <a:t>कमरा</a:t>
            </a:r>
            <a:endParaRPr lang="tr-TR" sz="3600" dirty="0" smtClean="0"/>
          </a:p>
          <a:p>
            <a:pPr algn="ctr"/>
            <a:r>
              <a:rPr lang="hi-IN" sz="3600" dirty="0" smtClean="0"/>
              <a:t>साफ</a:t>
            </a:r>
            <a:endParaRPr lang="tr-TR" sz="3600" dirty="0" smtClean="0"/>
          </a:p>
          <a:p>
            <a:pPr algn="ctr"/>
            <a:r>
              <a:rPr lang="hi-IN" sz="3600" dirty="0"/>
              <a:t>हवादार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2314140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ctr"/>
            <a:r>
              <a:rPr lang="hi-IN" sz="1700" dirty="0"/>
              <a:t>कमरा</a:t>
            </a:r>
            <a:endParaRPr lang="tr-TR" sz="1700" dirty="0"/>
          </a:p>
          <a:p>
            <a:pPr algn="ctr"/>
            <a:r>
              <a:rPr lang="hi-IN" sz="1700" dirty="0"/>
              <a:t>बहुत</a:t>
            </a:r>
            <a:endParaRPr lang="tr-TR" sz="1700" dirty="0"/>
          </a:p>
          <a:p>
            <a:pPr algn="ctr"/>
            <a:r>
              <a:rPr lang="hi-IN" sz="1700" dirty="0"/>
              <a:t>बड़ा</a:t>
            </a:r>
            <a:endParaRPr lang="tr-TR" sz="1700" dirty="0"/>
          </a:p>
          <a:p>
            <a:pPr algn="ctr"/>
            <a:r>
              <a:rPr lang="hi-IN" sz="1700" dirty="0" smtClean="0"/>
              <a:t>दूसरे</a:t>
            </a:r>
            <a:endParaRPr lang="tr-TR" sz="1700" dirty="0" smtClean="0"/>
          </a:p>
          <a:p>
            <a:pPr algn="ctr"/>
            <a:r>
              <a:rPr lang="hi-IN" sz="1700" dirty="0"/>
              <a:t>सिर्फ</a:t>
            </a:r>
            <a:endParaRPr lang="tr-TR" sz="1700" dirty="0"/>
          </a:p>
          <a:p>
            <a:pPr algn="ctr"/>
            <a:r>
              <a:rPr lang="hi-IN" sz="1700" dirty="0"/>
              <a:t>एक</a:t>
            </a:r>
            <a:endParaRPr lang="tr-TR" sz="1700" dirty="0"/>
          </a:p>
          <a:p>
            <a:pPr algn="ctr"/>
            <a:r>
              <a:rPr lang="hi-IN" sz="1700" dirty="0"/>
              <a:t>छोटा</a:t>
            </a:r>
            <a:endParaRPr lang="tr-TR" sz="1700" dirty="0"/>
          </a:p>
          <a:p>
            <a:pPr algn="ctr"/>
            <a:r>
              <a:rPr lang="hi-IN" sz="1700" dirty="0" smtClean="0"/>
              <a:t>बड़े</a:t>
            </a:r>
            <a:endParaRPr lang="tr-TR" sz="1700" dirty="0" smtClean="0"/>
          </a:p>
          <a:p>
            <a:pPr algn="ctr"/>
            <a:r>
              <a:rPr lang="hi-IN" sz="1800" dirty="0"/>
              <a:t>क्या</a:t>
            </a:r>
            <a:endParaRPr lang="tr-TR" sz="1800" dirty="0"/>
          </a:p>
          <a:p>
            <a:pPr algn="ctr"/>
            <a:r>
              <a:rPr lang="hi-IN" sz="1800" dirty="0" smtClean="0"/>
              <a:t>अलमारी</a:t>
            </a:r>
            <a:endParaRPr lang="tr-TR" sz="1800" dirty="0"/>
          </a:p>
          <a:p>
            <a:pPr algn="ctr"/>
            <a:r>
              <a:rPr lang="hi-IN" sz="1800" dirty="0" smtClean="0"/>
              <a:t>खाली</a:t>
            </a:r>
            <a:endParaRPr lang="tr-TR" sz="1800" dirty="0" smtClean="0"/>
          </a:p>
          <a:p>
            <a:pPr algn="ctr"/>
            <a:r>
              <a:rPr lang="hi-IN" sz="1800" dirty="0"/>
              <a:t>ज़रूर</a:t>
            </a:r>
            <a:endParaRPr lang="tr-TR" sz="1800" dirty="0"/>
          </a:p>
          <a:p>
            <a:pPr algn="ctr"/>
            <a:r>
              <a:rPr lang="hi-IN" sz="1800" dirty="0"/>
              <a:t>दो</a:t>
            </a:r>
            <a:endParaRPr lang="tr-TR" sz="1800" dirty="0"/>
          </a:p>
          <a:p>
            <a:pPr algn="ctr"/>
            <a:r>
              <a:rPr lang="hi-IN" sz="1800" dirty="0"/>
              <a:t>खाली</a:t>
            </a:r>
            <a:endParaRPr lang="tr-TR" sz="1800" dirty="0"/>
          </a:p>
          <a:p>
            <a:pPr algn="ctr"/>
            <a:r>
              <a:rPr lang="hi-IN" sz="1800" dirty="0"/>
              <a:t>अलमारियाँ</a:t>
            </a:r>
            <a:endParaRPr lang="tr-TR" sz="1800" dirty="0"/>
          </a:p>
          <a:p>
            <a:pPr algn="ctr"/>
            <a:endParaRPr lang="tr-TR" sz="1800" dirty="0"/>
          </a:p>
          <a:p>
            <a:pPr algn="ctr"/>
            <a:endParaRPr lang="tr-TR" sz="1700" dirty="0"/>
          </a:p>
          <a:p>
            <a:pPr algn="ctr"/>
            <a:endParaRPr lang="tr-TR" sz="4400" dirty="0"/>
          </a:p>
          <a:p>
            <a:pPr algn="ctr"/>
            <a:endParaRPr lang="tr-TR" sz="4400" dirty="0"/>
          </a:p>
        </p:txBody>
      </p:sp>
    </p:spTree>
    <p:extLst>
      <p:ext uri="{BB962C8B-B14F-4D97-AF65-F5344CB8AC3E}">
        <p14:creationId xmlns:p14="http://schemas.microsoft.com/office/powerpoint/2010/main" val="14965312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1346</TotalTime>
  <Words>222</Words>
  <Application>Microsoft Office PowerPoint</Application>
  <PresentationFormat>Ekran Gösterisi (4:3)</PresentationFormat>
  <Paragraphs>98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7" baseType="lpstr">
      <vt:lpstr>Calibri</vt:lpstr>
      <vt:lpstr>Century Schoolbook</vt:lpstr>
      <vt:lpstr>Comic Sans MS</vt:lpstr>
      <vt:lpstr>Mangal</vt:lpstr>
      <vt:lpstr>Wingdings</vt:lpstr>
      <vt:lpstr>Wingdings 2</vt:lpstr>
      <vt:lpstr>Oriel</vt:lpstr>
      <vt:lpstr>                  HİN 127 HİNTÇE KELİME ÖĞRETİMİ VE DİKTE  4. Hafta  A1 Düzey Hindi Karşılıklı Konuşma Metni- Kelime Öğretimi I       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Pc</cp:lastModifiedBy>
  <cp:revision>143</cp:revision>
  <dcterms:created xsi:type="dcterms:W3CDTF">2014-11-21T09:52:05Z</dcterms:created>
  <dcterms:modified xsi:type="dcterms:W3CDTF">2020-03-06T09:44:40Z</dcterms:modified>
</cp:coreProperties>
</file>