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7" r:id="rId4"/>
    <p:sldId id="266" r:id="rId5"/>
    <p:sldId id="265" r:id="rId6"/>
    <p:sldId id="264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2" d="100"/>
          <a:sy n="102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A1 Düzey Hindi Karşılıklı Konuşma Metni- Kelime Öğretimi I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fontScale="92500" lnSpcReduction="20000"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hi-IN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यह </a:t>
            </a:r>
            <a:r>
              <a:rPr lang="hi-IN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कमरा बहुत बड़ा है</a:t>
            </a:r>
            <a:endParaRPr lang="tr-TR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hi-IN" sz="4400" dirty="0"/>
              <a:t>मेज़</a:t>
            </a:r>
            <a:endParaRPr lang="tr-TR" sz="4400" dirty="0"/>
          </a:p>
          <a:p>
            <a:pPr algn="ctr"/>
            <a:r>
              <a:rPr lang="hi-IN" sz="4400" dirty="0"/>
              <a:t>कुरसियाँ</a:t>
            </a:r>
            <a:endParaRPr lang="tr-TR" sz="4400" dirty="0"/>
          </a:p>
          <a:p>
            <a:pPr algn="ctr"/>
            <a:r>
              <a:rPr lang="hi-IN" sz="4400" dirty="0"/>
              <a:t>क्या</a:t>
            </a:r>
            <a:endParaRPr lang="tr-TR" sz="4400" dirty="0"/>
          </a:p>
          <a:p>
            <a:pPr algn="ctr"/>
            <a:r>
              <a:rPr lang="hi-IN" sz="4400" dirty="0"/>
              <a:t>पंखा</a:t>
            </a:r>
            <a:endParaRPr lang="tr-TR" sz="4400" dirty="0"/>
          </a:p>
          <a:p>
            <a:pPr algn="ctr"/>
            <a:r>
              <a:rPr lang="hi-IN" sz="4400" dirty="0" smtClean="0"/>
              <a:t>नहीं</a:t>
            </a:r>
            <a:endParaRPr lang="tr-TR" sz="4400" dirty="0" smtClean="0"/>
          </a:p>
          <a:p>
            <a:pPr algn="ctr"/>
            <a:r>
              <a:rPr lang="hi-IN" sz="4400" dirty="0"/>
              <a:t>पंखा</a:t>
            </a:r>
            <a:endParaRPr lang="tr-TR" sz="4400" dirty="0"/>
          </a:p>
          <a:p>
            <a:pPr algn="ctr"/>
            <a:r>
              <a:rPr lang="hi-IN" sz="4400" dirty="0"/>
              <a:t>लेकिन</a:t>
            </a:r>
            <a:endParaRPr lang="tr-TR" sz="4400" dirty="0"/>
          </a:p>
          <a:p>
            <a:pPr algn="ctr"/>
            <a:r>
              <a:rPr lang="hi-IN" sz="4400" dirty="0"/>
              <a:t>खिड़की</a:t>
            </a:r>
            <a:endParaRPr lang="tr-TR" sz="4400" dirty="0"/>
          </a:p>
          <a:p>
            <a:pPr algn="ctr"/>
            <a:r>
              <a:rPr lang="hi-IN" sz="4400" dirty="0"/>
              <a:t>काफी</a:t>
            </a:r>
            <a:endParaRPr lang="tr-TR" sz="4400" dirty="0"/>
          </a:p>
          <a:p>
            <a:pPr algn="ctr"/>
            <a:r>
              <a:rPr lang="hi-IN" sz="4400" dirty="0" smtClean="0"/>
              <a:t>बड़ी</a:t>
            </a:r>
            <a:endParaRPr lang="tr-TR" sz="4400" dirty="0" smtClean="0"/>
          </a:p>
          <a:p>
            <a:pPr algn="ctr"/>
            <a:r>
              <a:rPr lang="hi-IN" sz="4400" dirty="0"/>
              <a:t>बहुत</a:t>
            </a:r>
            <a:endParaRPr lang="tr-TR" sz="4400" dirty="0"/>
          </a:p>
          <a:p>
            <a:pPr algn="ctr"/>
            <a:r>
              <a:rPr lang="hi-IN" sz="4400" dirty="0"/>
              <a:t>अच्छा</a:t>
            </a:r>
            <a:endParaRPr lang="tr-TR" sz="4400" dirty="0"/>
          </a:p>
          <a:p>
            <a:pPr algn="ctr"/>
            <a:r>
              <a:rPr lang="hi-IN" sz="4400" dirty="0"/>
              <a:t>कमरा</a:t>
            </a:r>
            <a:endParaRPr lang="tr-TR" sz="4400" dirty="0"/>
          </a:p>
          <a:p>
            <a:pPr algn="ctr"/>
            <a:r>
              <a:rPr lang="hi-IN" sz="4400" dirty="0"/>
              <a:t>साफ</a:t>
            </a:r>
            <a:endParaRPr lang="tr-TR" sz="4400" dirty="0"/>
          </a:p>
          <a:p>
            <a:pPr algn="ctr"/>
            <a:r>
              <a:rPr lang="hi-IN" sz="4400" dirty="0"/>
              <a:t>हवादार</a:t>
            </a:r>
            <a:endParaRPr lang="tr-TR" sz="4400" dirty="0"/>
          </a:p>
          <a:p>
            <a:pPr algn="ctr"/>
            <a:endParaRPr lang="tr-TR" sz="4400" dirty="0"/>
          </a:p>
          <a:p>
            <a:pPr algn="ctr"/>
            <a:endParaRPr lang="tr-TR" sz="4400" dirty="0"/>
          </a:p>
          <a:p>
            <a:pPr algn="ctr"/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15695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 smtClean="0"/>
              <a:t>यह </a:t>
            </a:r>
            <a:r>
              <a:rPr lang="hi-IN" sz="3600" dirty="0"/>
              <a:t>कमरा बहुत बड़ा है ! </a:t>
            </a:r>
            <a:endParaRPr lang="tr-TR" sz="3600" dirty="0" smtClean="0"/>
          </a:p>
          <a:p>
            <a:pPr algn="ctr"/>
            <a:r>
              <a:rPr lang="hi-IN" sz="3600" dirty="0" smtClean="0"/>
              <a:t>क्या </a:t>
            </a:r>
            <a:r>
              <a:rPr lang="hi-IN" sz="3600" dirty="0"/>
              <a:t>दूसरे कमरे छोटे हैं </a:t>
            </a:r>
            <a:r>
              <a:rPr lang="tr-TR" sz="3600" dirty="0"/>
              <a:t>? </a:t>
            </a:r>
            <a:endParaRPr lang="tr-TR" sz="3600" dirty="0" smtClean="0"/>
          </a:p>
          <a:p>
            <a:pPr marL="0" indent="0" algn="ctr">
              <a:buNone/>
            </a:pPr>
            <a:endParaRPr lang="tr-TR" sz="3600" dirty="0"/>
          </a:p>
          <a:p>
            <a:pPr algn="ctr"/>
            <a:r>
              <a:rPr lang="hi-IN" sz="3200" dirty="0" smtClean="0"/>
              <a:t>कमरा</a:t>
            </a:r>
            <a:endParaRPr lang="tr-TR" sz="3200" dirty="0" smtClean="0"/>
          </a:p>
          <a:p>
            <a:pPr algn="ctr"/>
            <a:r>
              <a:rPr lang="hi-IN" sz="3200" dirty="0" smtClean="0"/>
              <a:t>बहुत</a:t>
            </a:r>
            <a:endParaRPr lang="tr-TR" sz="3200" dirty="0" smtClean="0"/>
          </a:p>
          <a:p>
            <a:pPr algn="ctr"/>
            <a:r>
              <a:rPr lang="hi-IN" sz="3200" dirty="0" smtClean="0"/>
              <a:t>बड़ा</a:t>
            </a:r>
            <a:endParaRPr lang="tr-TR" sz="3200" dirty="0" smtClean="0"/>
          </a:p>
          <a:p>
            <a:pPr algn="ctr"/>
            <a:r>
              <a:rPr lang="hi-IN" sz="3200" dirty="0"/>
              <a:t>दूसरे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/>
              <a:t>जी </a:t>
            </a:r>
            <a:r>
              <a:rPr lang="hi-IN" sz="3600" dirty="0" smtClean="0"/>
              <a:t>नहीं</a:t>
            </a:r>
            <a:r>
              <a:rPr lang="tr-TR" sz="3600" dirty="0" smtClean="0"/>
              <a:t>,</a:t>
            </a:r>
            <a:r>
              <a:rPr lang="hi-IN" sz="3600" dirty="0" smtClean="0"/>
              <a:t> </a:t>
            </a:r>
            <a:r>
              <a:rPr lang="hi-IN" sz="3600" dirty="0"/>
              <a:t>सिर्फ एक कमरा छोटा है </a:t>
            </a:r>
            <a:r>
              <a:rPr lang="tr-TR" sz="3600" dirty="0"/>
              <a:t>,</a:t>
            </a:r>
            <a:r>
              <a:rPr lang="hi-IN" sz="3600" dirty="0"/>
              <a:t> दूसरे बड़े </a:t>
            </a:r>
            <a:r>
              <a:rPr lang="hi-IN" sz="3600" dirty="0" smtClean="0"/>
              <a:t>हैं</a:t>
            </a:r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r>
              <a:rPr lang="hi-IN" sz="3200" dirty="0" smtClean="0"/>
              <a:t>सिर्फ</a:t>
            </a:r>
            <a:endParaRPr lang="tr-TR" sz="3200" dirty="0" smtClean="0"/>
          </a:p>
          <a:p>
            <a:pPr algn="ctr"/>
            <a:r>
              <a:rPr lang="hi-IN" sz="3200" dirty="0" smtClean="0"/>
              <a:t>एक</a:t>
            </a:r>
            <a:endParaRPr lang="tr-TR" sz="3200" dirty="0" smtClean="0"/>
          </a:p>
          <a:p>
            <a:pPr algn="ctr"/>
            <a:r>
              <a:rPr lang="hi-IN" sz="3200" dirty="0" smtClean="0"/>
              <a:t>छोटा</a:t>
            </a:r>
            <a:endParaRPr lang="tr-TR" sz="3200" dirty="0" smtClean="0"/>
          </a:p>
          <a:p>
            <a:pPr algn="ctr"/>
            <a:r>
              <a:rPr lang="hi-IN" sz="3200" dirty="0"/>
              <a:t>बड़े</a:t>
            </a:r>
            <a:endParaRPr lang="tr-TR" sz="3200" dirty="0" smtClean="0"/>
          </a:p>
          <a:p>
            <a:pPr algn="ctr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9249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/>
              <a:t>क्या यह बड़ी अलमारी खाली है </a:t>
            </a:r>
            <a:r>
              <a:rPr lang="tr-TR" sz="3600" dirty="0"/>
              <a:t>? </a:t>
            </a:r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r>
              <a:rPr lang="hi-IN" sz="3200" dirty="0" smtClean="0"/>
              <a:t>क्या</a:t>
            </a:r>
            <a:endParaRPr lang="tr-TR" sz="3200" dirty="0" smtClean="0"/>
          </a:p>
          <a:p>
            <a:pPr marL="0" indent="0" algn="ctr">
              <a:buNone/>
            </a:pPr>
            <a:endParaRPr lang="tr-TR" sz="3200" dirty="0" smtClean="0"/>
          </a:p>
          <a:p>
            <a:pPr algn="ctr"/>
            <a:r>
              <a:rPr lang="hi-IN" sz="3200" dirty="0" smtClean="0"/>
              <a:t>अलमारी</a:t>
            </a:r>
            <a:endParaRPr lang="tr-TR" sz="3200" dirty="0" smtClean="0"/>
          </a:p>
          <a:p>
            <a:pPr marL="0" indent="0" algn="ctr">
              <a:buNone/>
            </a:pPr>
            <a:endParaRPr lang="tr-TR" sz="3200" dirty="0" smtClean="0"/>
          </a:p>
          <a:p>
            <a:pPr algn="ctr"/>
            <a:r>
              <a:rPr lang="hi-IN" sz="3200" dirty="0"/>
              <a:t>खाली</a:t>
            </a:r>
            <a:endParaRPr lang="tr-TR" sz="3200" dirty="0" smtClean="0"/>
          </a:p>
          <a:p>
            <a:pPr algn="ctr"/>
            <a:endParaRPr lang="tr-TR" sz="3200" dirty="0"/>
          </a:p>
          <a:p>
            <a:pPr algn="ctr"/>
            <a:endParaRPr lang="tr-TR" sz="4400" dirty="0" smtClean="0"/>
          </a:p>
          <a:p>
            <a:pPr algn="ctr"/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66031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400" dirty="0"/>
              <a:t>जी हाँ</a:t>
            </a:r>
            <a:r>
              <a:rPr lang="tr-TR" sz="4400" dirty="0"/>
              <a:t>,</a:t>
            </a:r>
            <a:r>
              <a:rPr lang="hi-IN" sz="4400" dirty="0"/>
              <a:t> ज़रूर</a:t>
            </a:r>
            <a:r>
              <a:rPr lang="tr-TR" sz="4400" dirty="0"/>
              <a:t>,</a:t>
            </a:r>
            <a:r>
              <a:rPr lang="hi-IN" sz="4400" dirty="0"/>
              <a:t> दोनों अलमारियाँ खाली हैं</a:t>
            </a:r>
            <a:r>
              <a:rPr lang="hi-IN" sz="4400" b="1" dirty="0"/>
              <a:t> </a:t>
            </a:r>
            <a:endParaRPr lang="tr-TR" sz="4400" dirty="0"/>
          </a:p>
          <a:p>
            <a:pPr algn="ctr"/>
            <a:endParaRPr lang="tr-TR" sz="3200" dirty="0" smtClean="0"/>
          </a:p>
          <a:p>
            <a:pPr algn="ctr"/>
            <a:r>
              <a:rPr lang="hi-IN" sz="3200" dirty="0" smtClean="0"/>
              <a:t>ज़रूर</a:t>
            </a:r>
            <a:endParaRPr lang="tr-TR" sz="3200" dirty="0" smtClean="0"/>
          </a:p>
          <a:p>
            <a:pPr algn="ctr"/>
            <a:r>
              <a:rPr lang="hi-IN" sz="3200" dirty="0" smtClean="0"/>
              <a:t>दो</a:t>
            </a:r>
            <a:endParaRPr lang="tr-TR" sz="3200" dirty="0" smtClean="0"/>
          </a:p>
          <a:p>
            <a:pPr algn="ctr"/>
            <a:r>
              <a:rPr lang="hi-IN" sz="3200" dirty="0" smtClean="0"/>
              <a:t>खाली</a:t>
            </a:r>
            <a:endParaRPr lang="tr-TR" sz="3200" dirty="0" smtClean="0"/>
          </a:p>
          <a:p>
            <a:pPr algn="ctr"/>
            <a:r>
              <a:rPr lang="hi-IN" sz="3200" dirty="0"/>
              <a:t>अलमारियाँ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0603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000" dirty="0"/>
              <a:t>और यहाँ एक मेज़ और दो कुरसियाँ हैं</a:t>
            </a:r>
            <a:r>
              <a:rPr lang="tr-TR" sz="4000" dirty="0"/>
              <a:t>, </a:t>
            </a:r>
            <a:r>
              <a:rPr lang="hi-IN" sz="4000" dirty="0"/>
              <a:t>क्या </a:t>
            </a:r>
            <a:r>
              <a:rPr lang="hi-IN" sz="4000" dirty="0" smtClean="0"/>
              <a:t>पंखा </a:t>
            </a:r>
            <a:r>
              <a:rPr lang="hi-IN" sz="4000" dirty="0"/>
              <a:t>नहीं है </a:t>
            </a:r>
            <a:r>
              <a:rPr lang="tr-TR" sz="4000" dirty="0" smtClean="0"/>
              <a:t>?</a:t>
            </a:r>
          </a:p>
          <a:p>
            <a:pPr algn="ctr"/>
            <a:r>
              <a:rPr lang="hi-IN" sz="3200" dirty="0" smtClean="0"/>
              <a:t>मेज़</a:t>
            </a:r>
            <a:endParaRPr lang="tr-TR" sz="3200" dirty="0" smtClean="0"/>
          </a:p>
          <a:p>
            <a:pPr algn="ctr"/>
            <a:r>
              <a:rPr lang="hi-IN" sz="3200" dirty="0" smtClean="0"/>
              <a:t>कुरसियाँ</a:t>
            </a:r>
            <a:endParaRPr lang="tr-TR" sz="3200" dirty="0" smtClean="0"/>
          </a:p>
          <a:p>
            <a:pPr algn="ctr"/>
            <a:r>
              <a:rPr lang="hi-IN" sz="3200" dirty="0" smtClean="0"/>
              <a:t>क्या</a:t>
            </a:r>
            <a:endParaRPr lang="tr-TR" sz="3200" dirty="0" smtClean="0"/>
          </a:p>
          <a:p>
            <a:pPr algn="ctr"/>
            <a:r>
              <a:rPr lang="hi-IN" sz="3200" dirty="0" smtClean="0"/>
              <a:t>पंखा</a:t>
            </a:r>
            <a:endParaRPr lang="tr-TR" sz="3200" dirty="0" smtClean="0"/>
          </a:p>
          <a:p>
            <a:pPr algn="ctr"/>
            <a:r>
              <a:rPr lang="hi-IN" sz="3200" dirty="0"/>
              <a:t>नहीं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2266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000" dirty="0"/>
              <a:t>पंखा नहीं है</a:t>
            </a:r>
            <a:r>
              <a:rPr lang="tr-TR" sz="4000" dirty="0"/>
              <a:t>,</a:t>
            </a:r>
            <a:r>
              <a:rPr lang="hi-IN" sz="4000" dirty="0"/>
              <a:t> लेकिन खिड़की काफी बड़ी है</a:t>
            </a:r>
            <a:r>
              <a:rPr lang="tr-TR" sz="4000" dirty="0"/>
              <a:t>,</a:t>
            </a:r>
          </a:p>
          <a:p>
            <a:pPr algn="ctr"/>
            <a:r>
              <a:rPr lang="hi-IN" sz="2800" dirty="0" smtClean="0"/>
              <a:t>पंखा</a:t>
            </a:r>
            <a:endParaRPr lang="tr-TR" sz="2800" dirty="0" smtClean="0"/>
          </a:p>
          <a:p>
            <a:pPr algn="ctr"/>
            <a:r>
              <a:rPr lang="hi-IN" sz="2800" dirty="0" smtClean="0"/>
              <a:t>लेकिन</a:t>
            </a:r>
            <a:endParaRPr lang="tr-TR" sz="2800" dirty="0" smtClean="0"/>
          </a:p>
          <a:p>
            <a:pPr algn="ctr"/>
            <a:r>
              <a:rPr lang="hi-IN" sz="2800" dirty="0" smtClean="0"/>
              <a:t>खिड़की</a:t>
            </a:r>
            <a:endParaRPr lang="tr-TR" sz="2800" dirty="0" smtClean="0"/>
          </a:p>
          <a:p>
            <a:pPr algn="ctr"/>
            <a:r>
              <a:rPr lang="hi-IN" sz="2800" dirty="0" smtClean="0"/>
              <a:t>काफी</a:t>
            </a:r>
            <a:endParaRPr lang="tr-TR" sz="2800" dirty="0" smtClean="0"/>
          </a:p>
          <a:p>
            <a:pPr algn="ctr"/>
            <a:r>
              <a:rPr lang="hi-IN" sz="2800" dirty="0"/>
              <a:t>बड़ी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2225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/>
              <a:t>बहुत </a:t>
            </a:r>
            <a:r>
              <a:rPr lang="hi-IN" sz="3600" dirty="0" smtClean="0"/>
              <a:t>अच्छा</a:t>
            </a:r>
            <a:r>
              <a:rPr lang="tr-TR" sz="3600" dirty="0" smtClean="0"/>
              <a:t>, </a:t>
            </a:r>
            <a:r>
              <a:rPr lang="hi-IN" sz="3600" dirty="0"/>
              <a:t>कमरा साफ और बहुत हवादार </a:t>
            </a:r>
            <a:r>
              <a:rPr lang="hi-IN" sz="3600" dirty="0" smtClean="0"/>
              <a:t>है</a:t>
            </a:r>
            <a:endParaRPr lang="tr-TR" sz="3600" dirty="0" smtClean="0"/>
          </a:p>
          <a:p>
            <a:pPr algn="ctr"/>
            <a:r>
              <a:rPr lang="hi-IN" sz="3600" dirty="0" smtClean="0"/>
              <a:t>बहुत</a:t>
            </a:r>
            <a:endParaRPr lang="tr-TR" sz="3600" dirty="0" smtClean="0"/>
          </a:p>
          <a:p>
            <a:pPr algn="ctr"/>
            <a:r>
              <a:rPr lang="hi-IN" sz="3600" dirty="0" smtClean="0"/>
              <a:t>अच्छा</a:t>
            </a:r>
            <a:endParaRPr lang="tr-TR" sz="3600" dirty="0" smtClean="0"/>
          </a:p>
          <a:p>
            <a:pPr algn="ctr"/>
            <a:r>
              <a:rPr lang="hi-IN" sz="3600" dirty="0" smtClean="0"/>
              <a:t>कमरा</a:t>
            </a:r>
            <a:endParaRPr lang="tr-TR" sz="3600" dirty="0" smtClean="0"/>
          </a:p>
          <a:p>
            <a:pPr algn="ctr"/>
            <a:r>
              <a:rPr lang="hi-IN" sz="3600" dirty="0" smtClean="0"/>
              <a:t>साफ</a:t>
            </a:r>
            <a:endParaRPr lang="tr-TR" sz="3600" dirty="0" smtClean="0"/>
          </a:p>
          <a:p>
            <a:pPr algn="ctr"/>
            <a:r>
              <a:rPr lang="hi-IN" sz="3600" dirty="0"/>
              <a:t>हवादार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3141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i-IN" sz="1700" dirty="0"/>
              <a:t>कमरा</a:t>
            </a:r>
            <a:endParaRPr lang="tr-TR" sz="1700" dirty="0"/>
          </a:p>
          <a:p>
            <a:pPr algn="ctr"/>
            <a:r>
              <a:rPr lang="hi-IN" sz="1700" dirty="0"/>
              <a:t>बहुत</a:t>
            </a:r>
            <a:endParaRPr lang="tr-TR" sz="1700" dirty="0"/>
          </a:p>
          <a:p>
            <a:pPr algn="ctr"/>
            <a:r>
              <a:rPr lang="hi-IN" sz="1700" dirty="0"/>
              <a:t>बड़ा</a:t>
            </a:r>
            <a:endParaRPr lang="tr-TR" sz="1700" dirty="0"/>
          </a:p>
          <a:p>
            <a:pPr algn="ctr"/>
            <a:r>
              <a:rPr lang="hi-IN" sz="1700" dirty="0" smtClean="0"/>
              <a:t>दूसरे</a:t>
            </a:r>
            <a:endParaRPr lang="tr-TR" sz="1700" dirty="0" smtClean="0"/>
          </a:p>
          <a:p>
            <a:pPr algn="ctr"/>
            <a:r>
              <a:rPr lang="hi-IN" sz="1700" dirty="0"/>
              <a:t>सिर्फ</a:t>
            </a:r>
            <a:endParaRPr lang="tr-TR" sz="1700" dirty="0"/>
          </a:p>
          <a:p>
            <a:pPr algn="ctr"/>
            <a:r>
              <a:rPr lang="hi-IN" sz="1700" dirty="0"/>
              <a:t>एक</a:t>
            </a:r>
            <a:endParaRPr lang="tr-TR" sz="1700" dirty="0"/>
          </a:p>
          <a:p>
            <a:pPr algn="ctr"/>
            <a:r>
              <a:rPr lang="hi-IN" sz="1700" dirty="0"/>
              <a:t>छोटा</a:t>
            </a:r>
            <a:endParaRPr lang="tr-TR" sz="1700" dirty="0"/>
          </a:p>
          <a:p>
            <a:pPr algn="ctr"/>
            <a:r>
              <a:rPr lang="hi-IN" sz="1700" dirty="0" smtClean="0"/>
              <a:t>बड़े</a:t>
            </a:r>
            <a:endParaRPr lang="tr-TR" sz="1700" dirty="0" smtClean="0"/>
          </a:p>
          <a:p>
            <a:pPr algn="ctr"/>
            <a:r>
              <a:rPr lang="hi-IN" sz="1800" dirty="0"/>
              <a:t>क्या</a:t>
            </a:r>
            <a:endParaRPr lang="tr-TR" sz="1800" dirty="0"/>
          </a:p>
          <a:p>
            <a:pPr algn="ctr"/>
            <a:r>
              <a:rPr lang="hi-IN" sz="1800" dirty="0" smtClean="0"/>
              <a:t>अलमारी</a:t>
            </a:r>
            <a:endParaRPr lang="tr-TR" sz="1800" dirty="0"/>
          </a:p>
          <a:p>
            <a:pPr algn="ctr"/>
            <a:r>
              <a:rPr lang="hi-IN" sz="1800" dirty="0" smtClean="0"/>
              <a:t>खाली</a:t>
            </a:r>
            <a:endParaRPr lang="tr-TR" sz="1800" dirty="0" smtClean="0"/>
          </a:p>
          <a:p>
            <a:pPr algn="ctr"/>
            <a:r>
              <a:rPr lang="hi-IN" sz="1800" dirty="0"/>
              <a:t>ज़रूर</a:t>
            </a:r>
            <a:endParaRPr lang="tr-TR" sz="1800" dirty="0"/>
          </a:p>
          <a:p>
            <a:pPr algn="ctr"/>
            <a:r>
              <a:rPr lang="hi-IN" sz="1800" dirty="0"/>
              <a:t>दो</a:t>
            </a:r>
            <a:endParaRPr lang="tr-TR" sz="1800" dirty="0"/>
          </a:p>
          <a:p>
            <a:pPr algn="ctr"/>
            <a:r>
              <a:rPr lang="hi-IN" sz="1800" dirty="0"/>
              <a:t>खाली</a:t>
            </a:r>
            <a:endParaRPr lang="tr-TR" sz="1800" dirty="0"/>
          </a:p>
          <a:p>
            <a:pPr algn="ctr"/>
            <a:r>
              <a:rPr lang="hi-IN" sz="1800" dirty="0"/>
              <a:t>अलमारियाँ</a:t>
            </a:r>
            <a:endParaRPr lang="tr-TR" sz="1800" dirty="0"/>
          </a:p>
          <a:p>
            <a:pPr algn="ctr"/>
            <a:endParaRPr lang="tr-TR" sz="1800" dirty="0"/>
          </a:p>
          <a:p>
            <a:pPr algn="ctr"/>
            <a:endParaRPr lang="tr-TR" sz="1700" dirty="0"/>
          </a:p>
          <a:p>
            <a:pPr algn="ctr"/>
            <a:endParaRPr lang="tr-TR" sz="4400" dirty="0"/>
          </a:p>
          <a:p>
            <a:pPr algn="ctr"/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496531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1346</TotalTime>
  <Words>222</Words>
  <Application>Microsoft Office PowerPoint</Application>
  <PresentationFormat>Ekran Gösterisi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Mangal</vt:lpstr>
      <vt:lpstr>Wingdings</vt:lpstr>
      <vt:lpstr>Wingdings 2</vt:lpstr>
      <vt:lpstr>Oriel</vt:lpstr>
      <vt:lpstr>                  HİN 127 HİNTÇE KELİME ÖĞRETİMİ VE DİKTE  4. Hafta  A1 Düzey Hindi Karşılıklı Konuşma Metni- Kelime Öğretimi I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143</cp:revision>
  <dcterms:created xsi:type="dcterms:W3CDTF">2014-11-21T09:52:05Z</dcterms:created>
  <dcterms:modified xsi:type="dcterms:W3CDTF">2020-03-06T09:44:40Z</dcterms:modified>
</cp:coreProperties>
</file>