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6" r:id="rId1"/>
  </p:sldMasterIdLst>
  <p:notesMasterIdLst>
    <p:notesMasterId r:id="rId16"/>
  </p:notesMasterIdLst>
  <p:sldIdLst>
    <p:sldId id="270" r:id="rId2"/>
    <p:sldId id="257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A5E94-4551-40D4-BCBE-6CBD9C186DC9}" type="datetimeFigureOut">
              <a:rPr lang="tr-TR" smtClean="0"/>
              <a:t>22.10.2018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86803-04E0-4B55-8C61-8B238E756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12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641-5449-49E1-90E3-F4A4C33C554C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0B6-2640-4FBC-BF23-EBCE640479C5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73B6-6CB9-44F4-AA72-1865F95DB06B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6A5-ACED-467B-B71F-29FD226FD55A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2A3-0FD3-4B36-A561-E5F3C5814302}" type="datetime1">
              <a:rPr lang="tr-TR" smtClean="0"/>
              <a:t>22.10.2018</a:t>
            </a:fld>
            <a:endParaRPr lang="tr-T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9B06-E0A5-458C-A1FB-52173D2D2558}" type="datetime1">
              <a:rPr lang="tr-TR" smtClean="0"/>
              <a:t>22.10.2018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A10-1A8E-47C4-8857-9877A697C17D}" type="datetime1">
              <a:rPr lang="tr-TR" smtClean="0"/>
              <a:t>22.10.2018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6CBC-5FEB-4CD3-ADCC-DADD0580953F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7574-CC46-4047-B240-68B4DB5C7384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B4B9-DBFD-47B8-B7FA-4C4AC391CB73}" type="datetime1">
              <a:rPr lang="tr-TR" smtClean="0"/>
              <a:t>22.10.2018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E340-7467-4CC3-8DE9-1D7516294851}" type="datetime1">
              <a:rPr lang="tr-TR" smtClean="0"/>
              <a:t>22.10.2018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43DE19-5F16-4141-8D2F-5EEFA6731B93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8FDFA3-6627-4BA2-BDA2-AD26322634BD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323528" y="1628774"/>
            <a:ext cx="8424936" cy="25923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tr-TR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BÖLÜM 1: PETROLÜN </a:t>
            </a:r>
            <a:r>
              <a:rPr lang="tr-TR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YAPISI VE BİLEŞENLERİ</a:t>
            </a:r>
            <a:endParaRPr lang="tr-TR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347864" y="990020"/>
            <a:ext cx="201622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00B050"/>
                </a:solidFill>
              </a:rPr>
              <a:t>2. HAFTA</a:t>
            </a:r>
            <a:endParaRPr lang="tr-TR" sz="2800" dirty="0">
              <a:solidFill>
                <a:srgbClr val="00B050"/>
              </a:solidFill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F8CA-45AA-4A3C-A31B-191C3598901B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7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B98A4966"/>
          <p:cNvPicPr>
            <a:picLocks noChangeAspect="1" noChangeArrowheads="1"/>
          </p:cNvPicPr>
          <p:nvPr/>
        </p:nvPicPr>
        <p:blipFill>
          <a:blip r:embed="rId2" cstate="print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200799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FA6C-B7F2-4C2E-8E9F-005B2178ADAE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70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B03A5E2F"/>
          <p:cNvPicPr>
            <a:picLocks noChangeAspect="1" noChangeArrowheads="1"/>
          </p:cNvPicPr>
          <p:nvPr/>
        </p:nvPicPr>
        <p:blipFill>
          <a:blip r:embed="rId2" cstate="print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34481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5F2A-8117-4F35-8F79-F0F472CD75D4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318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 descr="67148264"/>
          <p:cNvPicPr>
            <a:picLocks noChangeAspect="1" noChangeArrowheads="1"/>
          </p:cNvPicPr>
          <p:nvPr/>
        </p:nvPicPr>
        <p:blipFill>
          <a:blip r:embed="rId2" cstate="print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7056784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48E6-696E-4CFA-9E97-8D40ABF13E03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72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 descr="23C27715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704856" cy="587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2F55-0CDE-4699-9932-35669BAD12C6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7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WordArt 4"/>
          <p:cNvSpPr>
            <a:spLocks noChangeArrowheads="1" noChangeShapeType="1" noTextEdit="1"/>
          </p:cNvSpPr>
          <p:nvPr/>
        </p:nvSpPr>
        <p:spPr bwMode="auto">
          <a:xfrm>
            <a:off x="1692275" y="1916113"/>
            <a:ext cx="6119813" cy="21605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Bölüm Sonu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A8A-CCB9-43AF-A521-57AEDA1632B8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27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5DBCD64E"/>
          <p:cNvPicPr>
            <a:picLocks noChangeAspect="1" noChangeArrowheads="1"/>
          </p:cNvPicPr>
          <p:nvPr/>
        </p:nvPicPr>
        <p:blipFill rotWithShape="1"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65"/>
          <a:stretch/>
        </p:blipFill>
        <p:spPr bwMode="auto">
          <a:xfrm>
            <a:off x="797068" y="1052736"/>
            <a:ext cx="7056784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7AA9-6CC5-4CB5-BB45-D72D701C1D79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2</a:t>
            </a:fld>
            <a:endParaRPr lang="tr-TR"/>
          </a:p>
        </p:txBody>
      </p:sp>
      <p:pic>
        <p:nvPicPr>
          <p:cNvPr id="7" name="Picture 5" descr="3C091F7F"/>
          <p:cNvPicPr>
            <a:picLocks noChangeAspect="1" noChangeArrowheads="1"/>
          </p:cNvPicPr>
          <p:nvPr/>
        </p:nvPicPr>
        <p:blipFill rotWithShape="1">
          <a:blip r:embed="rId3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69" b="91590"/>
          <a:stretch/>
        </p:blipFill>
        <p:spPr bwMode="auto">
          <a:xfrm>
            <a:off x="971600" y="5013176"/>
            <a:ext cx="4565137" cy="5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0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 descr="3C091F7F"/>
          <p:cNvPicPr>
            <a:picLocks noChangeAspect="1" noChangeArrowheads="1"/>
          </p:cNvPicPr>
          <p:nvPr/>
        </p:nvPicPr>
        <p:blipFill rotWithShape="1"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5"/>
          <a:stretch/>
        </p:blipFill>
        <p:spPr bwMode="auto">
          <a:xfrm>
            <a:off x="1258888" y="506437"/>
            <a:ext cx="6259512" cy="558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7967-CAC0-44E7-8972-51CB7998DC2F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07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9" name="Picture 5" descr="C26A3374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6984775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8C0A-2DFE-46ED-B94B-46A4F3949628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79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Picture 5" descr="3638D4E5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11366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95-B2C2-4CEE-9D77-FF4573660A92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4CCE917A"/>
          <p:cNvPicPr>
            <a:picLocks noChangeAspect="1" noChangeArrowheads="1"/>
          </p:cNvPicPr>
          <p:nvPr/>
        </p:nvPicPr>
        <p:blipFill>
          <a:blip r:embed="rId2" cstate="print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2008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ABE-C4B9-4528-9D5A-FA49E06CAFB7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06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695DFF33"/>
          <p:cNvPicPr>
            <a:picLocks noChangeAspect="1" noChangeArrowheads="1"/>
          </p:cNvPicPr>
          <p:nvPr/>
        </p:nvPicPr>
        <p:blipFill>
          <a:blip r:embed="rId2" cstate="print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7344816" cy="594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907D-2985-40D0-A125-C5638FD92A38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30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B96F4798"/>
          <p:cNvPicPr>
            <a:picLocks noChangeAspect="1" noChangeArrowheads="1"/>
          </p:cNvPicPr>
          <p:nvPr/>
        </p:nvPicPr>
        <p:blipFill>
          <a:blip r:embed="rId2" cstate="print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7776864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88F9-6AF8-4DE0-9C1B-49E942A11DD2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8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 descr="BF0532B9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272808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FD7D-2004-4D5F-9B3C-2C43A37E2C7E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PÜK DERS NOTLARI/DOÇ.DR.KAMRAN POLAT,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DFA3-6627-4BA2-BDA2-AD26322634B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7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sır">
  <a:themeElements>
    <a:clrScheme name="Hasır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</TotalTime>
  <Words>250</Words>
  <Application>Microsoft Office PowerPoint</Application>
  <PresentationFormat>Ekran Gösterisi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Tw Cen MT</vt:lpstr>
      <vt:lpstr>Hasır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KAMRAN POLAT</dc:creator>
  <cp:lastModifiedBy>Kamran Polat</cp:lastModifiedBy>
  <cp:revision>6</cp:revision>
  <dcterms:created xsi:type="dcterms:W3CDTF">2017-05-25T22:54:30Z</dcterms:created>
  <dcterms:modified xsi:type="dcterms:W3CDTF">2018-10-22T07:19:10Z</dcterms:modified>
</cp:coreProperties>
</file>