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0" r:id="rId5"/>
    <p:sldId id="264" r:id="rId6"/>
    <p:sldId id="265" r:id="rId7"/>
    <p:sldId id="261" r:id="rId8"/>
    <p:sldId id="268" r:id="rId9"/>
    <p:sldId id="26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Eğitimde </a:t>
            </a:r>
            <a:r>
              <a:rPr lang="tr-TR" dirty="0"/>
              <a:t>Ölçülen Bilişsel Özellikler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Ömer</a:t>
            </a:r>
            <a:r>
              <a:rPr lang="en-US" dirty="0" smtClean="0"/>
              <a:t> </a:t>
            </a:r>
            <a:r>
              <a:rPr lang="en-US" dirty="0" err="1" smtClean="0"/>
              <a:t>Kutlu</a:t>
            </a:r>
            <a:endParaRPr lang="tr-TR" dirty="0" smtClean="0"/>
          </a:p>
          <a:p>
            <a:r>
              <a:rPr lang="tr-TR" dirty="0" smtClean="0"/>
              <a:t>BAŞARI TESTLERİNİN GELİŞTİRİLMESİ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Okul öğrenmelerinin ölçülmesinde, ölçülecek özelliklerin niteliklerine bağlı olarak farklı ölçme araçları kullanılmaktadır. Çoktan seçmeli, kısa yanıtlı, doğru-yanlış, boşluk tamamlamalı, eşleştirmeli testler çoğunlukla alt düzey düşünme gerektiren özelliklerin ölçülmesinde kullanılırken; açık uçlu sorular, performans görevleri, projeler üst düzey düşünme gerektiren özelliklerin ölçülmesinde kullanmaktadır (Kutlu, Doğan ve Karakaya, </a:t>
            </a:r>
            <a:r>
              <a:rPr lang="tr-TR" dirty="0" smtClean="0"/>
              <a:t>2008).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8787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Alt düzey düşünme gerektiren özelliklerin ölçülmesi süreçleri ile üst düzey düşünme gerektiren süreçlerin ölçülmesinde </a:t>
            </a:r>
            <a:r>
              <a:rPr lang="tr-TR" i="1" dirty="0"/>
              <a:t>madde yazma ve puanlama</a:t>
            </a:r>
            <a:r>
              <a:rPr lang="tr-TR" dirty="0"/>
              <a:t> yolları farklılık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3978433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İnsan zihninin ölçümüyle ilgili bilgiler MÖ 1000’li yıllara, Çin İmparatorluğuna gitmektedir. İnsanoğlunun kâğıdı bulmasının ardından 1550’li yıllarda ilk yazılı sınavlar kullanılmaya başlanmış ve yaygınlaşması 1800’lü yılları </a:t>
            </a:r>
            <a:r>
              <a:rPr lang="tr-TR" dirty="0" smtClean="0"/>
              <a:t>bulmuştur. </a:t>
            </a:r>
            <a:r>
              <a:rPr lang="tr-TR" dirty="0"/>
              <a:t>Psikolojik testlerle ilgili en hızlı gelişmeler özellikle 1850’li yıllardan sonra başlamıştır. </a:t>
            </a:r>
          </a:p>
        </p:txBody>
      </p:sp>
    </p:spTree>
    <p:extLst>
      <p:ext uri="{BB962C8B-B14F-4D97-AF65-F5344CB8AC3E}">
        <p14:creationId xmlns:p14="http://schemas.microsoft.com/office/powerpoint/2010/main" val="388970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Zekâ üzerindeki çalışmalar ve zekâya ilişkin ölçmeler insan zihniyle ilgili ölçmelerin daha da hızlanmasına yol açmıştır. Bu yıllarda bireysel farklılıkların kapsamlı ölçülmesine ilişkin çabalar psikolojik testlerin başlangıcı olarak kabul edilmektedir. </a:t>
            </a:r>
            <a:r>
              <a:rPr lang="tr-TR" dirty="0" err="1"/>
              <a:t>Galton</a:t>
            </a:r>
            <a:r>
              <a:rPr lang="tr-TR" dirty="0"/>
              <a:t> bugünde kullanılan ‘derecelendirme ölçekleri”, “serbest çağrışım teknikleri” ve “anket” gibi soru sorma tekniklerine öncülük etmiştir (Özgüven, 2007; Erkuş, 2003). </a:t>
            </a:r>
          </a:p>
        </p:txBody>
      </p:sp>
    </p:spTree>
    <p:extLst>
      <p:ext uri="{BB962C8B-B14F-4D97-AF65-F5344CB8AC3E}">
        <p14:creationId xmlns:p14="http://schemas.microsoft.com/office/powerpoint/2010/main" val="326841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Binet</a:t>
            </a:r>
            <a:r>
              <a:rPr lang="tr-TR" dirty="0"/>
              <a:t> 1900’lü yılların başında zekânın ölçülmesinde yeni bir dönemi başlatmış ve psikolojik testlerin okul uygulamalarında kullanılmasına öncülük etmiştir.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686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1930’lu yıllarda </a:t>
            </a:r>
            <a:r>
              <a:rPr lang="tr-TR" dirty="0" err="1"/>
              <a:t>Thurstone’nun</a:t>
            </a:r>
            <a:r>
              <a:rPr lang="tr-TR" dirty="0"/>
              <a:t> zekâyı çok yönü bir yapı olarak tanımlaması ve bunları alt ölçekler olarak ölçme çabası insan zihnine bakış açısını değiştirmiş ve okul başarı testleri üzerinde de etkili olmuştur. </a:t>
            </a:r>
          </a:p>
        </p:txBody>
      </p:sp>
    </p:spTree>
    <p:extLst>
      <p:ext uri="{BB962C8B-B14F-4D97-AF65-F5344CB8AC3E}">
        <p14:creationId xmlns:p14="http://schemas.microsoft.com/office/powerpoint/2010/main" val="43340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Okul başarı testlerinin gelişmesine en büyük katkı </a:t>
            </a:r>
            <a:r>
              <a:rPr lang="tr-TR" dirty="0" err="1"/>
              <a:t>Thorndike</a:t>
            </a:r>
            <a:r>
              <a:rPr lang="tr-TR" dirty="0"/>
              <a:t> tarafından yapılmıştır. 1950’li yıllarda </a:t>
            </a:r>
            <a:r>
              <a:rPr lang="tr-TR" dirty="0" err="1"/>
              <a:t>Bloom</a:t>
            </a:r>
            <a:r>
              <a:rPr lang="tr-TR" dirty="0"/>
              <a:t> insan davranışlarını bilişsel, </a:t>
            </a:r>
            <a:r>
              <a:rPr lang="tr-TR" dirty="0" err="1"/>
              <a:t>duyuşsal</a:t>
            </a:r>
            <a:r>
              <a:rPr lang="tr-TR" dirty="0"/>
              <a:t> ve </a:t>
            </a:r>
            <a:r>
              <a:rPr lang="tr-TR" dirty="0" err="1"/>
              <a:t>psikomotor</a:t>
            </a:r>
            <a:r>
              <a:rPr lang="tr-TR" dirty="0"/>
              <a:t> olmak üzere üç ana grupta ölçülebileceğini gösteren çalışmalarını gerçekleştirmiştir.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640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200" dirty="0"/>
              <a:t>Erkuş, A. (2003). </a:t>
            </a:r>
            <a:r>
              <a:rPr lang="tr-TR" sz="2200" i="1" dirty="0"/>
              <a:t>Psikometri üzerine yazılar. </a:t>
            </a:r>
            <a:r>
              <a:rPr lang="tr-TR" sz="2200" dirty="0"/>
              <a:t>Ankara, Türk </a:t>
            </a:r>
            <a:r>
              <a:rPr lang="tr-TR" sz="2200" dirty="0" smtClean="0"/>
              <a:t>Psikologlar </a:t>
            </a:r>
            <a:r>
              <a:rPr lang="tr-TR" sz="2200" dirty="0"/>
              <a:t>Derneği </a:t>
            </a:r>
            <a:r>
              <a:rPr lang="tr-TR" sz="2200" dirty="0" smtClean="0"/>
              <a:t>Yayınları.</a:t>
            </a:r>
            <a:endParaRPr lang="tr-TR" sz="2200" dirty="0"/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Kutlu</a:t>
            </a:r>
            <a:r>
              <a:rPr lang="tr-TR" sz="2200" dirty="0"/>
              <a:t>, Ö, Doğan C. D. ve Karakaya, İ. (2008). </a:t>
            </a:r>
            <a:r>
              <a:rPr lang="tr-TR" sz="2200" i="1" dirty="0"/>
              <a:t>Öğrenci </a:t>
            </a:r>
            <a:r>
              <a:rPr lang="tr-TR" sz="2200" i="1" dirty="0" smtClean="0"/>
              <a:t>Başarısının	Belirlenmesi</a:t>
            </a:r>
            <a:r>
              <a:rPr lang="tr-TR" sz="2200" i="1" dirty="0"/>
              <a:t>: Performansa </a:t>
            </a:r>
            <a:r>
              <a:rPr lang="tr-TR" sz="2200" i="1" dirty="0" smtClean="0"/>
              <a:t>	ve </a:t>
            </a:r>
            <a:r>
              <a:rPr lang="tr-TR" sz="2200" i="1" dirty="0" err="1"/>
              <a:t>Portfolyoya</a:t>
            </a:r>
            <a:r>
              <a:rPr lang="tr-TR" sz="2200" i="1" dirty="0"/>
              <a:t> Dayalı </a:t>
            </a:r>
            <a:r>
              <a:rPr lang="tr-TR" sz="2200" i="1" dirty="0" smtClean="0"/>
              <a:t>Durum Belirleme</a:t>
            </a:r>
            <a:r>
              <a:rPr lang="tr-TR" sz="2200" i="1" dirty="0"/>
              <a:t>. </a:t>
            </a:r>
            <a:r>
              <a:rPr lang="tr-TR" sz="2200" dirty="0"/>
              <a:t>Ankara: </a:t>
            </a:r>
            <a:r>
              <a:rPr lang="tr-TR" sz="2200" dirty="0" err="1"/>
              <a:t>PegemA</a:t>
            </a:r>
            <a:r>
              <a:rPr lang="tr-TR" sz="2200" dirty="0"/>
              <a:t> </a:t>
            </a:r>
            <a:r>
              <a:rPr lang="tr-TR" sz="2200" dirty="0" smtClean="0"/>
              <a:t>Yayıncılık.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/>
              <a:t>Özgüven, İ. E. (2007). </a:t>
            </a:r>
            <a:r>
              <a:rPr lang="tr-TR" sz="2200" i="1" dirty="0"/>
              <a:t>Psikolojik Testler. </a:t>
            </a:r>
            <a:r>
              <a:rPr lang="tr-TR" sz="2200" dirty="0"/>
              <a:t>Ankara: PDREM </a:t>
            </a:r>
            <a:r>
              <a:rPr lang="tr-TR" sz="2200" dirty="0" smtClean="0"/>
              <a:t>Yayınları.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088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315</Words>
  <Application>Microsoft Office PowerPoint</Application>
  <PresentationFormat>Geniş ekran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Eğitimde Ölçülen Bilişsel Özellikler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N_TUGCE_SİMSEK</cp:lastModifiedBy>
  <cp:revision>10</cp:revision>
  <dcterms:created xsi:type="dcterms:W3CDTF">2017-05-16T13:19:38Z</dcterms:created>
  <dcterms:modified xsi:type="dcterms:W3CDTF">2018-01-30T14:50:33Z</dcterms:modified>
</cp:coreProperties>
</file>