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1" d="100"/>
          <a:sy n="81" d="100"/>
        </p:scale>
        <p:origin x="-300"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dirty="0"/>
              <a:pPr/>
              <a:t>10/13/2019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10/13/2019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2800" b="1" dirty="0" smtClean="0"/>
              <a:t>ÖRTÜNME</a:t>
            </a:r>
            <a:r>
              <a:rPr lang="tr-TR" sz="2800" dirty="0" smtClean="0"/>
              <a:t/>
            </a:r>
            <a:br>
              <a:rPr lang="tr-TR" sz="2800" dirty="0" smtClean="0"/>
            </a:br>
            <a:r>
              <a:rPr lang="tr-TR" sz="2800" dirty="0" smtClean="0"/>
              <a:t/>
            </a:r>
            <a:br>
              <a:rPr lang="tr-TR" sz="2800" dirty="0" smtClean="0"/>
            </a:br>
            <a:r>
              <a:rPr lang="tr-TR" sz="2800" dirty="0" smtClean="0"/>
              <a:t>B</a:t>
            </a:r>
            <a:r>
              <a:rPr lang="tr-TR" sz="2800" dirty="0" smtClean="0"/>
              <a:t>İR </a:t>
            </a:r>
            <a:r>
              <a:rPr lang="tr-TR" sz="2800" dirty="0" smtClean="0"/>
              <a:t>YAPILAŞMA İLİŞKİSİ OLARAK KADINLAR VE DİN : Başkent Kadın Platformu Örnek Olayı</a:t>
            </a:r>
            <a:endParaRPr lang="tr-TR" sz="2800" dirty="0"/>
          </a:p>
        </p:txBody>
      </p:sp>
      <p:sp>
        <p:nvSpPr>
          <p:cNvPr id="3" name="Alt Başlık 2"/>
          <p:cNvSpPr>
            <a:spLocks noGrp="1"/>
          </p:cNvSpPr>
          <p:nvPr>
            <p:ph type="subTitle" idx="1"/>
          </p:nvPr>
        </p:nvSpPr>
        <p:spPr/>
        <p:txBody>
          <a:bodyPr/>
          <a:lstStyle/>
          <a:p>
            <a:r>
              <a:rPr lang="tr-TR" dirty="0" smtClean="0"/>
              <a:t>Prof. Dr. İhsan Toker</a:t>
            </a:r>
            <a:endParaRPr lang="tr-TR" dirty="0"/>
          </a:p>
        </p:txBody>
      </p:sp>
    </p:spTree>
    <p:extLst>
      <p:ext uri="{BB962C8B-B14F-4D97-AF65-F5344CB8AC3E}">
        <p14:creationId xmlns:p14="http://schemas.microsoft.com/office/powerpoint/2010/main" val="1828658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Tesettür Üzerinden Sosyal Hayatın </a:t>
            </a:r>
            <a:r>
              <a:rPr lang="tr-TR" dirty="0" err="1" smtClean="0"/>
              <a:t>Dinileşmesi</a:t>
            </a:r>
            <a:endParaRPr lang="tr-TR" dirty="0"/>
          </a:p>
        </p:txBody>
      </p:sp>
      <p:sp>
        <p:nvSpPr>
          <p:cNvPr id="3" name="İçerik Yer Tutucusu 2"/>
          <p:cNvSpPr>
            <a:spLocks noGrp="1"/>
          </p:cNvSpPr>
          <p:nvPr>
            <p:ph idx="1"/>
          </p:nvPr>
        </p:nvSpPr>
        <p:spPr/>
        <p:txBody>
          <a:bodyPr/>
          <a:lstStyle/>
          <a:p>
            <a:r>
              <a:rPr lang="tr-TR" dirty="0" smtClean="0"/>
              <a:t>Bir taraftan dini değerler </a:t>
            </a:r>
            <a:r>
              <a:rPr lang="tr-TR" dirty="0" err="1" smtClean="0"/>
              <a:t>seküler</a:t>
            </a:r>
            <a:r>
              <a:rPr lang="tr-TR" dirty="0" smtClean="0"/>
              <a:t> çerçevelerle karşılaşıp bu paraleldeki söylemler içerisinde dile getirilir hale gelirken aynı zamanda </a:t>
            </a:r>
            <a:r>
              <a:rPr lang="tr-TR" dirty="0" err="1" smtClean="0"/>
              <a:t>ironik</a:t>
            </a:r>
            <a:r>
              <a:rPr lang="tr-TR" dirty="0" smtClean="0"/>
              <a:t> bir şekilde Müslüman aktörler eliyle bu tür dini nesneler ya da pratikler, laik kamusal alanın çehresini değiştirip ona yeni ve alternatif boyutlar kazandırma potansiyelini taşımaktadır. </a:t>
            </a:r>
          </a:p>
          <a:p>
            <a:r>
              <a:rPr lang="tr-TR" dirty="0" smtClean="0"/>
              <a:t>İslami kamusal görünümün en çarpıcı bir örneği olarak tesettür Müslüman habitusta açıkça tecessüm etmiş durumdadır. Bu haliyle tesettür aynı zamanda geleneklerle bir kırılmayı da belirlemektedir.</a:t>
            </a:r>
          </a:p>
          <a:p>
            <a:r>
              <a:rPr lang="tr-TR" dirty="0" smtClean="0"/>
              <a:t>Yeni örtünme olgusu, kamusal ve özel alan arasındaki sınırları belirsiz hale getiren, bunun paralelinde dini bireyle sınırlı, mahrem bir sosyal unsur olmaktan çıkartıp, toplumsal hayatın hemen tüm alanlarında görünür kılan bir dini yön olarak da kavramsallaştırılabilmektedir.  </a:t>
            </a:r>
            <a:endParaRPr lang="tr-TR" dirty="0"/>
          </a:p>
        </p:txBody>
      </p:sp>
    </p:spTree>
    <p:extLst>
      <p:ext uri="{BB962C8B-B14F-4D97-AF65-F5344CB8AC3E}">
        <p14:creationId xmlns:p14="http://schemas.microsoft.com/office/powerpoint/2010/main" val="1544933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Örtünmenin Toplumsal Cinsiyet Bakımından Anlamlandırılması</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Örtünmenin etkileşimsel niteliği, yani aynı zamanda hem etkileyip hem etkilenmesi, onun toplumsal cinsiyetle ilgili anlamlarının keşfi bakımından da önem taşımaktadır. Çünkü bunun dışında tek taraflı açıklama biçimleri örtünmenin beraberinde getirdiği karmaşık sosyal </a:t>
            </a:r>
            <a:r>
              <a:rPr lang="tr-TR" dirty="0" err="1" smtClean="0"/>
              <a:t>dolayımları</a:t>
            </a:r>
            <a:r>
              <a:rPr lang="tr-TR" dirty="0" smtClean="0"/>
              <a:t> basite indirgeme riski taşımaktadır. Nitekim örtünme ve özellikle de başörtüsü basite irca edilerek açıklanmaya maruz kalmış sosyal olgulardan biri olarak belirmektedir.</a:t>
            </a:r>
          </a:p>
          <a:p>
            <a:r>
              <a:rPr lang="tr-TR" dirty="0" smtClean="0"/>
              <a:t>Modern sosyal yaşam tarzının getirdiği epistemolojik çerçeve içerisinde bir yerli kültür olarak İslami görünümlerin Batılılaşmayla ilgili etkiler altına girmesi neticesinde diğer birçok dini sembol gibi örtünmeyle ilgili kavramlar seti de, modernliğin ilerlemeci söylemi içerisinde negatif anlamlara büründürülmüştür. Bu çerçevede örtünme toplumsal cinsiyet açısından geri bir sosyal organizasyonun ayrılmaz bir parçası, bir kadın düşmanlığı ya da en azından kadınların erkeklere tabi tutuldukları bir durum, kadınların pasifleştirilmesi ve onlara boyun eğdirilmesinin en dolaysız göstergesi </a:t>
            </a:r>
            <a:r>
              <a:rPr lang="tr-TR" dirty="0" err="1" smtClean="0"/>
              <a:t>vs</a:t>
            </a:r>
            <a:r>
              <a:rPr lang="tr-TR" dirty="0" smtClean="0"/>
              <a:t> gibi çok sayıda negatif anlam yükleri eşliğinde </a:t>
            </a:r>
            <a:r>
              <a:rPr lang="tr-TR" dirty="0" err="1" smtClean="0"/>
              <a:t>sunulagelmiştir</a:t>
            </a:r>
            <a:r>
              <a:rPr lang="tr-TR" dirty="0" smtClean="0"/>
              <a:t>.</a:t>
            </a:r>
            <a:endParaRPr lang="tr-TR" dirty="0"/>
          </a:p>
        </p:txBody>
      </p:sp>
    </p:spTree>
    <p:extLst>
      <p:ext uri="{BB962C8B-B14F-4D97-AF65-F5344CB8AC3E}">
        <p14:creationId xmlns:p14="http://schemas.microsoft.com/office/powerpoint/2010/main" val="1835727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Kadınların kimliğini temelsiz bırakan, onların erkeklerden daha aşağı oldukları ev içi mekanlarda pasif ve </a:t>
            </a:r>
            <a:r>
              <a:rPr lang="tr-TR" dirty="0" err="1" smtClean="0"/>
              <a:t>tecrid</a:t>
            </a:r>
            <a:r>
              <a:rPr lang="tr-TR" dirty="0" smtClean="0"/>
              <a:t> edilmiş vaziyette olduklarını gösteren bir işaret olarak alınan örtünme, artık geleneksel bir rol ve belli bir mekanla sınırlı olmayan Müslüman kadınlar tarafından yeniden benimsenmiş bulunmaktadır. </a:t>
            </a:r>
          </a:p>
          <a:p>
            <a:r>
              <a:rPr lang="tr-TR" dirty="0" smtClean="0"/>
              <a:t>Bunun yerine onlar, iç mekan sınırlarını aşan ve yüksek eğitim, şehirli yaşam ve kamusal </a:t>
            </a:r>
            <a:r>
              <a:rPr lang="tr-TR" dirty="0" err="1" smtClean="0"/>
              <a:t>failliğe</a:t>
            </a:r>
            <a:r>
              <a:rPr lang="tr-TR" dirty="0" smtClean="0"/>
              <a:t> erişim elde eden kadınlardır. Örtünme İslami dindarlığın hem şahsi hem de kolektif bir ifadesidir. O, şahsen bedensel bir ifade taşımakta ama aynı zamanda kendilerini Müslümanlar olarak, daha kesin bir şekilde ise ‘İslamcılar’ olarak ayırt edenler arasında kolektif bir güçlenme ve yatay bağlılık kaynağı olarak tahayyül edilmektedir.</a:t>
            </a:r>
            <a:endParaRPr lang="tr-TR" dirty="0"/>
          </a:p>
        </p:txBody>
      </p:sp>
    </p:spTree>
    <p:extLst>
      <p:ext uri="{BB962C8B-B14F-4D97-AF65-F5344CB8AC3E}">
        <p14:creationId xmlns:p14="http://schemas.microsoft.com/office/powerpoint/2010/main" val="1911805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Örtünme ve Toplumsal Cinsiyet</a:t>
            </a:r>
            <a:endParaRPr lang="tr-TR" dirty="0"/>
          </a:p>
        </p:txBody>
      </p:sp>
      <p:sp>
        <p:nvSpPr>
          <p:cNvPr id="3" name="İçerik Yer Tutucusu 2"/>
          <p:cNvSpPr>
            <a:spLocks noGrp="1"/>
          </p:cNvSpPr>
          <p:nvPr>
            <p:ph idx="1"/>
          </p:nvPr>
        </p:nvSpPr>
        <p:spPr/>
        <p:txBody>
          <a:bodyPr/>
          <a:lstStyle/>
          <a:p>
            <a:r>
              <a:rPr lang="tr-TR" dirty="0" smtClean="0"/>
              <a:t>Örtünme bütün tek tanrılı dinlerde tarih boyunca varlığını sürdürmüş bir fenomeni işaret etmektedir. İslam’da ise örtünme iki ayrı ayette yer almaktadır. Bunlardan biri Müslümanlar arasında erkek ve kadın cinsiyetlerinin toplumsal ilişkilerini düzenleme bakımından kadınların başörtüleriyle ilgilidir, diğeri ise kadınların ev dışına çıkmaları halinde üzerlerine almaları gereken kıyafetlerle ilgilidir.</a:t>
            </a:r>
          </a:p>
          <a:p>
            <a:r>
              <a:rPr lang="tr-TR" dirty="0" smtClean="0"/>
              <a:t>Dini metinlerin dışında konuya tarihi açıdan bakıldığında örtünmenin kökeninin Asurların uygulamalarına dayandığı görülür. Bu yüzden örtünmenin Arap yarımadasında İslam tarafından getirilmiş yeni bir uygulama olmadığı, İslam geldiğinde bazı sınıflar arasında örtünme uygulamalarının zaten mevcut olduğu görülmüştür. </a:t>
            </a:r>
          </a:p>
        </p:txBody>
      </p:sp>
    </p:spTree>
    <p:extLst>
      <p:ext uri="{BB962C8B-B14F-4D97-AF65-F5344CB8AC3E}">
        <p14:creationId xmlns:p14="http://schemas.microsoft.com/office/powerpoint/2010/main" val="2532345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Ayetlerden hareketle ilk dönem İslam toplum organizasyonunu etkileyen düzenlemeler daha sonra kapsamlı fıkıh literatürü yoluyla da işlenip </a:t>
            </a:r>
            <a:r>
              <a:rPr lang="tr-TR" dirty="0" err="1" smtClean="0"/>
              <a:t>sistematize</a:t>
            </a:r>
            <a:r>
              <a:rPr lang="tr-TR" dirty="0" smtClean="0"/>
              <a:t> edilmiş, kadınlar istisnai durumlar dışında bu esasa dayalı bir sosyal organizasyon içinde yer almışlardır.</a:t>
            </a:r>
          </a:p>
          <a:p>
            <a:r>
              <a:rPr lang="tr-TR" dirty="0" smtClean="0"/>
              <a:t>Bu durumun bir meydan okumayla karşı karşıya kalması, Müslüman toplumun Batı kültürü ve toplumlarının etkisiyle girdikleri modernleşme süreciyle başlamıştır.</a:t>
            </a:r>
          </a:p>
          <a:p>
            <a:r>
              <a:rPr lang="tr-TR" dirty="0" smtClean="0"/>
              <a:t>Bu süreçte örtünme modernliğin karşısında bir engel olarak görülmüş, modern uygarlık çabaları karşısında terk edilmesi gereken bir durum olarak değerlendirilmiştir.</a:t>
            </a:r>
          </a:p>
          <a:p>
            <a:endParaRPr lang="tr-TR" dirty="0"/>
          </a:p>
        </p:txBody>
      </p:sp>
    </p:spTree>
    <p:extLst>
      <p:ext uri="{BB962C8B-B14F-4D97-AF65-F5344CB8AC3E}">
        <p14:creationId xmlns:p14="http://schemas.microsoft.com/office/powerpoint/2010/main" val="469643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Örtünme Konusuna Belli Başlı Yaklaşım Biçimleri</a:t>
            </a:r>
            <a:endParaRPr lang="tr-TR" dirty="0"/>
          </a:p>
        </p:txBody>
      </p:sp>
      <p:sp>
        <p:nvSpPr>
          <p:cNvPr id="3" name="İçerik Yer Tutucusu 2"/>
          <p:cNvSpPr>
            <a:spLocks noGrp="1"/>
          </p:cNvSpPr>
          <p:nvPr>
            <p:ph idx="1"/>
          </p:nvPr>
        </p:nvSpPr>
        <p:spPr/>
        <p:txBody>
          <a:bodyPr/>
          <a:lstStyle/>
          <a:p>
            <a:r>
              <a:rPr lang="tr-TR" dirty="0" smtClean="0"/>
              <a:t>Örtünme gerek Türkiye’de gerek İslam dünyasında gerekse tüm dünyada yoğun bir şekilde tartışılmakta olan bir konudur. Örtünmenin dinle ilgisi bu tartışmaların ana başlıkları içinde yer alır. </a:t>
            </a:r>
          </a:p>
          <a:p>
            <a:r>
              <a:rPr lang="tr-TR" dirty="0" smtClean="0"/>
              <a:t>Bu konu farklı bakış açılarından ele alınabilir. Bunlardan biri özellikle Kur’an’da dile getirilen anlayışın ihtiva ettiği kadın düşmanı tutumun bir yansıması olduğu yönündedir. Buna göre kadınlar erkeklerden ayrılmakta ve onlara boyun eğdirmenin bir yolu olarak örtünmeye zorlanmaktadırlar.</a:t>
            </a:r>
          </a:p>
          <a:p>
            <a:r>
              <a:rPr lang="tr-TR" dirty="0" smtClean="0"/>
              <a:t>Bir başka yaklaşım biçimi örtünmeyi yine bir ayrım aracı olarak görmekle birlikte bunun </a:t>
            </a:r>
            <a:r>
              <a:rPr lang="tr-TR" dirty="0" err="1" smtClean="0"/>
              <a:t>Kur’an’nın</a:t>
            </a:r>
            <a:r>
              <a:rPr lang="tr-TR" dirty="0" smtClean="0"/>
              <a:t> özünde olmadığını, İslam topraklarındaki ataerkil toplum yapısından kaynaklı olduğudur.</a:t>
            </a:r>
          </a:p>
          <a:p>
            <a:r>
              <a:rPr lang="tr-TR" dirty="0" smtClean="0"/>
              <a:t>Üçüncü yaklaşım ise örtünmenin kadını bağımlı hale getirdiğinin aksine özgürleştirici deneyimler yaşattığını öne sürer. </a:t>
            </a:r>
            <a:endParaRPr lang="tr-TR" dirty="0"/>
          </a:p>
        </p:txBody>
      </p:sp>
    </p:spTree>
    <p:extLst>
      <p:ext uri="{BB962C8B-B14F-4D97-AF65-F5344CB8AC3E}">
        <p14:creationId xmlns:p14="http://schemas.microsoft.com/office/powerpoint/2010/main" val="2831237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Bu arada Müslüman kadınların örtünmenin dindeki yeri konusundaki tutumları homojenlik göstermez. Bilindiği gibi kadınların dinle ilişkileri açısından üç tip feminizm vardır. Bunlar İslamcı, Müslüman ve </a:t>
            </a:r>
            <a:r>
              <a:rPr lang="tr-TR" dirty="0" err="1" smtClean="0"/>
              <a:t>Seküler</a:t>
            </a:r>
            <a:r>
              <a:rPr lang="tr-TR" dirty="0" smtClean="0"/>
              <a:t> Feminizmdir.  Bu üç tip feminizm örtünme konusunda karakteristik olarak birbirlerinden farklıdırlar.</a:t>
            </a:r>
          </a:p>
          <a:p>
            <a:r>
              <a:rPr lang="tr-TR" dirty="0" smtClean="0"/>
              <a:t>İslami feminizm başı örtmeyi tartışmasız bir dini yükümlülük olarak görür. Başörtüsü olmadan bir kadın eylemci olamaz. Örtü öze ait bir şeydir ve o olmaksızın kadınlar kimliğin özel bir idealine zorunlu bağlılığı yerine getiremezler.</a:t>
            </a:r>
          </a:p>
          <a:p>
            <a:r>
              <a:rPr lang="tr-TR" dirty="0" smtClean="0"/>
              <a:t>Müslüman feministlerde ise başörtüsü esaslı ve öze ilişkin bir şey olmayıp kadınların tercihlerine bırakılması gereken bir konudur. </a:t>
            </a:r>
          </a:p>
          <a:p>
            <a:r>
              <a:rPr lang="tr-TR" dirty="0" err="1" smtClean="0"/>
              <a:t>Seküler</a:t>
            </a:r>
            <a:r>
              <a:rPr lang="tr-TR" dirty="0" smtClean="0"/>
              <a:t> feminizmde ise örtünme bireysel bir tercih olabileceği gibi, bununla birlikte İslamcı kesimlerin amaçlarıyla özdeşleştirildiği oranda örtünmenin bir problem olarak ortaya çıktığı görüşü hakimdir.</a:t>
            </a:r>
            <a:endParaRPr lang="tr-TR" dirty="0"/>
          </a:p>
        </p:txBody>
      </p:sp>
    </p:spTree>
    <p:extLst>
      <p:ext uri="{BB962C8B-B14F-4D97-AF65-F5344CB8AC3E}">
        <p14:creationId xmlns:p14="http://schemas.microsoft.com/office/powerpoint/2010/main" val="1900013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Platformun Örtünme Konusundaki Tasviri</a:t>
            </a:r>
            <a:endParaRPr lang="tr-TR" dirty="0"/>
          </a:p>
        </p:txBody>
      </p:sp>
      <p:sp>
        <p:nvSpPr>
          <p:cNvPr id="3" name="İçerik Yer Tutucusu 2"/>
          <p:cNvSpPr>
            <a:spLocks noGrp="1"/>
          </p:cNvSpPr>
          <p:nvPr>
            <p:ph idx="1"/>
          </p:nvPr>
        </p:nvSpPr>
        <p:spPr/>
        <p:txBody>
          <a:bodyPr>
            <a:normAutofit fontScale="85000" lnSpcReduction="10000"/>
          </a:bodyPr>
          <a:lstStyle/>
          <a:p>
            <a:endParaRPr lang="tr-TR" dirty="0" smtClean="0"/>
          </a:p>
          <a:p>
            <a:endParaRPr lang="tr-TR" dirty="0"/>
          </a:p>
          <a:p>
            <a:r>
              <a:rPr lang="tr-TR" dirty="0" smtClean="0"/>
              <a:t>Dört şekilde sıralanabilir; </a:t>
            </a:r>
          </a:p>
          <a:p>
            <a:r>
              <a:rPr lang="tr-TR" dirty="0" smtClean="0"/>
              <a:t>Başörtülü ve başörtüsünü farz kabul eden : </a:t>
            </a:r>
            <a:r>
              <a:rPr lang="tr-TR" dirty="0"/>
              <a:t>Platformun büyük bir kısmı bu özelliği taşımaktadır. Bu kategori içinde yer alanlar başörtüsünün farz olduğuna inanır ve bunu sorgulamaz. Başörtüsü kullanımı dini bir emirdir. </a:t>
            </a:r>
            <a:endParaRPr lang="tr-TR" dirty="0" smtClean="0"/>
          </a:p>
          <a:p>
            <a:r>
              <a:rPr lang="tr-TR" dirty="0" smtClean="0"/>
              <a:t>Başörtülü ama başörtüsünü farz kabul etmeyen: </a:t>
            </a:r>
          </a:p>
          <a:p>
            <a:r>
              <a:rPr lang="tr-TR" dirty="0" smtClean="0"/>
              <a:t>Başı açık ancak başörtüsünü farz kabul eden: Başörtüsünün dini bir zorunluluk olduğuna inanma her zaman onu uygulama sonucunu doğurmamaktadır. Bu yönde bir istek duyulmakta fakat uygulamaya geçilememektedir. Platform için istisnai bir durumdur. </a:t>
            </a:r>
          </a:p>
          <a:p>
            <a:r>
              <a:rPr lang="tr-TR" dirty="0" smtClean="0"/>
              <a:t>Başı açık ve başörtüsünü farz kabul etmeyen: Başörtüsünü dini bir zorunluluk olarak kabul etmeyen, gereklilik olarak görmeyen ya da büyük bir şüpheyle yaklaşan ve başörtü pratiğinden uzak bir düşünüştür. Platform için istisnai durumdur. </a:t>
            </a:r>
          </a:p>
          <a:p>
            <a:endParaRPr lang="tr-TR" dirty="0"/>
          </a:p>
          <a:p>
            <a:endParaRPr lang="tr-TR" dirty="0" smtClean="0"/>
          </a:p>
          <a:p>
            <a:endParaRPr lang="tr-TR" dirty="0"/>
          </a:p>
        </p:txBody>
      </p:sp>
    </p:spTree>
    <p:extLst>
      <p:ext uri="{BB962C8B-B14F-4D97-AF65-F5344CB8AC3E}">
        <p14:creationId xmlns:p14="http://schemas.microsoft.com/office/powerpoint/2010/main" val="2143803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Tesettürün Modern ve </a:t>
            </a:r>
            <a:r>
              <a:rPr lang="tr-TR" dirty="0" err="1" smtClean="0"/>
              <a:t>Seküler</a:t>
            </a:r>
            <a:r>
              <a:rPr lang="tr-TR" dirty="0" smtClean="0"/>
              <a:t> Yönleri</a:t>
            </a:r>
            <a:endParaRPr lang="tr-TR" dirty="0"/>
          </a:p>
        </p:txBody>
      </p:sp>
      <p:sp>
        <p:nvSpPr>
          <p:cNvPr id="3" name="İçerik Yer Tutucusu 2"/>
          <p:cNvSpPr>
            <a:spLocks noGrp="1"/>
          </p:cNvSpPr>
          <p:nvPr>
            <p:ph idx="1"/>
          </p:nvPr>
        </p:nvSpPr>
        <p:spPr/>
        <p:txBody>
          <a:bodyPr/>
          <a:lstStyle/>
          <a:p>
            <a:r>
              <a:rPr lang="tr-TR" dirty="0" smtClean="0"/>
              <a:t>Platformun özellikle başörtüsü konusundaki heterojen niteliği, onun mensuplarının başörtüsünü temellendirme noktasında birbirlerinden kesin çizgilerle ayrıldıkları anlamına gelmemektedir. İster tesettürün dini bir gereklilik olduğuna inanılsın, isterse aksi düşünülsün, çoğu mensup başörtüsünü sırf dini olanın dışında argümanlarla temellendirmeye teşebbüs etmektedir. Bu da, bugün insanlarla kutsal metinler arasında doğrudan ilişki yerine, insanların içerisinde yaşadıkları sosyal şartların özellikle de modernliğin yol açtığı durumların etkisini akla getirmektedir. Bugün tesettür konusunda ön plana çıkmış konuların biri, onun modernliğidir. Özellikle örtünme konusunun sosyal bilimlerin bakış açısından anlama çabası içerisindeki araştırmacılar onun geleneksel anlayış ya da uygulanış şekilleriyle şimdiki durumu hakkında bir ayrıma gitme ihtiyacı hissetmekte ve bunu özellikle vurgulamaktadırlar. </a:t>
            </a:r>
            <a:endParaRPr lang="tr-TR" dirty="0"/>
          </a:p>
        </p:txBody>
      </p:sp>
    </p:spTree>
    <p:extLst>
      <p:ext uri="{BB962C8B-B14F-4D97-AF65-F5344CB8AC3E}">
        <p14:creationId xmlns:p14="http://schemas.microsoft.com/office/powerpoint/2010/main" val="28394406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smtClean="0"/>
          </a:p>
          <a:p>
            <a:endParaRPr lang="tr-TR" dirty="0"/>
          </a:p>
          <a:p>
            <a:r>
              <a:rPr lang="tr-TR" dirty="0" err="1" smtClean="0"/>
              <a:t>Fadwa</a:t>
            </a:r>
            <a:r>
              <a:rPr lang="tr-TR" dirty="0" smtClean="0"/>
              <a:t> El </a:t>
            </a:r>
            <a:r>
              <a:rPr lang="tr-TR" dirty="0" err="1" smtClean="0"/>
              <a:t>Guindi’ye</a:t>
            </a:r>
            <a:r>
              <a:rPr lang="tr-TR" dirty="0" smtClean="0"/>
              <a:t> göre günümüzdeki örtünme ne bir erken dönem örtünmesine ne de </a:t>
            </a:r>
            <a:r>
              <a:rPr lang="tr-TR" dirty="0" err="1" smtClean="0"/>
              <a:t>islam</a:t>
            </a:r>
            <a:r>
              <a:rPr lang="tr-TR" dirty="0" smtClean="0"/>
              <a:t> toplumunun örtünmesine bir geri dönüştür. Artık ne aynı örtü ne aynı kadınlar ve ne de aynı topluluk söz konusudur. Çağdaş kolejli bu kadınlar orta yoldaki toplum içerisinde aktif ve görünür olmaya devam etmektedirler. Onlar yükseköğretime kaydolmakta ‘yumuşak/latif olmayan’ mesleki alanlarda yoğunlaşmakta ; kariyer yönelimli, modern ve örtülü Müslüman kimliklerini iddialı bir şekilde ortaya atmaktadırlar. El </a:t>
            </a:r>
            <a:r>
              <a:rPr lang="tr-TR" dirty="0" err="1" smtClean="0"/>
              <a:t>Guindi</a:t>
            </a:r>
            <a:r>
              <a:rPr lang="tr-TR" dirty="0" smtClean="0"/>
              <a:t>, birçok kişinin geçici bir heves olarak gördüğü örtünmenin güçlü ve esnek bir sosyal ve siyasal harekete dönüşmüş olduğunu belirtmektedir.</a:t>
            </a:r>
          </a:p>
          <a:p>
            <a:endParaRPr lang="tr-TR" dirty="0"/>
          </a:p>
        </p:txBody>
      </p:sp>
    </p:spTree>
    <p:extLst>
      <p:ext uri="{BB962C8B-B14F-4D97-AF65-F5344CB8AC3E}">
        <p14:creationId xmlns:p14="http://schemas.microsoft.com/office/powerpoint/2010/main" val="1473411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smtClean="0"/>
              <a:t>Juan</a:t>
            </a:r>
            <a:r>
              <a:rPr lang="tr-TR" dirty="0" smtClean="0"/>
              <a:t> </a:t>
            </a:r>
            <a:r>
              <a:rPr lang="tr-TR" dirty="0" err="1" smtClean="0"/>
              <a:t>Cole</a:t>
            </a:r>
            <a:r>
              <a:rPr lang="tr-TR" dirty="0" smtClean="0"/>
              <a:t> ise şehirlerde yaşayan, eğitimli kadınlar tarafından uygulandığı şekilde örtünmenin ‘geleneksel olanlardan en uzak şey’ olduğunu ifade etmektedir. Bu örtünme eğitimli genç kadınlar tarafından çağdaş problemlere yönelik yeni bir cevaptır. Bu da ona göre modernleşme teorilerinin </a:t>
            </a:r>
            <a:r>
              <a:rPr lang="tr-TR" dirty="0" err="1" smtClean="0"/>
              <a:t>sayıltılarının</a:t>
            </a:r>
            <a:r>
              <a:rPr lang="tr-TR" dirty="0" smtClean="0"/>
              <a:t> aksine, sosyal değişmenin tek yönlü olmaması ile ilgili bir durumdur. Toplumsal cinsiyet ile ilgili kimlik ve rollerin ihtimali ve uzlaşmalı karakteri onların akışkan halde kalmaları sonucunu vermektedir. </a:t>
            </a:r>
          </a:p>
          <a:p>
            <a:r>
              <a:rPr lang="tr-TR" dirty="0" smtClean="0"/>
              <a:t>Diğer taraftan Ruba Salih örtünmenin giderek artan bir şekilde modernliğin özgün bir temsilini sergilemek üzere kullanıldığını dikkat çekmektedir. Bunun bir temel bir sebebi ona göre hicabın genç ve eğitimli kadınlar için aktif </a:t>
            </a:r>
            <a:r>
              <a:rPr lang="tr-TR" dirty="0" err="1" smtClean="0"/>
              <a:t>islami</a:t>
            </a:r>
            <a:r>
              <a:rPr lang="tr-TR" dirty="0" smtClean="0"/>
              <a:t> kimliğin küresel bir sembolü haline geliyor olmasıdır. Söz gelimi Abu </a:t>
            </a:r>
            <a:r>
              <a:rPr lang="tr-TR" dirty="0" err="1" smtClean="0"/>
              <a:t>Lughod’a</a:t>
            </a:r>
            <a:r>
              <a:rPr lang="tr-TR" dirty="0" smtClean="0"/>
              <a:t> atıfla o, mısırlı şehirli alt ve orta sınıf kadınları için olduğu gibi kırsal kesim kadınları için 1980’lerden bu yana modern ve şehirli olmanın daha teşhis edilebilir bir </a:t>
            </a:r>
            <a:r>
              <a:rPr lang="tr-TR" dirty="0" err="1" smtClean="0"/>
              <a:t>islami</a:t>
            </a:r>
            <a:r>
              <a:rPr lang="tr-TR" dirty="0" smtClean="0"/>
              <a:t> görünüş ve ses kazanma anlamına geldiğine dikkat çekmektedir.</a:t>
            </a:r>
            <a:endParaRPr lang="tr-TR" dirty="0"/>
          </a:p>
        </p:txBody>
      </p:sp>
    </p:spTree>
    <p:extLst>
      <p:ext uri="{BB962C8B-B14F-4D97-AF65-F5344CB8AC3E}">
        <p14:creationId xmlns:p14="http://schemas.microsoft.com/office/powerpoint/2010/main" val="1279017785"/>
      </p:ext>
    </p:extLst>
  </p:cSld>
  <p:clrMapOvr>
    <a:masterClrMapping/>
  </p:clrMapOvr>
</p:sld>
</file>

<file path=ppt/theme/theme1.xml><?xml version="1.0" encoding="utf-8"?>
<a:theme xmlns:a="http://schemas.openxmlformats.org/drawingml/2006/main" name="Duman">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122</TotalTime>
  <Words>1291</Words>
  <Application>Microsoft Office PowerPoint</Application>
  <PresentationFormat>Özel</PresentationFormat>
  <Paragraphs>42</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Duman</vt:lpstr>
      <vt:lpstr>ÖRTÜNME  BİR YAPILAŞMA İLİŞKİSİ OLARAK KADINLAR VE DİN : Başkent Kadın Platformu Örnek Olayı</vt:lpstr>
      <vt:lpstr>Örtünme ve Toplumsal Cinsiyet</vt:lpstr>
      <vt:lpstr>PowerPoint Sunusu</vt:lpstr>
      <vt:lpstr>Örtünme Konusuna Belli Başlı Yaklaşım Biçimleri</vt:lpstr>
      <vt:lpstr>PowerPoint Sunusu</vt:lpstr>
      <vt:lpstr>Platformun Örtünme Konusundaki Tasviri</vt:lpstr>
      <vt:lpstr>Tesettürün Modern ve Seküler Yönleri</vt:lpstr>
      <vt:lpstr>PowerPoint Sunusu</vt:lpstr>
      <vt:lpstr>PowerPoint Sunusu</vt:lpstr>
      <vt:lpstr>Tesettür Üzerinden Sosyal Hayatın Dinileşmesi</vt:lpstr>
      <vt:lpstr>Örtünmenin Toplumsal Cinsiyet Bakımından Anlamlandırılması</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‘ÖRTÜNME VE TOPLUMSAL CİNSİYET’ BİR YAPILAŞMA İLİŞKİSİ OLARAK KADINLAR VE DİN</dc:title>
  <dc:creator>tuğçe hafızoğlu</dc:creator>
  <cp:lastModifiedBy>Pc</cp:lastModifiedBy>
  <cp:revision>13</cp:revision>
  <dcterms:created xsi:type="dcterms:W3CDTF">2019-10-12T13:11:53Z</dcterms:created>
  <dcterms:modified xsi:type="dcterms:W3CDTF">2019-10-13T11:54:38Z</dcterms:modified>
</cp:coreProperties>
</file>