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18" r:id="rId3"/>
    <p:sldId id="3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425" r:id="rId14"/>
    <p:sldId id="267" r:id="rId15"/>
    <p:sldId id="268" r:id="rId16"/>
    <p:sldId id="269" r:id="rId17"/>
    <p:sldId id="270" r:id="rId18"/>
    <p:sldId id="42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708"/>
  </p:normalViewPr>
  <p:slideViewPr>
    <p:cSldViewPr>
      <p:cViewPr varScale="1">
        <p:scale>
          <a:sx n="88" d="100"/>
          <a:sy n="88" d="100"/>
        </p:scale>
        <p:origin x="1232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57D9AF-B437-4D73-8316-21C3111D673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D0FF1C3-205A-47EE-ADBD-8C0B882CA7FE}">
      <dgm:prSet phldrT="[Metin]" phldr="1"/>
      <dgm:spPr/>
      <dgm:t>
        <a:bodyPr/>
        <a:lstStyle/>
        <a:p>
          <a:endParaRPr lang="tr-TR"/>
        </a:p>
      </dgm:t>
    </dgm:pt>
    <dgm:pt modelId="{66EF3390-9D02-477C-AF2B-AD31AD89217A}" type="parTrans" cxnId="{0E6A06B5-6BFB-4933-A52F-669C6AAE805C}">
      <dgm:prSet/>
      <dgm:spPr/>
      <dgm:t>
        <a:bodyPr/>
        <a:lstStyle/>
        <a:p>
          <a:endParaRPr lang="tr-TR"/>
        </a:p>
      </dgm:t>
    </dgm:pt>
    <dgm:pt modelId="{701EA7F7-3C33-417E-95F5-AFFDCDE9963C}" type="sibTrans" cxnId="{0E6A06B5-6BFB-4933-A52F-669C6AAE805C}">
      <dgm:prSet/>
      <dgm:spPr/>
      <dgm:t>
        <a:bodyPr/>
        <a:lstStyle/>
        <a:p>
          <a:endParaRPr lang="tr-TR"/>
        </a:p>
      </dgm:t>
    </dgm:pt>
    <dgm:pt modelId="{3D51A4D2-2053-456D-BD85-CA209FAAA134}">
      <dgm:prSet phldrT="[Metin]" custT="1"/>
      <dgm:spPr/>
      <dgm:t>
        <a:bodyPr/>
        <a:lstStyle/>
        <a:p>
          <a:r>
            <a:rPr lang="tr-TR" sz="2800" dirty="0">
              <a:latin typeface="Comic Sans MS" panose="030F0902030302020204" pitchFamily="66" charset="0"/>
            </a:rPr>
            <a:t>Özel eğitime ihtiyacı olan bireylerin akranlarıyla aynı kurumda eğitim görme hakkı vardır.</a:t>
          </a:r>
        </a:p>
      </dgm:t>
    </dgm:pt>
    <dgm:pt modelId="{D7BD1AD4-4BE4-447B-9F05-C565518E78CF}" type="parTrans" cxnId="{45D2BD8A-70B2-4164-B218-8D0CCAEFB2A2}">
      <dgm:prSet/>
      <dgm:spPr/>
      <dgm:t>
        <a:bodyPr/>
        <a:lstStyle/>
        <a:p>
          <a:endParaRPr lang="tr-TR"/>
        </a:p>
      </dgm:t>
    </dgm:pt>
    <dgm:pt modelId="{2BC59E75-22AF-4371-A951-E86D1FD965C3}" type="sibTrans" cxnId="{45D2BD8A-70B2-4164-B218-8D0CCAEFB2A2}">
      <dgm:prSet/>
      <dgm:spPr/>
      <dgm:t>
        <a:bodyPr/>
        <a:lstStyle/>
        <a:p>
          <a:endParaRPr lang="tr-TR"/>
        </a:p>
      </dgm:t>
    </dgm:pt>
    <dgm:pt modelId="{C8D56559-62E6-4110-8D23-0C3CF2574F13}">
      <dgm:prSet phldrT="[Metin]" phldr="1" custT="1"/>
      <dgm:spPr/>
      <dgm:t>
        <a:bodyPr/>
        <a:lstStyle/>
        <a:p>
          <a:endParaRPr lang="tr-TR" sz="2800" dirty="0">
            <a:latin typeface="Comic Sans MS" panose="030F0902030302020204" pitchFamily="66" charset="0"/>
          </a:endParaRPr>
        </a:p>
      </dgm:t>
    </dgm:pt>
    <dgm:pt modelId="{63CCB058-D4FB-4BF8-806F-746BAFCBF1E2}" type="parTrans" cxnId="{1946F2B7-85BC-4007-A7EF-5B6779BD7907}">
      <dgm:prSet/>
      <dgm:spPr/>
      <dgm:t>
        <a:bodyPr/>
        <a:lstStyle/>
        <a:p>
          <a:endParaRPr lang="tr-TR"/>
        </a:p>
      </dgm:t>
    </dgm:pt>
    <dgm:pt modelId="{64561623-8897-4F0C-B4F6-68D264730AAF}" type="sibTrans" cxnId="{1946F2B7-85BC-4007-A7EF-5B6779BD7907}">
      <dgm:prSet/>
      <dgm:spPr/>
      <dgm:t>
        <a:bodyPr/>
        <a:lstStyle/>
        <a:p>
          <a:endParaRPr lang="tr-TR"/>
        </a:p>
      </dgm:t>
    </dgm:pt>
    <dgm:pt modelId="{3A17F195-D4AA-49C9-82D2-EC5046AD30C4}">
      <dgm:prSet phldrT="[Metin]" custT="1"/>
      <dgm:spPr/>
      <dgm:t>
        <a:bodyPr/>
        <a:lstStyle/>
        <a:p>
          <a:r>
            <a:rPr lang="tr-TR" sz="2800" dirty="0">
              <a:latin typeface="Comic Sans MS" panose="030F0902030302020204" pitchFamily="66" charset="0"/>
            </a:rPr>
            <a:t>Kaynaştırma, özel ve genel eğitimin ayrılmaz bir parçasıdır.</a:t>
          </a:r>
        </a:p>
      </dgm:t>
    </dgm:pt>
    <dgm:pt modelId="{A81DC3A8-B541-4DE9-8FC6-CC8EFAD4294F}" type="parTrans" cxnId="{43E0BE2E-AC7A-4A30-851C-A65F00BBBDA4}">
      <dgm:prSet/>
      <dgm:spPr/>
      <dgm:t>
        <a:bodyPr/>
        <a:lstStyle/>
        <a:p>
          <a:endParaRPr lang="tr-TR"/>
        </a:p>
      </dgm:t>
    </dgm:pt>
    <dgm:pt modelId="{F7FDFEF8-35E2-4065-AA8D-7A80594B3B04}" type="sibTrans" cxnId="{43E0BE2E-AC7A-4A30-851C-A65F00BBBDA4}">
      <dgm:prSet/>
      <dgm:spPr/>
      <dgm:t>
        <a:bodyPr/>
        <a:lstStyle/>
        <a:p>
          <a:endParaRPr lang="tr-TR"/>
        </a:p>
      </dgm:t>
    </dgm:pt>
    <dgm:pt modelId="{5818CE85-8038-4A20-9994-346F0E0F2BED}">
      <dgm:prSet phldrT="[Metin]" phldr="1" custT="1"/>
      <dgm:spPr/>
      <dgm:t>
        <a:bodyPr/>
        <a:lstStyle/>
        <a:p>
          <a:endParaRPr lang="tr-TR" sz="2800" dirty="0">
            <a:latin typeface="Comic Sans MS" panose="030F0902030302020204" pitchFamily="66" charset="0"/>
          </a:endParaRPr>
        </a:p>
      </dgm:t>
    </dgm:pt>
    <dgm:pt modelId="{461568AF-1FDA-4F54-B135-874AA93140E9}" type="parTrans" cxnId="{95AE6BC4-F7E5-4FA8-8280-8EE205443827}">
      <dgm:prSet/>
      <dgm:spPr/>
      <dgm:t>
        <a:bodyPr/>
        <a:lstStyle/>
        <a:p>
          <a:endParaRPr lang="tr-TR"/>
        </a:p>
      </dgm:t>
    </dgm:pt>
    <dgm:pt modelId="{7FFC60FA-9357-4643-9EB1-D910DE586B66}" type="sibTrans" cxnId="{95AE6BC4-F7E5-4FA8-8280-8EE205443827}">
      <dgm:prSet/>
      <dgm:spPr/>
      <dgm:t>
        <a:bodyPr/>
        <a:lstStyle/>
        <a:p>
          <a:endParaRPr lang="tr-TR"/>
        </a:p>
      </dgm:t>
    </dgm:pt>
    <dgm:pt modelId="{25F667D8-BB67-488A-8CA7-72809EED073F}">
      <dgm:prSet phldrT="[Metin]" custT="1"/>
      <dgm:spPr/>
      <dgm:t>
        <a:bodyPr/>
        <a:lstStyle/>
        <a:p>
          <a:r>
            <a:rPr lang="tr-TR" sz="2800" dirty="0">
              <a:latin typeface="Comic Sans MS" panose="030F0902030302020204" pitchFamily="66" charset="0"/>
            </a:rPr>
            <a:t>Kaynaştırmaya erken başlamak esastır.</a:t>
          </a:r>
        </a:p>
      </dgm:t>
    </dgm:pt>
    <dgm:pt modelId="{B8217314-AD45-4C83-8F48-8252FFFA5080}" type="parTrans" cxnId="{39477345-6ABC-42FD-AD62-4B280277148E}">
      <dgm:prSet/>
      <dgm:spPr/>
      <dgm:t>
        <a:bodyPr/>
        <a:lstStyle/>
        <a:p>
          <a:endParaRPr lang="tr-TR"/>
        </a:p>
      </dgm:t>
    </dgm:pt>
    <dgm:pt modelId="{D071CB09-2344-4178-AFA2-C2A275B43913}" type="sibTrans" cxnId="{39477345-6ABC-42FD-AD62-4B280277148E}">
      <dgm:prSet/>
      <dgm:spPr/>
      <dgm:t>
        <a:bodyPr/>
        <a:lstStyle/>
        <a:p>
          <a:endParaRPr lang="tr-TR"/>
        </a:p>
      </dgm:t>
    </dgm:pt>
    <dgm:pt modelId="{C445EBE2-B1FF-47CA-A5CA-87711017BCD9}" type="pres">
      <dgm:prSet presAssocID="{0A57D9AF-B437-4D73-8316-21C3111D6736}" presName="linearFlow" presStyleCnt="0">
        <dgm:presLayoutVars>
          <dgm:dir/>
          <dgm:animLvl val="lvl"/>
          <dgm:resizeHandles val="exact"/>
        </dgm:presLayoutVars>
      </dgm:prSet>
      <dgm:spPr/>
    </dgm:pt>
    <dgm:pt modelId="{ACA24312-0FD1-449A-B0F3-165EDB4C6019}" type="pres">
      <dgm:prSet presAssocID="{8D0FF1C3-205A-47EE-ADBD-8C0B882CA7FE}" presName="composite" presStyleCnt="0"/>
      <dgm:spPr/>
    </dgm:pt>
    <dgm:pt modelId="{271DF697-EE9D-4835-B5DE-E7D670BC686A}" type="pres">
      <dgm:prSet presAssocID="{8D0FF1C3-205A-47EE-ADBD-8C0B882CA7F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1350B58-E2E7-4BDF-8665-0B8C99A15003}" type="pres">
      <dgm:prSet presAssocID="{8D0FF1C3-205A-47EE-ADBD-8C0B882CA7FE}" presName="descendantText" presStyleLbl="alignAcc1" presStyleIdx="0" presStyleCnt="3">
        <dgm:presLayoutVars>
          <dgm:bulletEnabled val="1"/>
        </dgm:presLayoutVars>
      </dgm:prSet>
      <dgm:spPr/>
    </dgm:pt>
    <dgm:pt modelId="{DEA5F01C-903E-4817-B428-4142C8DEBEE8}" type="pres">
      <dgm:prSet presAssocID="{701EA7F7-3C33-417E-95F5-AFFDCDE9963C}" presName="sp" presStyleCnt="0"/>
      <dgm:spPr/>
    </dgm:pt>
    <dgm:pt modelId="{56170E27-400B-40CF-857A-6E0C06EE0A0C}" type="pres">
      <dgm:prSet presAssocID="{C8D56559-62E6-4110-8D23-0C3CF2574F13}" presName="composite" presStyleCnt="0"/>
      <dgm:spPr/>
    </dgm:pt>
    <dgm:pt modelId="{297069AF-537C-42AF-B39D-A47F0908C3FF}" type="pres">
      <dgm:prSet presAssocID="{C8D56559-62E6-4110-8D23-0C3CF2574F1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F1D20DD-1EDD-4A26-BD12-A9FD3E6144B0}" type="pres">
      <dgm:prSet presAssocID="{C8D56559-62E6-4110-8D23-0C3CF2574F13}" presName="descendantText" presStyleLbl="alignAcc1" presStyleIdx="1" presStyleCnt="3">
        <dgm:presLayoutVars>
          <dgm:bulletEnabled val="1"/>
        </dgm:presLayoutVars>
      </dgm:prSet>
      <dgm:spPr/>
    </dgm:pt>
    <dgm:pt modelId="{C9FB9B94-D674-4194-99B9-FDB3F8657BC5}" type="pres">
      <dgm:prSet presAssocID="{64561623-8897-4F0C-B4F6-68D264730AAF}" presName="sp" presStyleCnt="0"/>
      <dgm:spPr/>
    </dgm:pt>
    <dgm:pt modelId="{3AD84A72-05CC-44C4-882E-06D370D9F810}" type="pres">
      <dgm:prSet presAssocID="{5818CE85-8038-4A20-9994-346F0E0F2BED}" presName="composite" presStyleCnt="0"/>
      <dgm:spPr/>
    </dgm:pt>
    <dgm:pt modelId="{34D0E16A-A229-4FE2-9909-3DD9B8019C2A}" type="pres">
      <dgm:prSet presAssocID="{5818CE85-8038-4A20-9994-346F0E0F2BE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563041D7-AD6A-4590-B7CA-BF004937A916}" type="pres">
      <dgm:prSet presAssocID="{5818CE85-8038-4A20-9994-346F0E0F2BE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CFEAF1F-3A4D-4E20-A682-22FC965F903F}" type="presOf" srcId="{3D51A4D2-2053-456D-BD85-CA209FAAA134}" destId="{31350B58-E2E7-4BDF-8665-0B8C99A15003}" srcOrd="0" destOrd="0" presId="urn:microsoft.com/office/officeart/2005/8/layout/chevron2"/>
    <dgm:cxn modelId="{43E0BE2E-AC7A-4A30-851C-A65F00BBBDA4}" srcId="{C8D56559-62E6-4110-8D23-0C3CF2574F13}" destId="{3A17F195-D4AA-49C9-82D2-EC5046AD30C4}" srcOrd="0" destOrd="0" parTransId="{A81DC3A8-B541-4DE9-8FC6-CC8EFAD4294F}" sibTransId="{F7FDFEF8-35E2-4065-AA8D-7A80594B3B04}"/>
    <dgm:cxn modelId="{39477345-6ABC-42FD-AD62-4B280277148E}" srcId="{5818CE85-8038-4A20-9994-346F0E0F2BED}" destId="{25F667D8-BB67-488A-8CA7-72809EED073F}" srcOrd="0" destOrd="0" parTransId="{B8217314-AD45-4C83-8F48-8252FFFA5080}" sibTransId="{D071CB09-2344-4178-AFA2-C2A275B43913}"/>
    <dgm:cxn modelId="{45D2BD8A-70B2-4164-B218-8D0CCAEFB2A2}" srcId="{8D0FF1C3-205A-47EE-ADBD-8C0B882CA7FE}" destId="{3D51A4D2-2053-456D-BD85-CA209FAAA134}" srcOrd="0" destOrd="0" parTransId="{D7BD1AD4-4BE4-447B-9F05-C565518E78CF}" sibTransId="{2BC59E75-22AF-4371-A951-E86D1FD965C3}"/>
    <dgm:cxn modelId="{7D484F8F-B7CF-4564-82A7-4F394F34ACE6}" type="presOf" srcId="{3A17F195-D4AA-49C9-82D2-EC5046AD30C4}" destId="{2F1D20DD-1EDD-4A26-BD12-A9FD3E6144B0}" srcOrd="0" destOrd="0" presId="urn:microsoft.com/office/officeart/2005/8/layout/chevron2"/>
    <dgm:cxn modelId="{89AE5B8F-0DB9-4D0F-A814-54D576266749}" type="presOf" srcId="{0A57D9AF-B437-4D73-8316-21C3111D6736}" destId="{C445EBE2-B1FF-47CA-A5CA-87711017BCD9}" srcOrd="0" destOrd="0" presId="urn:microsoft.com/office/officeart/2005/8/layout/chevron2"/>
    <dgm:cxn modelId="{2FBE9AB1-B8EB-457D-B284-7A27E8F63F4D}" type="presOf" srcId="{5818CE85-8038-4A20-9994-346F0E0F2BED}" destId="{34D0E16A-A229-4FE2-9909-3DD9B8019C2A}" srcOrd="0" destOrd="0" presId="urn:microsoft.com/office/officeart/2005/8/layout/chevron2"/>
    <dgm:cxn modelId="{0E6A06B5-6BFB-4933-A52F-669C6AAE805C}" srcId="{0A57D9AF-B437-4D73-8316-21C3111D6736}" destId="{8D0FF1C3-205A-47EE-ADBD-8C0B882CA7FE}" srcOrd="0" destOrd="0" parTransId="{66EF3390-9D02-477C-AF2B-AD31AD89217A}" sibTransId="{701EA7F7-3C33-417E-95F5-AFFDCDE9963C}"/>
    <dgm:cxn modelId="{1946F2B7-85BC-4007-A7EF-5B6779BD7907}" srcId="{0A57D9AF-B437-4D73-8316-21C3111D6736}" destId="{C8D56559-62E6-4110-8D23-0C3CF2574F13}" srcOrd="1" destOrd="0" parTransId="{63CCB058-D4FB-4BF8-806F-746BAFCBF1E2}" sibTransId="{64561623-8897-4F0C-B4F6-68D264730AAF}"/>
    <dgm:cxn modelId="{95AE6BC4-F7E5-4FA8-8280-8EE205443827}" srcId="{0A57D9AF-B437-4D73-8316-21C3111D6736}" destId="{5818CE85-8038-4A20-9994-346F0E0F2BED}" srcOrd="2" destOrd="0" parTransId="{461568AF-1FDA-4F54-B135-874AA93140E9}" sibTransId="{7FFC60FA-9357-4643-9EB1-D910DE586B66}"/>
    <dgm:cxn modelId="{6C5832D2-0EF5-44D1-9A38-75F37073B8BE}" type="presOf" srcId="{25F667D8-BB67-488A-8CA7-72809EED073F}" destId="{563041D7-AD6A-4590-B7CA-BF004937A916}" srcOrd="0" destOrd="0" presId="urn:microsoft.com/office/officeart/2005/8/layout/chevron2"/>
    <dgm:cxn modelId="{4EBBC0D9-0144-42A2-96CF-FEE1AD34D374}" type="presOf" srcId="{C8D56559-62E6-4110-8D23-0C3CF2574F13}" destId="{297069AF-537C-42AF-B39D-A47F0908C3FF}" srcOrd="0" destOrd="0" presId="urn:microsoft.com/office/officeart/2005/8/layout/chevron2"/>
    <dgm:cxn modelId="{AF8EF5F2-D6A6-43B6-9124-66941480D553}" type="presOf" srcId="{8D0FF1C3-205A-47EE-ADBD-8C0B882CA7FE}" destId="{271DF697-EE9D-4835-B5DE-E7D670BC686A}" srcOrd="0" destOrd="0" presId="urn:microsoft.com/office/officeart/2005/8/layout/chevron2"/>
    <dgm:cxn modelId="{7C8C97D5-BC73-475F-B397-B7888675D1D9}" type="presParOf" srcId="{C445EBE2-B1FF-47CA-A5CA-87711017BCD9}" destId="{ACA24312-0FD1-449A-B0F3-165EDB4C6019}" srcOrd="0" destOrd="0" presId="urn:microsoft.com/office/officeart/2005/8/layout/chevron2"/>
    <dgm:cxn modelId="{2D897B50-0934-4389-882B-5FD6A9FA2E21}" type="presParOf" srcId="{ACA24312-0FD1-449A-B0F3-165EDB4C6019}" destId="{271DF697-EE9D-4835-B5DE-E7D670BC686A}" srcOrd="0" destOrd="0" presId="urn:microsoft.com/office/officeart/2005/8/layout/chevron2"/>
    <dgm:cxn modelId="{E399E7F8-752F-4328-A5F4-78EC42D0746A}" type="presParOf" srcId="{ACA24312-0FD1-449A-B0F3-165EDB4C6019}" destId="{31350B58-E2E7-4BDF-8665-0B8C99A15003}" srcOrd="1" destOrd="0" presId="urn:microsoft.com/office/officeart/2005/8/layout/chevron2"/>
    <dgm:cxn modelId="{BBD84944-7D38-4CCC-BF8C-7D63D031A0D7}" type="presParOf" srcId="{C445EBE2-B1FF-47CA-A5CA-87711017BCD9}" destId="{DEA5F01C-903E-4817-B428-4142C8DEBEE8}" srcOrd="1" destOrd="0" presId="urn:microsoft.com/office/officeart/2005/8/layout/chevron2"/>
    <dgm:cxn modelId="{B8DD1C30-AFBB-4BCD-9388-B872C350A4AF}" type="presParOf" srcId="{C445EBE2-B1FF-47CA-A5CA-87711017BCD9}" destId="{56170E27-400B-40CF-857A-6E0C06EE0A0C}" srcOrd="2" destOrd="0" presId="urn:microsoft.com/office/officeart/2005/8/layout/chevron2"/>
    <dgm:cxn modelId="{0256B9F4-B911-4978-8B8C-5E300C60FC06}" type="presParOf" srcId="{56170E27-400B-40CF-857A-6E0C06EE0A0C}" destId="{297069AF-537C-42AF-B39D-A47F0908C3FF}" srcOrd="0" destOrd="0" presId="urn:microsoft.com/office/officeart/2005/8/layout/chevron2"/>
    <dgm:cxn modelId="{38F08B87-6C07-45F6-89BE-1C32ECD6E5F3}" type="presParOf" srcId="{56170E27-400B-40CF-857A-6E0C06EE0A0C}" destId="{2F1D20DD-1EDD-4A26-BD12-A9FD3E6144B0}" srcOrd="1" destOrd="0" presId="urn:microsoft.com/office/officeart/2005/8/layout/chevron2"/>
    <dgm:cxn modelId="{14B9C839-94DA-48C0-B800-C471C40F2FBE}" type="presParOf" srcId="{C445EBE2-B1FF-47CA-A5CA-87711017BCD9}" destId="{C9FB9B94-D674-4194-99B9-FDB3F8657BC5}" srcOrd="3" destOrd="0" presId="urn:microsoft.com/office/officeart/2005/8/layout/chevron2"/>
    <dgm:cxn modelId="{37DB5E3B-68C3-4DBC-A9C6-CDCADE80F96F}" type="presParOf" srcId="{C445EBE2-B1FF-47CA-A5CA-87711017BCD9}" destId="{3AD84A72-05CC-44C4-882E-06D370D9F810}" srcOrd="4" destOrd="0" presId="urn:microsoft.com/office/officeart/2005/8/layout/chevron2"/>
    <dgm:cxn modelId="{56028725-3F09-4C90-86E3-94D1EF278455}" type="presParOf" srcId="{3AD84A72-05CC-44C4-882E-06D370D9F810}" destId="{34D0E16A-A229-4FE2-9909-3DD9B8019C2A}" srcOrd="0" destOrd="0" presId="urn:microsoft.com/office/officeart/2005/8/layout/chevron2"/>
    <dgm:cxn modelId="{A074D41E-EAD2-4CEB-9AEE-983FC39AE703}" type="presParOf" srcId="{3AD84A72-05CC-44C4-882E-06D370D9F810}" destId="{563041D7-AD6A-4590-B7CA-BF004937A91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D3C5F1-A08D-4682-BF0D-679ECACB2F5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93964E3-713B-4DC0-B72A-196021630546}">
      <dgm:prSet custT="1"/>
      <dgm:spPr/>
      <dgm:t>
        <a:bodyPr/>
        <a:lstStyle/>
        <a:p>
          <a:r>
            <a:rPr lang="tr-TR" sz="2200">
              <a:solidFill>
                <a:schemeClr val="tx1"/>
              </a:solidFill>
              <a:latin typeface="Comic Sans MS" panose="030F0902030302020204" pitchFamily="66" charset="0"/>
            </a:rPr>
            <a:t>Kaynaştırmada sosyal, kültürel, iş ve meslek eğitimi çalışmalarına ağırlık verilmelidir.</a:t>
          </a:r>
        </a:p>
      </dgm:t>
    </dgm:pt>
    <dgm:pt modelId="{03110107-C108-4D01-BF57-41AAA798FFE3}" type="parTrans" cxnId="{13DFAF73-AA44-4069-A8A7-E50700FA75DC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259F99B3-A5F5-430F-9D16-64E0AFEC9B6E}" type="sibTrans" cxnId="{13DFAF73-AA44-4069-A8A7-E50700FA75DC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D65A349C-200D-4B49-A7B0-BBB62FBD4B83}">
      <dgm:prSet custT="1"/>
      <dgm:spPr/>
      <dgm:t>
        <a:bodyPr/>
        <a:lstStyle/>
        <a:p>
          <a:r>
            <a:rPr lang="tr-TR" sz="2200">
              <a:solidFill>
                <a:schemeClr val="tx1"/>
              </a:solidFill>
              <a:latin typeface="Comic Sans MS" panose="030F0902030302020204" pitchFamily="66" charset="0"/>
            </a:rPr>
            <a:t>Her aşamada çocuklar güdülenmeli ve teşvik edilmelidir.</a:t>
          </a:r>
        </a:p>
      </dgm:t>
    </dgm:pt>
    <dgm:pt modelId="{C9D57FEA-CD8A-4DD1-B0C0-EF03571BF27B}" type="parTrans" cxnId="{CB5936EC-6471-4418-8D14-C2CFACCDC725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394BF6AA-51AA-4BDC-A897-9EBC6AECDF96}" type="sibTrans" cxnId="{CB5936EC-6471-4418-8D14-C2CFACCDC725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D2342021-B314-4B63-A4A6-59FF74F70DFA}">
      <dgm:prSet custT="1"/>
      <dgm:spPr/>
      <dgm:t>
        <a:bodyPr/>
        <a:lstStyle/>
        <a:p>
          <a:r>
            <a:rPr lang="tr-TR" sz="2200">
              <a:solidFill>
                <a:schemeClr val="tx1"/>
              </a:solidFill>
              <a:latin typeface="Comic Sans MS" panose="030F0902030302020204" pitchFamily="66" charset="0"/>
            </a:rPr>
            <a:t>Yetersizlik ne olursa olsun bireyi olduğu gibi kabul etmek esas alınmalıdır.</a:t>
          </a:r>
        </a:p>
      </dgm:t>
    </dgm:pt>
    <dgm:pt modelId="{DCF89817-C04F-484D-AE23-6A84FB2A8C1A}" type="parTrans" cxnId="{C41812F9-1F16-41E8-852F-1B1824DCB925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B158F314-472F-4F34-8A05-E1C29A52BEB7}" type="sibTrans" cxnId="{C41812F9-1F16-41E8-852F-1B1824DCB925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781F27A5-C7F3-434F-BD10-F086F5AB5D66}">
      <dgm:prSet custT="1"/>
      <dgm:spPr/>
      <dgm:t>
        <a:bodyPr/>
        <a:lstStyle/>
        <a:p>
          <a:r>
            <a:rPr lang="tr-TR" sz="2200">
              <a:solidFill>
                <a:schemeClr val="tx1"/>
              </a:solidFill>
              <a:latin typeface="Comic Sans MS" panose="030F0902030302020204" pitchFamily="66" charset="0"/>
            </a:rPr>
            <a:t>Çalışmalarda aile ve yakın çevrenin desteği alınmalıdır.</a:t>
          </a:r>
        </a:p>
      </dgm:t>
    </dgm:pt>
    <dgm:pt modelId="{498822DB-787C-4D83-B4E3-207D8E31447C}" type="parTrans" cxnId="{C3E4F6FC-F432-4D74-9C3D-DB9A87D9654B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A21C8E10-2812-4422-8C6C-488A24D5B885}" type="sibTrans" cxnId="{C3E4F6FC-F432-4D74-9C3D-DB9A87D9654B}">
      <dgm:prSet/>
      <dgm:spPr/>
      <dgm:t>
        <a:bodyPr/>
        <a:lstStyle/>
        <a:p>
          <a:endParaRPr lang="tr-TR" sz="2200">
            <a:solidFill>
              <a:schemeClr val="tx1"/>
            </a:solidFill>
            <a:latin typeface="Comic Sans MS" panose="030F0902030302020204" pitchFamily="66" charset="0"/>
          </a:endParaRPr>
        </a:p>
      </dgm:t>
    </dgm:pt>
    <dgm:pt modelId="{CEBC3DE3-1F6A-44A7-8D6B-5C1205444ED1}" type="pres">
      <dgm:prSet presAssocID="{E5D3C5F1-A08D-4682-BF0D-679ECACB2F55}" presName="Name0" presStyleCnt="0">
        <dgm:presLayoutVars>
          <dgm:chMax val="7"/>
          <dgm:chPref val="7"/>
          <dgm:dir/>
        </dgm:presLayoutVars>
      </dgm:prSet>
      <dgm:spPr/>
    </dgm:pt>
    <dgm:pt modelId="{421E47AA-CA42-40DE-B1B3-C3A0178E47A5}" type="pres">
      <dgm:prSet presAssocID="{E5D3C5F1-A08D-4682-BF0D-679ECACB2F55}" presName="Name1" presStyleCnt="0"/>
      <dgm:spPr/>
    </dgm:pt>
    <dgm:pt modelId="{ACA7620D-DDA5-460F-8CB6-05DEFF34239E}" type="pres">
      <dgm:prSet presAssocID="{E5D3C5F1-A08D-4682-BF0D-679ECACB2F55}" presName="cycle" presStyleCnt="0"/>
      <dgm:spPr/>
    </dgm:pt>
    <dgm:pt modelId="{5302BE55-216E-4385-8255-48B6716FC9E5}" type="pres">
      <dgm:prSet presAssocID="{E5D3C5F1-A08D-4682-BF0D-679ECACB2F55}" presName="srcNode" presStyleLbl="node1" presStyleIdx="0" presStyleCnt="4"/>
      <dgm:spPr/>
    </dgm:pt>
    <dgm:pt modelId="{A6A44BCC-C671-4EBF-8274-24AC06D7F9C3}" type="pres">
      <dgm:prSet presAssocID="{E5D3C5F1-A08D-4682-BF0D-679ECACB2F55}" presName="conn" presStyleLbl="parChTrans1D2" presStyleIdx="0" presStyleCnt="1"/>
      <dgm:spPr/>
    </dgm:pt>
    <dgm:pt modelId="{30CB784F-AB81-4723-8EE4-1715A2B38F1E}" type="pres">
      <dgm:prSet presAssocID="{E5D3C5F1-A08D-4682-BF0D-679ECACB2F55}" presName="extraNode" presStyleLbl="node1" presStyleIdx="0" presStyleCnt="4"/>
      <dgm:spPr/>
    </dgm:pt>
    <dgm:pt modelId="{F57692E5-2CEB-49B2-B617-34C3AFA9272F}" type="pres">
      <dgm:prSet presAssocID="{E5D3C5F1-A08D-4682-BF0D-679ECACB2F55}" presName="dstNode" presStyleLbl="node1" presStyleIdx="0" presStyleCnt="4"/>
      <dgm:spPr/>
    </dgm:pt>
    <dgm:pt modelId="{B1EA602A-B9E6-4EE3-B20D-AF70863805C0}" type="pres">
      <dgm:prSet presAssocID="{C93964E3-713B-4DC0-B72A-196021630546}" presName="text_1" presStyleLbl="node1" presStyleIdx="0" presStyleCnt="4">
        <dgm:presLayoutVars>
          <dgm:bulletEnabled val="1"/>
        </dgm:presLayoutVars>
      </dgm:prSet>
      <dgm:spPr/>
    </dgm:pt>
    <dgm:pt modelId="{DAABAC7A-7BAB-431F-9E62-780670C55381}" type="pres">
      <dgm:prSet presAssocID="{C93964E3-713B-4DC0-B72A-196021630546}" presName="accent_1" presStyleCnt="0"/>
      <dgm:spPr/>
    </dgm:pt>
    <dgm:pt modelId="{51E026CE-DD53-47D6-976A-1653871F31C4}" type="pres">
      <dgm:prSet presAssocID="{C93964E3-713B-4DC0-B72A-196021630546}" presName="accentRepeatNode" presStyleLbl="solidFgAcc1" presStyleIdx="0" presStyleCnt="4"/>
      <dgm:spPr/>
    </dgm:pt>
    <dgm:pt modelId="{B2420D69-6B5E-4454-810B-1D743EB8893A}" type="pres">
      <dgm:prSet presAssocID="{D65A349C-200D-4B49-A7B0-BBB62FBD4B83}" presName="text_2" presStyleLbl="node1" presStyleIdx="1" presStyleCnt="4">
        <dgm:presLayoutVars>
          <dgm:bulletEnabled val="1"/>
        </dgm:presLayoutVars>
      </dgm:prSet>
      <dgm:spPr/>
    </dgm:pt>
    <dgm:pt modelId="{73DC5C0B-3AE8-4C2E-A5D0-BF666ABF390A}" type="pres">
      <dgm:prSet presAssocID="{D65A349C-200D-4B49-A7B0-BBB62FBD4B83}" presName="accent_2" presStyleCnt="0"/>
      <dgm:spPr/>
    </dgm:pt>
    <dgm:pt modelId="{0CC1ECA0-4CE7-4E85-B62A-E05C501A5317}" type="pres">
      <dgm:prSet presAssocID="{D65A349C-200D-4B49-A7B0-BBB62FBD4B83}" presName="accentRepeatNode" presStyleLbl="solidFgAcc1" presStyleIdx="1" presStyleCnt="4"/>
      <dgm:spPr/>
    </dgm:pt>
    <dgm:pt modelId="{C86B6AB8-44D0-457C-81E4-0D141FBF3C72}" type="pres">
      <dgm:prSet presAssocID="{781F27A5-C7F3-434F-BD10-F086F5AB5D66}" presName="text_3" presStyleLbl="node1" presStyleIdx="2" presStyleCnt="4">
        <dgm:presLayoutVars>
          <dgm:bulletEnabled val="1"/>
        </dgm:presLayoutVars>
      </dgm:prSet>
      <dgm:spPr/>
    </dgm:pt>
    <dgm:pt modelId="{F8EC8566-2080-475B-B8EF-22F141CD9CBE}" type="pres">
      <dgm:prSet presAssocID="{781F27A5-C7F3-434F-BD10-F086F5AB5D66}" presName="accent_3" presStyleCnt="0"/>
      <dgm:spPr/>
    </dgm:pt>
    <dgm:pt modelId="{90A8AB4D-F6A2-4288-908F-66CF066B988A}" type="pres">
      <dgm:prSet presAssocID="{781F27A5-C7F3-434F-BD10-F086F5AB5D66}" presName="accentRepeatNode" presStyleLbl="solidFgAcc1" presStyleIdx="2" presStyleCnt="4"/>
      <dgm:spPr/>
    </dgm:pt>
    <dgm:pt modelId="{DBC3DBAD-153C-452D-9EC0-1488CA136CD6}" type="pres">
      <dgm:prSet presAssocID="{D2342021-B314-4B63-A4A6-59FF74F70DFA}" presName="text_4" presStyleLbl="node1" presStyleIdx="3" presStyleCnt="4">
        <dgm:presLayoutVars>
          <dgm:bulletEnabled val="1"/>
        </dgm:presLayoutVars>
      </dgm:prSet>
      <dgm:spPr/>
    </dgm:pt>
    <dgm:pt modelId="{4D63C911-A5C5-446D-AB67-BC3244D38227}" type="pres">
      <dgm:prSet presAssocID="{D2342021-B314-4B63-A4A6-59FF74F70DFA}" presName="accent_4" presStyleCnt="0"/>
      <dgm:spPr/>
    </dgm:pt>
    <dgm:pt modelId="{2CCA5069-39B3-408E-9098-035E1F050406}" type="pres">
      <dgm:prSet presAssocID="{D2342021-B314-4B63-A4A6-59FF74F70DFA}" presName="accentRepeatNode" presStyleLbl="solidFgAcc1" presStyleIdx="3" presStyleCnt="4"/>
      <dgm:spPr/>
    </dgm:pt>
  </dgm:ptLst>
  <dgm:cxnLst>
    <dgm:cxn modelId="{11602C01-B2EE-476A-9654-F18E7BFC000B}" type="presOf" srcId="{C93964E3-713B-4DC0-B72A-196021630546}" destId="{B1EA602A-B9E6-4EE3-B20D-AF70863805C0}" srcOrd="0" destOrd="0" presId="urn:microsoft.com/office/officeart/2008/layout/VerticalCurvedList"/>
    <dgm:cxn modelId="{061CB70C-9AE9-4585-891C-61F60850767B}" type="presOf" srcId="{D2342021-B314-4B63-A4A6-59FF74F70DFA}" destId="{DBC3DBAD-153C-452D-9EC0-1488CA136CD6}" srcOrd="0" destOrd="0" presId="urn:microsoft.com/office/officeart/2008/layout/VerticalCurvedList"/>
    <dgm:cxn modelId="{4F097E10-E1E0-4424-BE59-5A509DD94EEE}" type="presOf" srcId="{E5D3C5F1-A08D-4682-BF0D-679ECACB2F55}" destId="{CEBC3DE3-1F6A-44A7-8D6B-5C1205444ED1}" srcOrd="0" destOrd="0" presId="urn:microsoft.com/office/officeart/2008/layout/VerticalCurvedList"/>
    <dgm:cxn modelId="{10286E5C-32CD-48A6-8BFA-280BD74E3852}" type="presOf" srcId="{D65A349C-200D-4B49-A7B0-BBB62FBD4B83}" destId="{B2420D69-6B5E-4454-810B-1D743EB8893A}" srcOrd="0" destOrd="0" presId="urn:microsoft.com/office/officeart/2008/layout/VerticalCurvedList"/>
    <dgm:cxn modelId="{075F0E68-33A6-4421-867D-4C6E0804CF39}" type="presOf" srcId="{259F99B3-A5F5-430F-9D16-64E0AFEC9B6E}" destId="{A6A44BCC-C671-4EBF-8274-24AC06D7F9C3}" srcOrd="0" destOrd="0" presId="urn:microsoft.com/office/officeart/2008/layout/VerticalCurvedList"/>
    <dgm:cxn modelId="{13DFAF73-AA44-4069-A8A7-E50700FA75DC}" srcId="{E5D3C5F1-A08D-4682-BF0D-679ECACB2F55}" destId="{C93964E3-713B-4DC0-B72A-196021630546}" srcOrd="0" destOrd="0" parTransId="{03110107-C108-4D01-BF57-41AAA798FFE3}" sibTransId="{259F99B3-A5F5-430F-9D16-64E0AFEC9B6E}"/>
    <dgm:cxn modelId="{970F15A3-30A0-4C1F-A9CF-7515AF3CF779}" type="presOf" srcId="{781F27A5-C7F3-434F-BD10-F086F5AB5D66}" destId="{C86B6AB8-44D0-457C-81E4-0D141FBF3C72}" srcOrd="0" destOrd="0" presId="urn:microsoft.com/office/officeart/2008/layout/VerticalCurvedList"/>
    <dgm:cxn modelId="{CB5936EC-6471-4418-8D14-C2CFACCDC725}" srcId="{E5D3C5F1-A08D-4682-BF0D-679ECACB2F55}" destId="{D65A349C-200D-4B49-A7B0-BBB62FBD4B83}" srcOrd="1" destOrd="0" parTransId="{C9D57FEA-CD8A-4DD1-B0C0-EF03571BF27B}" sibTransId="{394BF6AA-51AA-4BDC-A897-9EBC6AECDF96}"/>
    <dgm:cxn modelId="{C41812F9-1F16-41E8-852F-1B1824DCB925}" srcId="{E5D3C5F1-A08D-4682-BF0D-679ECACB2F55}" destId="{D2342021-B314-4B63-A4A6-59FF74F70DFA}" srcOrd="3" destOrd="0" parTransId="{DCF89817-C04F-484D-AE23-6A84FB2A8C1A}" sibTransId="{B158F314-472F-4F34-8A05-E1C29A52BEB7}"/>
    <dgm:cxn modelId="{C3E4F6FC-F432-4D74-9C3D-DB9A87D9654B}" srcId="{E5D3C5F1-A08D-4682-BF0D-679ECACB2F55}" destId="{781F27A5-C7F3-434F-BD10-F086F5AB5D66}" srcOrd="2" destOrd="0" parTransId="{498822DB-787C-4D83-B4E3-207D8E31447C}" sibTransId="{A21C8E10-2812-4422-8C6C-488A24D5B885}"/>
    <dgm:cxn modelId="{5533AF8E-F459-4E9F-AB99-6FA281EDA0FB}" type="presParOf" srcId="{CEBC3DE3-1F6A-44A7-8D6B-5C1205444ED1}" destId="{421E47AA-CA42-40DE-B1B3-C3A0178E47A5}" srcOrd="0" destOrd="0" presId="urn:microsoft.com/office/officeart/2008/layout/VerticalCurvedList"/>
    <dgm:cxn modelId="{F0B6A3AA-35EE-4B6D-A7D0-F72B53E28D4E}" type="presParOf" srcId="{421E47AA-CA42-40DE-B1B3-C3A0178E47A5}" destId="{ACA7620D-DDA5-460F-8CB6-05DEFF34239E}" srcOrd="0" destOrd="0" presId="urn:microsoft.com/office/officeart/2008/layout/VerticalCurvedList"/>
    <dgm:cxn modelId="{48DA4716-CE50-4D8E-AC1D-1B9B3F7F1929}" type="presParOf" srcId="{ACA7620D-DDA5-460F-8CB6-05DEFF34239E}" destId="{5302BE55-216E-4385-8255-48B6716FC9E5}" srcOrd="0" destOrd="0" presId="urn:microsoft.com/office/officeart/2008/layout/VerticalCurvedList"/>
    <dgm:cxn modelId="{EA987D41-D8F1-417D-97EB-02B418428B05}" type="presParOf" srcId="{ACA7620D-DDA5-460F-8CB6-05DEFF34239E}" destId="{A6A44BCC-C671-4EBF-8274-24AC06D7F9C3}" srcOrd="1" destOrd="0" presId="urn:microsoft.com/office/officeart/2008/layout/VerticalCurvedList"/>
    <dgm:cxn modelId="{511EFE64-8C7B-4122-BD0F-E3E6E14E1C87}" type="presParOf" srcId="{ACA7620D-DDA5-460F-8CB6-05DEFF34239E}" destId="{30CB784F-AB81-4723-8EE4-1715A2B38F1E}" srcOrd="2" destOrd="0" presId="urn:microsoft.com/office/officeart/2008/layout/VerticalCurvedList"/>
    <dgm:cxn modelId="{BE349025-900D-4B7C-A6D2-A4E0AEE8E4BE}" type="presParOf" srcId="{ACA7620D-DDA5-460F-8CB6-05DEFF34239E}" destId="{F57692E5-2CEB-49B2-B617-34C3AFA9272F}" srcOrd="3" destOrd="0" presId="urn:microsoft.com/office/officeart/2008/layout/VerticalCurvedList"/>
    <dgm:cxn modelId="{83F72598-FE6D-4D52-8BC1-C151ED9C40FF}" type="presParOf" srcId="{421E47AA-CA42-40DE-B1B3-C3A0178E47A5}" destId="{B1EA602A-B9E6-4EE3-B20D-AF70863805C0}" srcOrd="1" destOrd="0" presId="urn:microsoft.com/office/officeart/2008/layout/VerticalCurvedList"/>
    <dgm:cxn modelId="{6D37EBF0-5BA4-4A85-BD44-160A8BC01F49}" type="presParOf" srcId="{421E47AA-CA42-40DE-B1B3-C3A0178E47A5}" destId="{DAABAC7A-7BAB-431F-9E62-780670C55381}" srcOrd="2" destOrd="0" presId="urn:microsoft.com/office/officeart/2008/layout/VerticalCurvedList"/>
    <dgm:cxn modelId="{29423318-749D-4A16-B785-74966290999D}" type="presParOf" srcId="{DAABAC7A-7BAB-431F-9E62-780670C55381}" destId="{51E026CE-DD53-47D6-976A-1653871F31C4}" srcOrd="0" destOrd="0" presId="urn:microsoft.com/office/officeart/2008/layout/VerticalCurvedList"/>
    <dgm:cxn modelId="{872BA5E9-0897-45B6-9C1A-9525AA3C5147}" type="presParOf" srcId="{421E47AA-CA42-40DE-B1B3-C3A0178E47A5}" destId="{B2420D69-6B5E-4454-810B-1D743EB8893A}" srcOrd="3" destOrd="0" presId="urn:microsoft.com/office/officeart/2008/layout/VerticalCurvedList"/>
    <dgm:cxn modelId="{B792D2EA-7409-428E-B691-7C6B012BABEE}" type="presParOf" srcId="{421E47AA-CA42-40DE-B1B3-C3A0178E47A5}" destId="{73DC5C0B-3AE8-4C2E-A5D0-BF666ABF390A}" srcOrd="4" destOrd="0" presId="urn:microsoft.com/office/officeart/2008/layout/VerticalCurvedList"/>
    <dgm:cxn modelId="{7AAA9824-47B8-4CFB-AFEC-0EDA8C3CFB99}" type="presParOf" srcId="{73DC5C0B-3AE8-4C2E-A5D0-BF666ABF390A}" destId="{0CC1ECA0-4CE7-4E85-B62A-E05C501A5317}" srcOrd="0" destOrd="0" presId="urn:microsoft.com/office/officeart/2008/layout/VerticalCurvedList"/>
    <dgm:cxn modelId="{7CDACEAF-044E-41B8-ACEB-9F14D2DA3856}" type="presParOf" srcId="{421E47AA-CA42-40DE-B1B3-C3A0178E47A5}" destId="{C86B6AB8-44D0-457C-81E4-0D141FBF3C72}" srcOrd="5" destOrd="0" presId="urn:microsoft.com/office/officeart/2008/layout/VerticalCurvedList"/>
    <dgm:cxn modelId="{ADEF3660-BF85-4821-A3C6-36539772EC91}" type="presParOf" srcId="{421E47AA-CA42-40DE-B1B3-C3A0178E47A5}" destId="{F8EC8566-2080-475B-B8EF-22F141CD9CBE}" srcOrd="6" destOrd="0" presId="urn:microsoft.com/office/officeart/2008/layout/VerticalCurvedList"/>
    <dgm:cxn modelId="{A2A52CCA-7373-4372-86DD-B3BA44501BCC}" type="presParOf" srcId="{F8EC8566-2080-475B-B8EF-22F141CD9CBE}" destId="{90A8AB4D-F6A2-4288-908F-66CF066B988A}" srcOrd="0" destOrd="0" presId="urn:microsoft.com/office/officeart/2008/layout/VerticalCurvedList"/>
    <dgm:cxn modelId="{C36D536D-0CA8-4C56-B018-FE9E3D869C0A}" type="presParOf" srcId="{421E47AA-CA42-40DE-B1B3-C3A0178E47A5}" destId="{DBC3DBAD-153C-452D-9EC0-1488CA136CD6}" srcOrd="7" destOrd="0" presId="urn:microsoft.com/office/officeart/2008/layout/VerticalCurvedList"/>
    <dgm:cxn modelId="{3C1C196C-9739-49E4-9AAE-A9F68A9D22C5}" type="presParOf" srcId="{421E47AA-CA42-40DE-B1B3-C3A0178E47A5}" destId="{4D63C911-A5C5-446D-AB67-BC3244D38227}" srcOrd="8" destOrd="0" presId="urn:microsoft.com/office/officeart/2008/layout/VerticalCurvedList"/>
    <dgm:cxn modelId="{DC789B0B-C0AE-432F-9866-FB88244A72EC}" type="presParOf" srcId="{4D63C911-A5C5-446D-AB67-BC3244D38227}" destId="{2CCA5069-39B3-408E-9098-035E1F05040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CB0868-DB32-466C-9880-C83E7DBD72B6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D9B10055-D20E-4559-9C28-D5EBF87B9B9B}">
      <dgm:prSet phldrT="[Metin]" phldr="1"/>
      <dgm:spPr/>
      <dgm:t>
        <a:bodyPr/>
        <a:lstStyle/>
        <a:p>
          <a:endParaRPr lang="tr-TR"/>
        </a:p>
      </dgm:t>
    </dgm:pt>
    <dgm:pt modelId="{DFF6F0D3-A3FD-4DBC-8363-522F8A7D3EF1}" type="parTrans" cxnId="{E8433278-16F1-4C1B-9178-4A18DE9EADCC}">
      <dgm:prSet/>
      <dgm:spPr/>
      <dgm:t>
        <a:bodyPr/>
        <a:lstStyle/>
        <a:p>
          <a:endParaRPr lang="tr-TR"/>
        </a:p>
      </dgm:t>
    </dgm:pt>
    <dgm:pt modelId="{927D0E1D-E1F5-4A5E-ACC4-06AEC0A57FF3}" type="sibTrans" cxnId="{E8433278-16F1-4C1B-9178-4A18DE9EADCC}">
      <dgm:prSet/>
      <dgm:spPr/>
      <dgm:t>
        <a:bodyPr/>
        <a:lstStyle/>
        <a:p>
          <a:endParaRPr lang="tr-TR"/>
        </a:p>
      </dgm:t>
    </dgm:pt>
    <dgm:pt modelId="{000C7A1A-0F46-4D9F-8221-3BA56B6AF622}">
      <dgm:prSet phldrT="[Metin]"/>
      <dgm:spPr/>
      <dgm:t>
        <a:bodyPr/>
        <a:lstStyle/>
        <a:p>
          <a:pPr algn="just"/>
          <a:r>
            <a:rPr lang="tr-TR" dirty="0">
              <a:latin typeface="Comic Sans MS" panose="030F0902030302020204" pitchFamily="66" charset="0"/>
            </a:rPr>
            <a:t>Kaynaştırma ortamında çocukların birbirlerine rehberlik etmesi ve model olması için fırsatlar sağlanmalıdır.</a:t>
          </a:r>
        </a:p>
      </dgm:t>
    </dgm:pt>
    <dgm:pt modelId="{FC0E29D1-654D-4C65-BBA4-50D02A004A30}" type="parTrans" cxnId="{E07260A2-DE9C-4747-9045-479D8B199ED7}">
      <dgm:prSet/>
      <dgm:spPr/>
      <dgm:t>
        <a:bodyPr/>
        <a:lstStyle/>
        <a:p>
          <a:endParaRPr lang="tr-TR"/>
        </a:p>
      </dgm:t>
    </dgm:pt>
    <dgm:pt modelId="{5DAAF5B1-FC5E-499C-9F1E-911315585AAF}" type="sibTrans" cxnId="{E07260A2-DE9C-4747-9045-479D8B199ED7}">
      <dgm:prSet/>
      <dgm:spPr/>
      <dgm:t>
        <a:bodyPr/>
        <a:lstStyle/>
        <a:p>
          <a:endParaRPr lang="tr-TR"/>
        </a:p>
      </dgm:t>
    </dgm:pt>
    <dgm:pt modelId="{9D6287FD-900E-4936-A3A2-533310A544BE}">
      <dgm:prSet phldrT="[Metin]" phldr="1"/>
      <dgm:spPr/>
      <dgm:t>
        <a:bodyPr/>
        <a:lstStyle/>
        <a:p>
          <a:endParaRPr lang="tr-TR" dirty="0">
            <a:latin typeface="Comic Sans MS" panose="030F0902030302020204" pitchFamily="66" charset="0"/>
          </a:endParaRPr>
        </a:p>
      </dgm:t>
    </dgm:pt>
    <dgm:pt modelId="{EAD0C3CD-986F-4908-8472-FB2E83638E95}" type="parTrans" cxnId="{8F7122EF-F82A-4005-B077-0F862FAAA420}">
      <dgm:prSet/>
      <dgm:spPr/>
      <dgm:t>
        <a:bodyPr/>
        <a:lstStyle/>
        <a:p>
          <a:endParaRPr lang="tr-TR"/>
        </a:p>
      </dgm:t>
    </dgm:pt>
    <dgm:pt modelId="{FB27373C-3DBA-4BB3-A639-B76A03767A8C}" type="sibTrans" cxnId="{8F7122EF-F82A-4005-B077-0F862FAAA420}">
      <dgm:prSet/>
      <dgm:spPr/>
      <dgm:t>
        <a:bodyPr/>
        <a:lstStyle/>
        <a:p>
          <a:endParaRPr lang="tr-TR"/>
        </a:p>
      </dgm:t>
    </dgm:pt>
    <dgm:pt modelId="{D39AF1AF-1311-4D7A-9F17-D54B1BFBE091}">
      <dgm:prSet phldrT="[Metin]"/>
      <dgm:spPr/>
      <dgm:t>
        <a:bodyPr/>
        <a:lstStyle/>
        <a:p>
          <a:pPr algn="just"/>
          <a:r>
            <a:rPr lang="tr-TR" dirty="0">
              <a:latin typeface="Comic Sans MS" panose="030F0902030302020204" pitchFamily="66" charset="0"/>
            </a:rPr>
            <a:t>Etkinlikler sonucunda çocuğa geri bildirimler verilmelidir.</a:t>
          </a:r>
        </a:p>
      </dgm:t>
    </dgm:pt>
    <dgm:pt modelId="{7E78D423-F37C-43B3-ADD1-5DE62ADCE978}" type="parTrans" cxnId="{8E71C105-1727-40D2-A886-167173A68EBB}">
      <dgm:prSet/>
      <dgm:spPr/>
      <dgm:t>
        <a:bodyPr/>
        <a:lstStyle/>
        <a:p>
          <a:endParaRPr lang="tr-TR"/>
        </a:p>
      </dgm:t>
    </dgm:pt>
    <dgm:pt modelId="{548BD834-4429-492C-A284-40D3598E27E1}" type="sibTrans" cxnId="{8E71C105-1727-40D2-A886-167173A68EBB}">
      <dgm:prSet/>
      <dgm:spPr/>
      <dgm:t>
        <a:bodyPr/>
        <a:lstStyle/>
        <a:p>
          <a:endParaRPr lang="tr-TR"/>
        </a:p>
      </dgm:t>
    </dgm:pt>
    <dgm:pt modelId="{B1731141-7E9D-45D2-AFEF-A763F9EB33D3}">
      <dgm:prSet phldrT="[Metin]" phldr="1"/>
      <dgm:spPr/>
      <dgm:t>
        <a:bodyPr/>
        <a:lstStyle/>
        <a:p>
          <a:endParaRPr lang="tr-TR">
            <a:latin typeface="Comic Sans MS" panose="030F0902030302020204" pitchFamily="66" charset="0"/>
          </a:endParaRPr>
        </a:p>
      </dgm:t>
    </dgm:pt>
    <dgm:pt modelId="{7CE68853-CCDA-433E-8CD3-561EED33321B}" type="parTrans" cxnId="{05EB92D5-6092-41C5-B35C-77A911283FCF}">
      <dgm:prSet/>
      <dgm:spPr/>
      <dgm:t>
        <a:bodyPr/>
        <a:lstStyle/>
        <a:p>
          <a:endParaRPr lang="tr-TR"/>
        </a:p>
      </dgm:t>
    </dgm:pt>
    <dgm:pt modelId="{1A39A72A-0B5D-419E-A4F0-5738316E4CFE}" type="sibTrans" cxnId="{05EB92D5-6092-41C5-B35C-77A911283FCF}">
      <dgm:prSet/>
      <dgm:spPr/>
      <dgm:t>
        <a:bodyPr/>
        <a:lstStyle/>
        <a:p>
          <a:endParaRPr lang="tr-TR"/>
        </a:p>
      </dgm:t>
    </dgm:pt>
    <dgm:pt modelId="{5A4BCB67-264A-4DFD-B798-F1541AA0D6CE}">
      <dgm:prSet phldrT="[Metin]"/>
      <dgm:spPr/>
      <dgm:t>
        <a:bodyPr/>
        <a:lstStyle/>
        <a:p>
          <a:pPr algn="just"/>
          <a:r>
            <a:rPr lang="tr-TR" dirty="0">
              <a:latin typeface="Comic Sans MS" panose="030F0902030302020204" pitchFamily="66" charset="0"/>
            </a:rPr>
            <a:t>Çalışmalar sürekli gözlenmeli, kayıt edilmeli ve durum hakkında aileye açıklamalar yapılmalıdır.</a:t>
          </a:r>
        </a:p>
      </dgm:t>
    </dgm:pt>
    <dgm:pt modelId="{50E58AA8-517E-4002-8ABA-D2E40E4413E7}" type="parTrans" cxnId="{F32060E8-8457-4CB3-AF0C-49A37997561C}">
      <dgm:prSet/>
      <dgm:spPr/>
      <dgm:t>
        <a:bodyPr/>
        <a:lstStyle/>
        <a:p>
          <a:endParaRPr lang="tr-TR"/>
        </a:p>
      </dgm:t>
    </dgm:pt>
    <dgm:pt modelId="{F20A1203-3884-4FE1-96EE-DB2C5C3EAC75}" type="sibTrans" cxnId="{F32060E8-8457-4CB3-AF0C-49A37997561C}">
      <dgm:prSet/>
      <dgm:spPr/>
      <dgm:t>
        <a:bodyPr/>
        <a:lstStyle/>
        <a:p>
          <a:endParaRPr lang="tr-TR"/>
        </a:p>
      </dgm:t>
    </dgm:pt>
    <dgm:pt modelId="{1544F122-EF17-4AF9-AE79-C8032962E9EA}" type="pres">
      <dgm:prSet presAssocID="{19CB0868-DB32-466C-9880-C83E7DBD72B6}" presName="linearFlow" presStyleCnt="0">
        <dgm:presLayoutVars>
          <dgm:dir/>
          <dgm:animLvl val="lvl"/>
          <dgm:resizeHandles val="exact"/>
        </dgm:presLayoutVars>
      </dgm:prSet>
      <dgm:spPr/>
    </dgm:pt>
    <dgm:pt modelId="{201DB571-06EC-4860-89A7-B06287F4FABA}" type="pres">
      <dgm:prSet presAssocID="{D9B10055-D20E-4559-9C28-D5EBF87B9B9B}" presName="composite" presStyleCnt="0"/>
      <dgm:spPr/>
    </dgm:pt>
    <dgm:pt modelId="{D6E44CB8-25E5-4AD5-A100-1813298A0AB9}" type="pres">
      <dgm:prSet presAssocID="{D9B10055-D20E-4559-9C28-D5EBF87B9B9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CC5BB4F-800A-4AAC-BD99-7CB8219D69A5}" type="pres">
      <dgm:prSet presAssocID="{D9B10055-D20E-4559-9C28-D5EBF87B9B9B}" presName="descendantText" presStyleLbl="alignAcc1" presStyleIdx="0" presStyleCnt="3">
        <dgm:presLayoutVars>
          <dgm:bulletEnabled val="1"/>
        </dgm:presLayoutVars>
      </dgm:prSet>
      <dgm:spPr/>
    </dgm:pt>
    <dgm:pt modelId="{AA9E23DD-DAD4-40C8-A5BC-40DAA4AFE5E7}" type="pres">
      <dgm:prSet presAssocID="{927D0E1D-E1F5-4A5E-ACC4-06AEC0A57FF3}" presName="sp" presStyleCnt="0"/>
      <dgm:spPr/>
    </dgm:pt>
    <dgm:pt modelId="{49B4A733-8EB9-4AF8-87BD-4D2513CBA82D}" type="pres">
      <dgm:prSet presAssocID="{9D6287FD-900E-4936-A3A2-533310A544BE}" presName="composite" presStyleCnt="0"/>
      <dgm:spPr/>
    </dgm:pt>
    <dgm:pt modelId="{9A75808E-E3F7-4F8F-B7BC-FFF4C95C03CC}" type="pres">
      <dgm:prSet presAssocID="{9D6287FD-900E-4936-A3A2-533310A544BE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2CF35CB-6E2D-4580-9F5A-C0656FCF0510}" type="pres">
      <dgm:prSet presAssocID="{9D6287FD-900E-4936-A3A2-533310A544BE}" presName="descendantText" presStyleLbl="alignAcc1" presStyleIdx="1" presStyleCnt="3">
        <dgm:presLayoutVars>
          <dgm:bulletEnabled val="1"/>
        </dgm:presLayoutVars>
      </dgm:prSet>
      <dgm:spPr/>
    </dgm:pt>
    <dgm:pt modelId="{30130089-5BDF-4FCA-AA92-53D8E0AC6B08}" type="pres">
      <dgm:prSet presAssocID="{FB27373C-3DBA-4BB3-A639-B76A03767A8C}" presName="sp" presStyleCnt="0"/>
      <dgm:spPr/>
    </dgm:pt>
    <dgm:pt modelId="{CF4C6C6A-CFEC-4ADC-B0E5-28A55DC20B25}" type="pres">
      <dgm:prSet presAssocID="{B1731141-7E9D-45D2-AFEF-A763F9EB33D3}" presName="composite" presStyleCnt="0"/>
      <dgm:spPr/>
    </dgm:pt>
    <dgm:pt modelId="{4FC46603-B77D-4584-B550-093CDC16D046}" type="pres">
      <dgm:prSet presAssocID="{B1731141-7E9D-45D2-AFEF-A763F9EB33D3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9C18C8E-2213-4A90-B461-5A0C5AB1B233}" type="pres">
      <dgm:prSet presAssocID="{B1731141-7E9D-45D2-AFEF-A763F9EB33D3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E71C105-1727-40D2-A886-167173A68EBB}" srcId="{9D6287FD-900E-4936-A3A2-533310A544BE}" destId="{D39AF1AF-1311-4D7A-9F17-D54B1BFBE091}" srcOrd="0" destOrd="0" parTransId="{7E78D423-F37C-43B3-ADD1-5DE62ADCE978}" sibTransId="{548BD834-4429-492C-A284-40D3598E27E1}"/>
    <dgm:cxn modelId="{8B8A2C26-09DB-4F1F-AE3D-0D5B0959B2A0}" type="presOf" srcId="{B1731141-7E9D-45D2-AFEF-A763F9EB33D3}" destId="{4FC46603-B77D-4584-B550-093CDC16D046}" srcOrd="0" destOrd="0" presId="urn:microsoft.com/office/officeart/2005/8/layout/chevron2"/>
    <dgm:cxn modelId="{2C7CDA2F-3428-4DB6-B493-838684DEB6D4}" type="presOf" srcId="{D9B10055-D20E-4559-9C28-D5EBF87B9B9B}" destId="{D6E44CB8-25E5-4AD5-A100-1813298A0AB9}" srcOrd="0" destOrd="0" presId="urn:microsoft.com/office/officeart/2005/8/layout/chevron2"/>
    <dgm:cxn modelId="{B930DB70-3C8A-4BEF-BA64-346BBA0D9817}" type="presOf" srcId="{000C7A1A-0F46-4D9F-8221-3BA56B6AF622}" destId="{8CC5BB4F-800A-4AAC-BD99-7CB8219D69A5}" srcOrd="0" destOrd="0" presId="urn:microsoft.com/office/officeart/2005/8/layout/chevron2"/>
    <dgm:cxn modelId="{5F8CDB71-D2DB-4244-B1E7-07B13E516FC0}" type="presOf" srcId="{9D6287FD-900E-4936-A3A2-533310A544BE}" destId="{9A75808E-E3F7-4F8F-B7BC-FFF4C95C03CC}" srcOrd="0" destOrd="0" presId="urn:microsoft.com/office/officeart/2005/8/layout/chevron2"/>
    <dgm:cxn modelId="{E8433278-16F1-4C1B-9178-4A18DE9EADCC}" srcId="{19CB0868-DB32-466C-9880-C83E7DBD72B6}" destId="{D9B10055-D20E-4559-9C28-D5EBF87B9B9B}" srcOrd="0" destOrd="0" parTransId="{DFF6F0D3-A3FD-4DBC-8363-522F8A7D3EF1}" sibTransId="{927D0E1D-E1F5-4A5E-ACC4-06AEC0A57FF3}"/>
    <dgm:cxn modelId="{14287099-63C5-442C-8CA1-35713187689C}" type="presOf" srcId="{19CB0868-DB32-466C-9880-C83E7DBD72B6}" destId="{1544F122-EF17-4AF9-AE79-C8032962E9EA}" srcOrd="0" destOrd="0" presId="urn:microsoft.com/office/officeart/2005/8/layout/chevron2"/>
    <dgm:cxn modelId="{E07260A2-DE9C-4747-9045-479D8B199ED7}" srcId="{D9B10055-D20E-4559-9C28-D5EBF87B9B9B}" destId="{000C7A1A-0F46-4D9F-8221-3BA56B6AF622}" srcOrd="0" destOrd="0" parTransId="{FC0E29D1-654D-4C65-BBA4-50D02A004A30}" sibTransId="{5DAAF5B1-FC5E-499C-9F1E-911315585AAF}"/>
    <dgm:cxn modelId="{F93E3FBE-4766-4452-9393-FEF64312F089}" type="presOf" srcId="{D39AF1AF-1311-4D7A-9F17-D54B1BFBE091}" destId="{12CF35CB-6E2D-4580-9F5A-C0656FCF0510}" srcOrd="0" destOrd="0" presId="urn:microsoft.com/office/officeart/2005/8/layout/chevron2"/>
    <dgm:cxn modelId="{05EB92D5-6092-41C5-B35C-77A911283FCF}" srcId="{19CB0868-DB32-466C-9880-C83E7DBD72B6}" destId="{B1731141-7E9D-45D2-AFEF-A763F9EB33D3}" srcOrd="2" destOrd="0" parTransId="{7CE68853-CCDA-433E-8CD3-561EED33321B}" sibTransId="{1A39A72A-0B5D-419E-A4F0-5738316E4CFE}"/>
    <dgm:cxn modelId="{1E3E5ED8-1202-408A-8599-81FCF28C7EDE}" type="presOf" srcId="{5A4BCB67-264A-4DFD-B798-F1541AA0D6CE}" destId="{69C18C8E-2213-4A90-B461-5A0C5AB1B233}" srcOrd="0" destOrd="0" presId="urn:microsoft.com/office/officeart/2005/8/layout/chevron2"/>
    <dgm:cxn modelId="{F32060E8-8457-4CB3-AF0C-49A37997561C}" srcId="{B1731141-7E9D-45D2-AFEF-A763F9EB33D3}" destId="{5A4BCB67-264A-4DFD-B798-F1541AA0D6CE}" srcOrd="0" destOrd="0" parTransId="{50E58AA8-517E-4002-8ABA-D2E40E4413E7}" sibTransId="{F20A1203-3884-4FE1-96EE-DB2C5C3EAC75}"/>
    <dgm:cxn modelId="{8F7122EF-F82A-4005-B077-0F862FAAA420}" srcId="{19CB0868-DB32-466C-9880-C83E7DBD72B6}" destId="{9D6287FD-900E-4936-A3A2-533310A544BE}" srcOrd="1" destOrd="0" parTransId="{EAD0C3CD-986F-4908-8472-FB2E83638E95}" sibTransId="{FB27373C-3DBA-4BB3-A639-B76A03767A8C}"/>
    <dgm:cxn modelId="{EF5D6866-D92A-47D9-92F2-FE1C4BAAC9BA}" type="presParOf" srcId="{1544F122-EF17-4AF9-AE79-C8032962E9EA}" destId="{201DB571-06EC-4860-89A7-B06287F4FABA}" srcOrd="0" destOrd="0" presId="urn:microsoft.com/office/officeart/2005/8/layout/chevron2"/>
    <dgm:cxn modelId="{AC044DF3-647A-4693-9EF4-B4013E58ECF8}" type="presParOf" srcId="{201DB571-06EC-4860-89A7-B06287F4FABA}" destId="{D6E44CB8-25E5-4AD5-A100-1813298A0AB9}" srcOrd="0" destOrd="0" presId="urn:microsoft.com/office/officeart/2005/8/layout/chevron2"/>
    <dgm:cxn modelId="{4BE7E8E5-E6F5-4413-A558-D3F2225E264A}" type="presParOf" srcId="{201DB571-06EC-4860-89A7-B06287F4FABA}" destId="{8CC5BB4F-800A-4AAC-BD99-7CB8219D69A5}" srcOrd="1" destOrd="0" presId="urn:microsoft.com/office/officeart/2005/8/layout/chevron2"/>
    <dgm:cxn modelId="{7E6E40A5-ABBC-49FB-8FE5-6679B5BCAAC5}" type="presParOf" srcId="{1544F122-EF17-4AF9-AE79-C8032962E9EA}" destId="{AA9E23DD-DAD4-40C8-A5BC-40DAA4AFE5E7}" srcOrd="1" destOrd="0" presId="urn:microsoft.com/office/officeart/2005/8/layout/chevron2"/>
    <dgm:cxn modelId="{08B45035-DBD8-4B81-BB63-124BD8C1B0AA}" type="presParOf" srcId="{1544F122-EF17-4AF9-AE79-C8032962E9EA}" destId="{49B4A733-8EB9-4AF8-87BD-4D2513CBA82D}" srcOrd="2" destOrd="0" presId="urn:microsoft.com/office/officeart/2005/8/layout/chevron2"/>
    <dgm:cxn modelId="{AE010305-46AF-4099-886F-08BF32431F50}" type="presParOf" srcId="{49B4A733-8EB9-4AF8-87BD-4D2513CBA82D}" destId="{9A75808E-E3F7-4F8F-B7BC-FFF4C95C03CC}" srcOrd="0" destOrd="0" presId="urn:microsoft.com/office/officeart/2005/8/layout/chevron2"/>
    <dgm:cxn modelId="{29602D7B-9A5D-4F56-9888-2B20A064D69C}" type="presParOf" srcId="{49B4A733-8EB9-4AF8-87BD-4D2513CBA82D}" destId="{12CF35CB-6E2D-4580-9F5A-C0656FCF0510}" srcOrd="1" destOrd="0" presId="urn:microsoft.com/office/officeart/2005/8/layout/chevron2"/>
    <dgm:cxn modelId="{40B9AD11-5C88-4680-8DD9-E90177BD27FE}" type="presParOf" srcId="{1544F122-EF17-4AF9-AE79-C8032962E9EA}" destId="{30130089-5BDF-4FCA-AA92-53D8E0AC6B08}" srcOrd="3" destOrd="0" presId="urn:microsoft.com/office/officeart/2005/8/layout/chevron2"/>
    <dgm:cxn modelId="{F08AC7EA-BE3A-4389-8C17-D6D57018BB23}" type="presParOf" srcId="{1544F122-EF17-4AF9-AE79-C8032962E9EA}" destId="{CF4C6C6A-CFEC-4ADC-B0E5-28A55DC20B25}" srcOrd="4" destOrd="0" presId="urn:microsoft.com/office/officeart/2005/8/layout/chevron2"/>
    <dgm:cxn modelId="{D36D30E1-9861-406B-A4C4-CACD2C8FCA7A}" type="presParOf" srcId="{CF4C6C6A-CFEC-4ADC-B0E5-28A55DC20B25}" destId="{4FC46603-B77D-4584-B550-093CDC16D046}" srcOrd="0" destOrd="0" presId="urn:microsoft.com/office/officeart/2005/8/layout/chevron2"/>
    <dgm:cxn modelId="{EE0E45B6-B0CB-43EC-A78A-137167971CA2}" type="presParOf" srcId="{CF4C6C6A-CFEC-4ADC-B0E5-28A55DC20B25}" destId="{69C18C8E-2213-4A90-B461-5A0C5AB1B23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395C39-B880-4AC8-A125-8F47B0BB5571}" type="doc">
      <dgm:prSet loTypeId="urn:microsoft.com/office/officeart/2009/3/layout/CircleRelationship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CD2BB63-1F66-44A4-A155-3395BC163BC8}">
      <dgm:prSet phldrT="[Metin]"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Dersle ilgili Sorular</a:t>
          </a:r>
        </a:p>
      </dgm:t>
    </dgm:pt>
    <dgm:pt modelId="{75911DF6-45EE-4FBA-8F87-5BA6EA2BCA39}" type="par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4E947EA9-A629-4CD1-88C9-A755F0E2E7CE}" type="sib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19B3EF7F-0EF1-42F2-B178-CAD3BC61B004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A71E772-7A61-4FBF-A37E-4146B6D1C465}" type="par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0AA80E3-00D3-4D07-B49C-2194C8451B41}" type="sib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86F281-5326-4221-B366-21A9B95AAA0D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39192E22-3392-42B3-A549-E12C9C9BC148}" type="par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967F6A1-1F49-48E9-B2D8-D67517641ED7}" type="sib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A988945-7F9D-4328-A955-12F646B9AFCA}" type="pres">
      <dgm:prSet presAssocID="{CD395C39-B880-4AC8-A125-8F47B0BB5571}" presName="Name0" presStyleCnt="0">
        <dgm:presLayoutVars>
          <dgm:chMax val="1"/>
          <dgm:chPref val="1"/>
        </dgm:presLayoutVars>
      </dgm:prSet>
      <dgm:spPr/>
    </dgm:pt>
    <dgm:pt modelId="{6390FD32-C923-4E4A-9240-C321D4BAEA11}" type="pres">
      <dgm:prSet presAssocID="{FCD2BB63-1F66-44A4-A155-3395BC163BC8}" presName="Parent" presStyleLbl="node0" presStyleIdx="0" presStyleCnt="1">
        <dgm:presLayoutVars>
          <dgm:chMax val="5"/>
          <dgm:chPref val="5"/>
        </dgm:presLayoutVars>
      </dgm:prSet>
      <dgm:spPr/>
    </dgm:pt>
    <dgm:pt modelId="{0C09C3C7-4B5F-4E3E-A606-C29F6BDD05FD}" type="pres">
      <dgm:prSet presAssocID="{FCD2BB63-1F66-44A4-A155-3395BC163BC8}" presName="Accent1" presStyleLbl="node1" presStyleIdx="0" presStyleCnt="13"/>
      <dgm:spPr/>
    </dgm:pt>
    <dgm:pt modelId="{F4044F4D-766C-467B-A51E-E5F62C7CA24B}" type="pres">
      <dgm:prSet presAssocID="{FCD2BB63-1F66-44A4-A155-3395BC163BC8}" presName="Accent2" presStyleLbl="node1" presStyleIdx="1" presStyleCnt="13"/>
      <dgm:spPr/>
    </dgm:pt>
    <dgm:pt modelId="{CF8D4B2C-EEB3-4F78-A3AF-78F4864F1010}" type="pres">
      <dgm:prSet presAssocID="{FCD2BB63-1F66-44A4-A155-3395BC163BC8}" presName="Accent3" presStyleLbl="node1" presStyleIdx="2" presStyleCnt="13"/>
      <dgm:spPr/>
    </dgm:pt>
    <dgm:pt modelId="{09C9677F-08D7-4B5E-B2A8-7E4EF223E62B}" type="pres">
      <dgm:prSet presAssocID="{FCD2BB63-1F66-44A4-A155-3395BC163BC8}" presName="Accent4" presStyleLbl="node1" presStyleIdx="3" presStyleCnt="13"/>
      <dgm:spPr/>
    </dgm:pt>
    <dgm:pt modelId="{70AE472B-3BE9-4E60-B1A5-D973734F011A}" type="pres">
      <dgm:prSet presAssocID="{FCD2BB63-1F66-44A4-A155-3395BC163BC8}" presName="Accent5" presStyleLbl="node1" presStyleIdx="4" presStyleCnt="13"/>
      <dgm:spPr/>
    </dgm:pt>
    <dgm:pt modelId="{3C2EF1E9-DECF-4F90-B0BC-2177E986DC19}" type="pres">
      <dgm:prSet presAssocID="{FCD2BB63-1F66-44A4-A155-3395BC163BC8}" presName="Accent6" presStyleLbl="node1" presStyleIdx="5" presStyleCnt="13"/>
      <dgm:spPr/>
    </dgm:pt>
    <dgm:pt modelId="{40BC6DB5-44F7-4386-9994-EF917B17EF74}" type="pres">
      <dgm:prSet presAssocID="{19B3EF7F-0EF1-42F2-B178-CAD3BC61B004}" presName="Child1" presStyleLbl="node1" presStyleIdx="6" presStyleCnt="13">
        <dgm:presLayoutVars>
          <dgm:chMax val="0"/>
          <dgm:chPref val="0"/>
        </dgm:presLayoutVars>
      </dgm:prSet>
      <dgm:spPr/>
    </dgm:pt>
    <dgm:pt modelId="{2BA50874-9297-4EAD-81C4-E4DE2CBC47C3}" type="pres">
      <dgm:prSet presAssocID="{19B3EF7F-0EF1-42F2-B178-CAD3BC61B004}" presName="Accent7" presStyleCnt="0"/>
      <dgm:spPr/>
    </dgm:pt>
    <dgm:pt modelId="{ED53399E-58D6-42F4-9F2F-896AD01F0FED}" type="pres">
      <dgm:prSet presAssocID="{19B3EF7F-0EF1-42F2-B178-CAD3BC61B004}" presName="AccentHold1" presStyleLbl="node1" presStyleIdx="7" presStyleCnt="13"/>
      <dgm:spPr/>
    </dgm:pt>
    <dgm:pt modelId="{09368969-31E8-4456-9E6C-22011CA813F3}" type="pres">
      <dgm:prSet presAssocID="{19B3EF7F-0EF1-42F2-B178-CAD3BC61B004}" presName="Accent8" presStyleCnt="0"/>
      <dgm:spPr/>
    </dgm:pt>
    <dgm:pt modelId="{2D951BB6-A239-402C-84AB-0E7D21A0060C}" type="pres">
      <dgm:prSet presAssocID="{19B3EF7F-0EF1-42F2-B178-CAD3BC61B004}" presName="AccentHold2" presStyleLbl="node1" presStyleIdx="8" presStyleCnt="13"/>
      <dgm:spPr/>
    </dgm:pt>
    <dgm:pt modelId="{16B4D0A2-67AA-49B8-A5A8-5D251911DAEC}" type="pres">
      <dgm:prSet presAssocID="{C086F281-5326-4221-B366-21A9B95AAA0D}" presName="Child2" presStyleLbl="node1" presStyleIdx="9" presStyleCnt="13">
        <dgm:presLayoutVars>
          <dgm:chMax val="0"/>
          <dgm:chPref val="0"/>
        </dgm:presLayoutVars>
      </dgm:prSet>
      <dgm:spPr/>
    </dgm:pt>
    <dgm:pt modelId="{5C8A22E1-BA9A-4647-85DE-DAE5A2E86004}" type="pres">
      <dgm:prSet presAssocID="{C086F281-5326-4221-B366-21A9B95AAA0D}" presName="Accent9" presStyleCnt="0"/>
      <dgm:spPr/>
    </dgm:pt>
    <dgm:pt modelId="{5DAE74E1-D3F4-4C4C-ABB5-E2B4A1B37288}" type="pres">
      <dgm:prSet presAssocID="{C086F281-5326-4221-B366-21A9B95AAA0D}" presName="AccentHold1" presStyleLbl="node1" presStyleIdx="10" presStyleCnt="13"/>
      <dgm:spPr/>
    </dgm:pt>
    <dgm:pt modelId="{D405D607-6496-4B20-8E03-BC33871206F1}" type="pres">
      <dgm:prSet presAssocID="{C086F281-5326-4221-B366-21A9B95AAA0D}" presName="Accent10" presStyleCnt="0"/>
      <dgm:spPr/>
    </dgm:pt>
    <dgm:pt modelId="{0C171D37-2B70-49AD-8124-4AD5D6EC345C}" type="pres">
      <dgm:prSet presAssocID="{C086F281-5326-4221-B366-21A9B95AAA0D}" presName="AccentHold2" presStyleLbl="node1" presStyleIdx="11" presStyleCnt="13"/>
      <dgm:spPr/>
    </dgm:pt>
    <dgm:pt modelId="{E5D5D787-E5A4-4683-8B88-D5F0241D6DA9}" type="pres">
      <dgm:prSet presAssocID="{C086F281-5326-4221-B366-21A9B95AAA0D}" presName="Accent11" presStyleCnt="0"/>
      <dgm:spPr/>
    </dgm:pt>
    <dgm:pt modelId="{74EAB269-466E-42C5-8941-5EF4D8973D73}" type="pres">
      <dgm:prSet presAssocID="{C086F281-5326-4221-B366-21A9B95AAA0D}" presName="AccentHold3" presStyleLbl="node1" presStyleIdx="12" presStyleCnt="13"/>
      <dgm:spPr/>
    </dgm:pt>
  </dgm:ptLst>
  <dgm:cxnLst>
    <dgm:cxn modelId="{54264226-D0C4-47FD-A330-9DEE1A5B4B3F}" srcId="{FCD2BB63-1F66-44A4-A155-3395BC163BC8}" destId="{C086F281-5326-4221-B366-21A9B95AAA0D}" srcOrd="1" destOrd="0" parTransId="{39192E22-3392-42B3-A549-E12C9C9BC148}" sibTransId="{B967F6A1-1F49-48E9-B2D8-D67517641ED7}"/>
    <dgm:cxn modelId="{B820C72D-9F12-4452-A36E-88DA92A7B161}" type="presOf" srcId="{CD395C39-B880-4AC8-A125-8F47B0BB5571}" destId="{CA988945-7F9D-4328-A955-12F646B9AFCA}" srcOrd="0" destOrd="0" presId="urn:microsoft.com/office/officeart/2009/3/layout/CircleRelationship"/>
    <dgm:cxn modelId="{31486483-44E5-4A10-BC14-69B88F599369}" type="presOf" srcId="{FCD2BB63-1F66-44A4-A155-3395BC163BC8}" destId="{6390FD32-C923-4E4A-9240-C321D4BAEA11}" srcOrd="0" destOrd="0" presId="urn:microsoft.com/office/officeart/2009/3/layout/CircleRelationship"/>
    <dgm:cxn modelId="{246BD58C-79B4-437C-86A0-E1DE0B30CEE5}" type="presOf" srcId="{19B3EF7F-0EF1-42F2-B178-CAD3BC61B004}" destId="{40BC6DB5-44F7-4386-9994-EF917B17EF74}" srcOrd="0" destOrd="0" presId="urn:microsoft.com/office/officeart/2009/3/layout/CircleRelationship"/>
    <dgm:cxn modelId="{36EAC59A-4EBF-4395-B727-8A1C8ED646DD}" srcId="{FCD2BB63-1F66-44A4-A155-3395BC163BC8}" destId="{19B3EF7F-0EF1-42F2-B178-CAD3BC61B004}" srcOrd="0" destOrd="0" parTransId="{5A71E772-7A61-4FBF-A37E-4146B6D1C465}" sibTransId="{60AA80E3-00D3-4D07-B49C-2194C8451B41}"/>
    <dgm:cxn modelId="{28EC0AC5-BBDF-4434-9F3C-359D960B2F52}" srcId="{CD395C39-B880-4AC8-A125-8F47B0BB5571}" destId="{FCD2BB63-1F66-44A4-A155-3395BC163BC8}" srcOrd="0" destOrd="0" parTransId="{75911DF6-45EE-4FBA-8F87-5BA6EA2BCA39}" sibTransId="{4E947EA9-A629-4CD1-88C9-A755F0E2E7CE}"/>
    <dgm:cxn modelId="{AB87AEE1-A930-44E1-A068-DE6CAEB41F88}" type="presOf" srcId="{C086F281-5326-4221-B366-21A9B95AAA0D}" destId="{16B4D0A2-67AA-49B8-A5A8-5D251911DAEC}" srcOrd="0" destOrd="0" presId="urn:microsoft.com/office/officeart/2009/3/layout/CircleRelationship"/>
    <dgm:cxn modelId="{DEE5260A-A3D1-4F38-A6EF-0264547A0BE4}" type="presParOf" srcId="{CA988945-7F9D-4328-A955-12F646B9AFCA}" destId="{6390FD32-C923-4E4A-9240-C321D4BAEA11}" srcOrd="0" destOrd="0" presId="urn:microsoft.com/office/officeart/2009/3/layout/CircleRelationship"/>
    <dgm:cxn modelId="{C6AE6355-F727-4542-BE96-3EAC206BEA3E}" type="presParOf" srcId="{CA988945-7F9D-4328-A955-12F646B9AFCA}" destId="{0C09C3C7-4B5F-4E3E-A606-C29F6BDD05FD}" srcOrd="1" destOrd="0" presId="urn:microsoft.com/office/officeart/2009/3/layout/CircleRelationship"/>
    <dgm:cxn modelId="{F6EF9E01-325D-4D99-B69A-477274A4BA12}" type="presParOf" srcId="{CA988945-7F9D-4328-A955-12F646B9AFCA}" destId="{F4044F4D-766C-467B-A51E-E5F62C7CA24B}" srcOrd="2" destOrd="0" presId="urn:microsoft.com/office/officeart/2009/3/layout/CircleRelationship"/>
    <dgm:cxn modelId="{45263E99-4563-4C3B-847A-B88A23618315}" type="presParOf" srcId="{CA988945-7F9D-4328-A955-12F646B9AFCA}" destId="{CF8D4B2C-EEB3-4F78-A3AF-78F4864F1010}" srcOrd="3" destOrd="0" presId="urn:microsoft.com/office/officeart/2009/3/layout/CircleRelationship"/>
    <dgm:cxn modelId="{9517C341-8E28-4D98-B2B7-E208732D9C71}" type="presParOf" srcId="{CA988945-7F9D-4328-A955-12F646B9AFCA}" destId="{09C9677F-08D7-4B5E-B2A8-7E4EF223E62B}" srcOrd="4" destOrd="0" presId="urn:microsoft.com/office/officeart/2009/3/layout/CircleRelationship"/>
    <dgm:cxn modelId="{B74ADDD7-DC2C-4527-A63E-B3AA1D691832}" type="presParOf" srcId="{CA988945-7F9D-4328-A955-12F646B9AFCA}" destId="{70AE472B-3BE9-4E60-B1A5-D973734F011A}" srcOrd="5" destOrd="0" presId="urn:microsoft.com/office/officeart/2009/3/layout/CircleRelationship"/>
    <dgm:cxn modelId="{6BADD1CB-3BA2-45DF-B0DA-CB6010510C30}" type="presParOf" srcId="{CA988945-7F9D-4328-A955-12F646B9AFCA}" destId="{3C2EF1E9-DECF-4F90-B0BC-2177E986DC19}" srcOrd="6" destOrd="0" presId="urn:microsoft.com/office/officeart/2009/3/layout/CircleRelationship"/>
    <dgm:cxn modelId="{229B6F5B-CA0E-42F0-8BB6-D15E21AE43DE}" type="presParOf" srcId="{CA988945-7F9D-4328-A955-12F646B9AFCA}" destId="{40BC6DB5-44F7-4386-9994-EF917B17EF74}" srcOrd="7" destOrd="0" presId="urn:microsoft.com/office/officeart/2009/3/layout/CircleRelationship"/>
    <dgm:cxn modelId="{84D0FDBA-45A7-4A97-BE1A-2D20C81C7A8C}" type="presParOf" srcId="{CA988945-7F9D-4328-A955-12F646B9AFCA}" destId="{2BA50874-9297-4EAD-81C4-E4DE2CBC47C3}" srcOrd="8" destOrd="0" presId="urn:microsoft.com/office/officeart/2009/3/layout/CircleRelationship"/>
    <dgm:cxn modelId="{8B82FADD-2E01-425A-8BEC-C23B284B8FF1}" type="presParOf" srcId="{2BA50874-9297-4EAD-81C4-E4DE2CBC47C3}" destId="{ED53399E-58D6-42F4-9F2F-896AD01F0FED}" srcOrd="0" destOrd="0" presId="urn:microsoft.com/office/officeart/2009/3/layout/CircleRelationship"/>
    <dgm:cxn modelId="{8A0179A2-4543-4700-BF44-BEC03535E429}" type="presParOf" srcId="{CA988945-7F9D-4328-A955-12F646B9AFCA}" destId="{09368969-31E8-4456-9E6C-22011CA813F3}" srcOrd="9" destOrd="0" presId="urn:microsoft.com/office/officeart/2009/3/layout/CircleRelationship"/>
    <dgm:cxn modelId="{E13BBF3A-05DF-42A2-9210-86D819A6F75D}" type="presParOf" srcId="{09368969-31E8-4456-9E6C-22011CA813F3}" destId="{2D951BB6-A239-402C-84AB-0E7D21A0060C}" srcOrd="0" destOrd="0" presId="urn:microsoft.com/office/officeart/2009/3/layout/CircleRelationship"/>
    <dgm:cxn modelId="{7A282296-4F97-477A-ADEE-B06D10183347}" type="presParOf" srcId="{CA988945-7F9D-4328-A955-12F646B9AFCA}" destId="{16B4D0A2-67AA-49B8-A5A8-5D251911DAEC}" srcOrd="10" destOrd="0" presId="urn:microsoft.com/office/officeart/2009/3/layout/CircleRelationship"/>
    <dgm:cxn modelId="{B1E22D08-268E-42F9-B27E-F6D10E2C5947}" type="presParOf" srcId="{CA988945-7F9D-4328-A955-12F646B9AFCA}" destId="{5C8A22E1-BA9A-4647-85DE-DAE5A2E86004}" srcOrd="11" destOrd="0" presId="urn:microsoft.com/office/officeart/2009/3/layout/CircleRelationship"/>
    <dgm:cxn modelId="{DFA6F131-98D6-4CD6-8A14-D78B2437E34E}" type="presParOf" srcId="{5C8A22E1-BA9A-4647-85DE-DAE5A2E86004}" destId="{5DAE74E1-D3F4-4C4C-ABB5-E2B4A1B37288}" srcOrd="0" destOrd="0" presId="urn:microsoft.com/office/officeart/2009/3/layout/CircleRelationship"/>
    <dgm:cxn modelId="{CE60CEA3-D1DA-4E73-92BD-78ED75A67408}" type="presParOf" srcId="{CA988945-7F9D-4328-A955-12F646B9AFCA}" destId="{D405D607-6496-4B20-8E03-BC33871206F1}" srcOrd="12" destOrd="0" presId="urn:microsoft.com/office/officeart/2009/3/layout/CircleRelationship"/>
    <dgm:cxn modelId="{4AAA0676-55EF-47B8-BFFC-04796185EF44}" type="presParOf" srcId="{D405D607-6496-4B20-8E03-BC33871206F1}" destId="{0C171D37-2B70-49AD-8124-4AD5D6EC345C}" srcOrd="0" destOrd="0" presId="urn:microsoft.com/office/officeart/2009/3/layout/CircleRelationship"/>
    <dgm:cxn modelId="{36BEF43E-7A0C-43F6-99C2-8D38E5736D0E}" type="presParOf" srcId="{CA988945-7F9D-4328-A955-12F646B9AFCA}" destId="{E5D5D787-E5A4-4683-8B88-D5F0241D6DA9}" srcOrd="13" destOrd="0" presId="urn:microsoft.com/office/officeart/2009/3/layout/CircleRelationship"/>
    <dgm:cxn modelId="{0F3FD21D-C8EF-4FD3-ADD3-ED25378DE0D2}" type="presParOf" srcId="{E5D5D787-E5A4-4683-8B88-D5F0241D6DA9}" destId="{74EAB269-466E-42C5-8941-5EF4D8973D7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DF697-EE9D-4835-B5DE-E7D670BC686A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/>
        </a:p>
      </dsp:txBody>
      <dsp:txXfrm rot="-5400000">
        <a:off x="1" y="575246"/>
        <a:ext cx="1145177" cy="490791"/>
      </dsp:txXfrm>
    </dsp:sp>
    <dsp:sp modelId="{31350B58-E2E7-4BDF-8665-0B8C99A15003}">
      <dsp:nvSpPr>
        <dsp:cNvPr id="0" name=""/>
        <dsp:cNvSpPr/>
      </dsp:nvSpPr>
      <dsp:spPr>
        <a:xfrm rot="5400000">
          <a:off x="5592411" y="-4444575"/>
          <a:ext cx="1063379" cy="99578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902030302020204" pitchFamily="66" charset="0"/>
            </a:rPr>
            <a:t>Özel eğitime ihtiyacı olan bireylerin akranlarıyla aynı kurumda eğitim görme hakkı vardır.</a:t>
          </a:r>
        </a:p>
      </dsp:txBody>
      <dsp:txXfrm rot="-5400000">
        <a:off x="1145178" y="54568"/>
        <a:ext cx="9905936" cy="959559"/>
      </dsp:txXfrm>
    </dsp:sp>
    <dsp:sp modelId="{297069AF-537C-42AF-B39D-A47F0908C3FF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 dirty="0">
            <a:latin typeface="Comic Sans MS" panose="030F0902030302020204" pitchFamily="66" charset="0"/>
          </a:endParaRPr>
        </a:p>
      </dsp:txBody>
      <dsp:txXfrm rot="-5400000">
        <a:off x="1" y="2017586"/>
        <a:ext cx="1145177" cy="490791"/>
      </dsp:txXfrm>
    </dsp:sp>
    <dsp:sp modelId="{2F1D20DD-1EDD-4A26-BD12-A9FD3E6144B0}">
      <dsp:nvSpPr>
        <dsp:cNvPr id="0" name=""/>
        <dsp:cNvSpPr/>
      </dsp:nvSpPr>
      <dsp:spPr>
        <a:xfrm rot="5400000">
          <a:off x="5592411" y="-3002236"/>
          <a:ext cx="1063379" cy="99578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902030302020204" pitchFamily="66" charset="0"/>
            </a:rPr>
            <a:t>Kaynaştırma, özel ve genel eğitimin ayrılmaz bir parçasıdır.</a:t>
          </a:r>
        </a:p>
      </dsp:txBody>
      <dsp:txXfrm rot="-5400000">
        <a:off x="1145178" y="1496907"/>
        <a:ext cx="9905936" cy="959559"/>
      </dsp:txXfrm>
    </dsp:sp>
    <dsp:sp modelId="{34D0E16A-A229-4FE2-9909-3DD9B8019C2A}">
      <dsp:nvSpPr>
        <dsp:cNvPr id="0" name=""/>
        <dsp:cNvSpPr/>
      </dsp:nvSpPr>
      <dsp:spPr>
        <a:xfrm rot="5400000">
          <a:off x="-245395" y="313273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kern="1200" dirty="0">
            <a:latin typeface="Comic Sans MS" panose="030F0902030302020204" pitchFamily="66" charset="0"/>
          </a:endParaRPr>
        </a:p>
      </dsp:txBody>
      <dsp:txXfrm rot="-5400000">
        <a:off x="1" y="3459926"/>
        <a:ext cx="1145177" cy="490791"/>
      </dsp:txXfrm>
    </dsp:sp>
    <dsp:sp modelId="{563041D7-AD6A-4590-B7CA-BF004937A916}">
      <dsp:nvSpPr>
        <dsp:cNvPr id="0" name=""/>
        <dsp:cNvSpPr/>
      </dsp:nvSpPr>
      <dsp:spPr>
        <a:xfrm rot="5400000">
          <a:off x="5592411" y="-1559896"/>
          <a:ext cx="1063379" cy="99578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Comic Sans MS" panose="030F0902030302020204" pitchFamily="66" charset="0"/>
            </a:rPr>
            <a:t>Kaynaştırmaya erken başlamak esastır.</a:t>
          </a:r>
        </a:p>
      </dsp:txBody>
      <dsp:txXfrm rot="-5400000">
        <a:off x="1145178" y="2939247"/>
        <a:ext cx="9905936" cy="959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A44BCC-C671-4EBF-8274-24AC06D7F9C3}">
      <dsp:nvSpPr>
        <dsp:cNvPr id="0" name=""/>
        <dsp:cNvSpPr/>
      </dsp:nvSpPr>
      <dsp:spPr>
        <a:xfrm>
          <a:off x="-5123417" y="-784842"/>
          <a:ext cx="6101326" cy="6101326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A602A-B9E6-4EE3-B20D-AF70863805C0}">
      <dsp:nvSpPr>
        <dsp:cNvPr id="0" name=""/>
        <dsp:cNvSpPr/>
      </dsp:nvSpPr>
      <dsp:spPr>
        <a:xfrm>
          <a:off x="512039" y="348392"/>
          <a:ext cx="10744435" cy="6971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361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>
              <a:solidFill>
                <a:schemeClr val="tx1"/>
              </a:solidFill>
              <a:latin typeface="Comic Sans MS" panose="030F0902030302020204" pitchFamily="66" charset="0"/>
            </a:rPr>
            <a:t>Kaynaştırmada sosyal, kültürel, iş ve meslek eğitimi çalışmalarına ağırlık verilmelidir.</a:t>
          </a:r>
        </a:p>
      </dsp:txBody>
      <dsp:txXfrm>
        <a:off x="512039" y="348392"/>
        <a:ext cx="10744435" cy="697147"/>
      </dsp:txXfrm>
    </dsp:sp>
    <dsp:sp modelId="{51E026CE-DD53-47D6-976A-1653871F31C4}">
      <dsp:nvSpPr>
        <dsp:cNvPr id="0" name=""/>
        <dsp:cNvSpPr/>
      </dsp:nvSpPr>
      <dsp:spPr>
        <a:xfrm>
          <a:off x="76322" y="261249"/>
          <a:ext cx="871434" cy="8714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20D69-6B5E-4454-810B-1D743EB8893A}">
      <dsp:nvSpPr>
        <dsp:cNvPr id="0" name=""/>
        <dsp:cNvSpPr/>
      </dsp:nvSpPr>
      <dsp:spPr>
        <a:xfrm>
          <a:off x="911730" y="1394295"/>
          <a:ext cx="10344744" cy="697147"/>
        </a:xfrm>
        <a:prstGeom prst="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361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>
              <a:solidFill>
                <a:schemeClr val="tx1"/>
              </a:solidFill>
              <a:latin typeface="Comic Sans MS" panose="030F0902030302020204" pitchFamily="66" charset="0"/>
            </a:rPr>
            <a:t>Her aşamada çocuklar güdülenmeli ve teşvik edilmelidir.</a:t>
          </a:r>
        </a:p>
      </dsp:txBody>
      <dsp:txXfrm>
        <a:off x="911730" y="1394295"/>
        <a:ext cx="10344744" cy="697147"/>
      </dsp:txXfrm>
    </dsp:sp>
    <dsp:sp modelId="{0CC1ECA0-4CE7-4E85-B62A-E05C501A5317}">
      <dsp:nvSpPr>
        <dsp:cNvPr id="0" name=""/>
        <dsp:cNvSpPr/>
      </dsp:nvSpPr>
      <dsp:spPr>
        <a:xfrm>
          <a:off x="476013" y="1307152"/>
          <a:ext cx="871434" cy="8714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6B6AB8-44D0-457C-81E4-0D141FBF3C72}">
      <dsp:nvSpPr>
        <dsp:cNvPr id="0" name=""/>
        <dsp:cNvSpPr/>
      </dsp:nvSpPr>
      <dsp:spPr>
        <a:xfrm>
          <a:off x="911730" y="2440198"/>
          <a:ext cx="10344744" cy="697147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361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>
              <a:solidFill>
                <a:schemeClr val="tx1"/>
              </a:solidFill>
              <a:latin typeface="Comic Sans MS" panose="030F0902030302020204" pitchFamily="66" charset="0"/>
            </a:rPr>
            <a:t>Çalışmalarda aile ve yakın çevrenin desteği alınmalıdır.</a:t>
          </a:r>
        </a:p>
      </dsp:txBody>
      <dsp:txXfrm>
        <a:off x="911730" y="2440198"/>
        <a:ext cx="10344744" cy="697147"/>
      </dsp:txXfrm>
    </dsp:sp>
    <dsp:sp modelId="{90A8AB4D-F6A2-4288-908F-66CF066B988A}">
      <dsp:nvSpPr>
        <dsp:cNvPr id="0" name=""/>
        <dsp:cNvSpPr/>
      </dsp:nvSpPr>
      <dsp:spPr>
        <a:xfrm>
          <a:off x="476013" y="2353055"/>
          <a:ext cx="871434" cy="8714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C3DBAD-153C-452D-9EC0-1488CA136CD6}">
      <dsp:nvSpPr>
        <dsp:cNvPr id="0" name=""/>
        <dsp:cNvSpPr/>
      </dsp:nvSpPr>
      <dsp:spPr>
        <a:xfrm>
          <a:off x="512039" y="3486101"/>
          <a:ext cx="10744435" cy="69714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361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>
              <a:solidFill>
                <a:schemeClr val="tx1"/>
              </a:solidFill>
              <a:latin typeface="Comic Sans MS" panose="030F0902030302020204" pitchFamily="66" charset="0"/>
            </a:rPr>
            <a:t>Yetersizlik ne olursa olsun bireyi olduğu gibi kabul etmek esas alınmalıdır.</a:t>
          </a:r>
        </a:p>
      </dsp:txBody>
      <dsp:txXfrm>
        <a:off x="512039" y="3486101"/>
        <a:ext cx="10744435" cy="697147"/>
      </dsp:txXfrm>
    </dsp:sp>
    <dsp:sp modelId="{2CCA5069-39B3-408E-9098-035E1F050406}">
      <dsp:nvSpPr>
        <dsp:cNvPr id="0" name=""/>
        <dsp:cNvSpPr/>
      </dsp:nvSpPr>
      <dsp:spPr>
        <a:xfrm>
          <a:off x="76322" y="3398958"/>
          <a:ext cx="871434" cy="8714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E44CB8-25E5-4AD5-A100-1813298A0AB9}">
      <dsp:nvSpPr>
        <dsp:cNvPr id="0" name=""/>
        <dsp:cNvSpPr/>
      </dsp:nvSpPr>
      <dsp:spPr>
        <a:xfrm rot="5400000">
          <a:off x="-231819" y="232722"/>
          <a:ext cx="1545464" cy="108182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700" kern="1200"/>
        </a:p>
      </dsp:txBody>
      <dsp:txXfrm rot="-5400000">
        <a:off x="1" y="541816"/>
        <a:ext cx="1081825" cy="463639"/>
      </dsp:txXfrm>
    </dsp:sp>
    <dsp:sp modelId="{8CC5BB4F-800A-4AAC-BD99-7CB8219D69A5}">
      <dsp:nvSpPr>
        <dsp:cNvPr id="0" name=""/>
        <dsp:cNvSpPr/>
      </dsp:nvSpPr>
      <dsp:spPr>
        <a:xfrm rot="5400000">
          <a:off x="5525036" y="-4442308"/>
          <a:ext cx="1004552" cy="98909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700" kern="1200" dirty="0">
              <a:latin typeface="Comic Sans MS" panose="030F0902030302020204" pitchFamily="66" charset="0"/>
            </a:rPr>
            <a:t>Kaynaştırma ortamında çocukların birbirlerine rehberlik etmesi ve model olması için fırsatlar sağlanmalıdır.</a:t>
          </a:r>
        </a:p>
      </dsp:txBody>
      <dsp:txXfrm rot="-5400000">
        <a:off x="1081825" y="49941"/>
        <a:ext cx="9841936" cy="906476"/>
      </dsp:txXfrm>
    </dsp:sp>
    <dsp:sp modelId="{9A75808E-E3F7-4F8F-B7BC-FFF4C95C03CC}">
      <dsp:nvSpPr>
        <dsp:cNvPr id="0" name=""/>
        <dsp:cNvSpPr/>
      </dsp:nvSpPr>
      <dsp:spPr>
        <a:xfrm rot="5400000">
          <a:off x="-231819" y="1583323"/>
          <a:ext cx="1545464" cy="1081825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300" kern="1200" dirty="0">
            <a:latin typeface="Comic Sans MS" panose="030F0902030302020204" pitchFamily="66" charset="0"/>
          </a:endParaRPr>
        </a:p>
      </dsp:txBody>
      <dsp:txXfrm rot="-5400000">
        <a:off x="1" y="1892417"/>
        <a:ext cx="1081825" cy="463639"/>
      </dsp:txXfrm>
    </dsp:sp>
    <dsp:sp modelId="{12CF35CB-6E2D-4580-9F5A-C0656FCF0510}">
      <dsp:nvSpPr>
        <dsp:cNvPr id="0" name=""/>
        <dsp:cNvSpPr/>
      </dsp:nvSpPr>
      <dsp:spPr>
        <a:xfrm rot="5400000">
          <a:off x="5525036" y="-3091707"/>
          <a:ext cx="1004552" cy="98909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700" kern="1200" dirty="0">
              <a:latin typeface="Comic Sans MS" panose="030F0902030302020204" pitchFamily="66" charset="0"/>
            </a:rPr>
            <a:t>Etkinlikler sonucunda çocuğa geri bildirimler verilmelidir.</a:t>
          </a:r>
        </a:p>
      </dsp:txBody>
      <dsp:txXfrm rot="-5400000">
        <a:off x="1081825" y="1400542"/>
        <a:ext cx="9841936" cy="906476"/>
      </dsp:txXfrm>
    </dsp:sp>
    <dsp:sp modelId="{4FC46603-B77D-4584-B550-093CDC16D046}">
      <dsp:nvSpPr>
        <dsp:cNvPr id="0" name=""/>
        <dsp:cNvSpPr/>
      </dsp:nvSpPr>
      <dsp:spPr>
        <a:xfrm rot="5400000">
          <a:off x="-231819" y="2933923"/>
          <a:ext cx="1545464" cy="1081825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300" kern="1200">
            <a:latin typeface="Comic Sans MS" panose="030F0902030302020204" pitchFamily="66" charset="0"/>
          </a:endParaRPr>
        </a:p>
      </dsp:txBody>
      <dsp:txXfrm rot="-5400000">
        <a:off x="1" y="3243017"/>
        <a:ext cx="1081825" cy="463639"/>
      </dsp:txXfrm>
    </dsp:sp>
    <dsp:sp modelId="{69C18C8E-2213-4A90-B461-5A0C5AB1B233}">
      <dsp:nvSpPr>
        <dsp:cNvPr id="0" name=""/>
        <dsp:cNvSpPr/>
      </dsp:nvSpPr>
      <dsp:spPr>
        <a:xfrm rot="5400000">
          <a:off x="5525036" y="-1741107"/>
          <a:ext cx="1004552" cy="98909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700" kern="1200" dirty="0">
              <a:latin typeface="Comic Sans MS" panose="030F0902030302020204" pitchFamily="66" charset="0"/>
            </a:rPr>
            <a:t>Çalışmalar sürekli gözlenmeli, kayıt edilmeli ve durum hakkında aileye açıklamalar yapılmalıdır.</a:t>
          </a:r>
        </a:p>
      </dsp:txBody>
      <dsp:txXfrm rot="-5400000">
        <a:off x="1081825" y="2751142"/>
        <a:ext cx="9841936" cy="9064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0FD32-C923-4E4A-9240-C321D4BAEA11}">
      <dsp:nvSpPr>
        <dsp:cNvPr id="0" name=""/>
        <dsp:cNvSpPr/>
      </dsp:nvSpPr>
      <dsp:spPr>
        <a:xfrm>
          <a:off x="1820217" y="167024"/>
          <a:ext cx="3666052" cy="3665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600" b="1" kern="1200" dirty="0">
              <a:latin typeface="Comic Sans MS" panose="030F0702030302020204" pitchFamily="66" charset="0"/>
            </a:rPr>
            <a:t>Dersle ilgili Sorular</a:t>
          </a:r>
        </a:p>
      </dsp:txBody>
      <dsp:txXfrm>
        <a:off x="2357098" y="703893"/>
        <a:ext cx="2592290" cy="2592235"/>
      </dsp:txXfrm>
    </dsp:sp>
    <dsp:sp modelId="{0C09C3C7-4B5F-4E3E-A606-C29F6BDD05FD}">
      <dsp:nvSpPr>
        <dsp:cNvPr id="0" name=""/>
        <dsp:cNvSpPr/>
      </dsp:nvSpPr>
      <dsp:spPr>
        <a:xfrm>
          <a:off x="3911987" y="0"/>
          <a:ext cx="407717" cy="4077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044F4D-766C-467B-A51E-E5F62C7CA24B}">
      <dsp:nvSpPr>
        <dsp:cNvPr id="0" name=""/>
        <dsp:cNvSpPr/>
      </dsp:nvSpPr>
      <dsp:spPr>
        <a:xfrm>
          <a:off x="2946554" y="3560619"/>
          <a:ext cx="295220" cy="295504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8D4B2C-EEB3-4F78-A3AF-78F4864F1010}">
      <dsp:nvSpPr>
        <dsp:cNvPr id="0" name=""/>
        <dsp:cNvSpPr/>
      </dsp:nvSpPr>
      <dsp:spPr>
        <a:xfrm>
          <a:off x="5722172" y="1654827"/>
          <a:ext cx="295220" cy="295504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C9677F-08D7-4B5E-B2A8-7E4EF223E62B}">
      <dsp:nvSpPr>
        <dsp:cNvPr id="0" name=""/>
        <dsp:cNvSpPr/>
      </dsp:nvSpPr>
      <dsp:spPr>
        <a:xfrm>
          <a:off x="4309477" y="3874967"/>
          <a:ext cx="407717" cy="407711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AE472B-3BE9-4E60-B1A5-D973734F011A}">
      <dsp:nvSpPr>
        <dsp:cNvPr id="0" name=""/>
        <dsp:cNvSpPr/>
      </dsp:nvSpPr>
      <dsp:spPr>
        <a:xfrm>
          <a:off x="3030416" y="579446"/>
          <a:ext cx="295220" cy="29550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2EF1E9-DECF-4F90-B0BC-2177E986DC19}">
      <dsp:nvSpPr>
        <dsp:cNvPr id="0" name=""/>
        <dsp:cNvSpPr/>
      </dsp:nvSpPr>
      <dsp:spPr>
        <a:xfrm>
          <a:off x="2099756" y="2269819"/>
          <a:ext cx="295220" cy="295504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BC6DB5-44F7-4386-9994-EF917B17EF74}">
      <dsp:nvSpPr>
        <dsp:cNvPr id="0" name=""/>
        <dsp:cNvSpPr/>
      </dsp:nvSpPr>
      <dsp:spPr>
        <a:xfrm>
          <a:off x="674788" y="828698"/>
          <a:ext cx="1490420" cy="148994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893055" y="1046895"/>
        <a:ext cx="1053886" cy="1053550"/>
      </dsp:txXfrm>
    </dsp:sp>
    <dsp:sp modelId="{ED53399E-58D6-42F4-9F2F-896AD01F0FED}">
      <dsp:nvSpPr>
        <dsp:cNvPr id="0" name=""/>
        <dsp:cNvSpPr/>
      </dsp:nvSpPr>
      <dsp:spPr>
        <a:xfrm>
          <a:off x="3499496" y="592294"/>
          <a:ext cx="407717" cy="407711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951BB6-A239-402C-84AB-0E7D21A0060C}">
      <dsp:nvSpPr>
        <dsp:cNvPr id="0" name=""/>
        <dsp:cNvSpPr/>
      </dsp:nvSpPr>
      <dsp:spPr>
        <a:xfrm>
          <a:off x="814558" y="2755475"/>
          <a:ext cx="737028" cy="73704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B4D0A2-67AA-49B8-A5A8-5D251911DAEC}">
      <dsp:nvSpPr>
        <dsp:cNvPr id="0" name=""/>
        <dsp:cNvSpPr/>
      </dsp:nvSpPr>
      <dsp:spPr>
        <a:xfrm>
          <a:off x="5861942" y="127623"/>
          <a:ext cx="1490420" cy="148994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6080209" y="345820"/>
        <a:ext cx="1053886" cy="1053550"/>
      </dsp:txXfrm>
    </dsp:sp>
    <dsp:sp modelId="{5DAE74E1-D3F4-4C4C-ABB5-E2B4A1B37288}">
      <dsp:nvSpPr>
        <dsp:cNvPr id="0" name=""/>
        <dsp:cNvSpPr/>
      </dsp:nvSpPr>
      <dsp:spPr>
        <a:xfrm>
          <a:off x="5197184" y="1156323"/>
          <a:ext cx="407717" cy="407711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171D37-2B70-49AD-8124-4AD5D6EC345C}">
      <dsp:nvSpPr>
        <dsp:cNvPr id="0" name=""/>
        <dsp:cNvSpPr/>
      </dsp:nvSpPr>
      <dsp:spPr>
        <a:xfrm>
          <a:off x="534337" y="3632568"/>
          <a:ext cx="295220" cy="295504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EAB269-466E-42C5-8941-5EF4D8973D73}">
      <dsp:nvSpPr>
        <dsp:cNvPr id="0" name=""/>
        <dsp:cNvSpPr/>
      </dsp:nvSpPr>
      <dsp:spPr>
        <a:xfrm>
          <a:off x="3478360" y="3212009"/>
          <a:ext cx="295220" cy="29550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EFF-B97C-45B2-AC60-77235AF3A23C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885C-6B2B-42FC-8B87-8415351E8D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468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B233-0E0B-4319-8872-C8CAB791C4E2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B336-8A78-45FB-8939-48190799F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63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3E16C-BA27-014F-BDB7-ECDEBE9D0E9B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13D20-AFA5-FA4D-B4FE-ED17F93050D0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51BD-F644-6241-961E-6AA309DE0033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00A1C-F4F2-854F-AE2A-EDB720AC5389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E288-3539-E34B-8239-CBF8E6FD1A95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2D4C-FC51-494C-991A-906F02CCA88E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F7D9C-1962-794E-B8B5-E9C60A7A86AD}" type="datetime1">
              <a:rPr lang="tr-TR" smtClean="0"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0594E-B0F7-964E-9502-47B45682C56F}" type="datetime1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382A-EEDB-2947-ADE7-0B4C739FE725}" type="datetime1">
              <a:rPr lang="tr-TR" smtClean="0"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A125-F43D-0743-BF5C-A2A0635EDC1A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B152-0208-B044-AB20-B9F8005C9D50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AC3E5-56F3-714C-9583-9397FA1E4EE2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orgm.meb.gov.tr/meb_iys_dosyalar/2018_07/09101900_ozel_egitim_hizmetleri_yonetmeligi_07072018.pdf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1364" y="1516109"/>
            <a:ext cx="11449272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4000" b="1" cap="none" dirty="0">
                <a:solidFill>
                  <a:schemeClr val="tx1"/>
                </a:solidFill>
                <a:latin typeface="Comic Sans MS" panose="030F0902030302020204" pitchFamily="66" charset="0"/>
                <a:cs typeface="Arial" charset="0"/>
              </a:rPr>
              <a:t>KAYNAŞTIRMAYI BAŞARIYA ULAŞTIRAN ETMENLER</a:t>
            </a:r>
            <a:endParaRPr lang="tr-TR" sz="4000" dirty="0">
              <a:latin typeface="Comic Sans MS" panose="030F09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15680" y="3886200"/>
            <a:ext cx="5256584" cy="17526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Prof. Dr. Neriman ARAL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Sağlık Bilimleri Fakültesi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Çocuk Gelişimi Bölümü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142163"/>
            <a:ext cx="1298575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384" y="0"/>
            <a:ext cx="2921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788991949"/>
              </p:ext>
            </p:extLst>
          </p:nvPr>
        </p:nvGraphicFramePr>
        <p:xfrm>
          <a:off x="609600" y="1417638"/>
          <a:ext cx="11319048" cy="4531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Başlık 2">
            <a:extLst>
              <a:ext uri="{FF2B5EF4-FFF2-40B4-BE49-F238E27FC236}">
                <a16:creationId xmlns:a16="http://schemas.microsoft.com/office/drawing/2014/main" id="{DA56D0A9-BA7E-064B-B008-38832F083D27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11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316315135"/>
              </p:ext>
            </p:extLst>
          </p:nvPr>
        </p:nvGraphicFramePr>
        <p:xfrm>
          <a:off x="609600" y="1916832"/>
          <a:ext cx="1097280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Başlık 2">
            <a:extLst>
              <a:ext uri="{FF2B5EF4-FFF2-40B4-BE49-F238E27FC236}">
                <a16:creationId xmlns:a16="http://schemas.microsoft.com/office/drawing/2014/main" id="{67F89BB9-6E8D-6146-9818-C3AA37DA544F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060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847836" y="1988840"/>
            <a:ext cx="10972800" cy="28315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Kaynaştırmaya dahil edilen her çocuk için takip ettikleri programlar temel alınarak eğitim performansı ve ihtiyaçları doğrultusunda bireyselleştirilmiş eğitim programı hazırlanmalıdır.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yapılan okul ve kurumlarda, bireyselleştirilmiş eğitim programı geliştirme birimi oluşturulmalıdır.</a:t>
            </a:r>
          </a:p>
        </p:txBody>
      </p:sp>
      <p:sp>
        <p:nvSpPr>
          <p:cNvPr id="4" name="Başlık 2">
            <a:extLst>
              <a:ext uri="{FF2B5EF4-FFF2-40B4-BE49-F238E27FC236}">
                <a16:creationId xmlns:a16="http://schemas.microsoft.com/office/drawing/2014/main" id="{4A569EE2-D451-1F40-9E0B-AEBE2A5C259F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63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35360" y="1636737"/>
            <a:ext cx="11449272" cy="42780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yapılan okul ve kurumlarda çocuğun yetersizliğine uygun fiziksel, sosyal ve psikolojik ortam düzenlemeleri yapılmalıdır.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Bu okul ve kurumlarda çocuğa verilen eğitim hizmetlerinin etkin bir biçimde yürütülebilmesi amacıyla özel araç- gereç ile eğitim materyalleri sağlanmalı ve destek eğitim odası açılmalıdır.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yapılan okul ve kurumlarda çalışan personel, diğer çocuklar ve aileleri ile özel </a:t>
            </a:r>
            <a:r>
              <a:rPr lang="tr-TR" sz="2800" dirty="0" err="1">
                <a:latin typeface="Comic Sans MS" pitchFamily="66" charset="0"/>
              </a:rPr>
              <a:t>gereksinimli</a:t>
            </a:r>
            <a:r>
              <a:rPr lang="tr-TR" sz="2800" dirty="0">
                <a:latin typeface="Comic Sans MS" pitchFamily="66" charset="0"/>
              </a:rPr>
              <a:t> bireyler ve aileleri kaynaştırmaya hazırlanmalıdır.</a:t>
            </a:r>
          </a:p>
        </p:txBody>
      </p:sp>
      <p:sp>
        <p:nvSpPr>
          <p:cNvPr id="4" name="Başlık 2">
            <a:extLst>
              <a:ext uri="{FF2B5EF4-FFF2-40B4-BE49-F238E27FC236}">
                <a16:creationId xmlns:a16="http://schemas.microsoft.com/office/drawing/2014/main" id="{4A569EE2-D451-1F40-9E0B-AEBE2A5C259F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26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79376" y="2060848"/>
            <a:ext cx="10972800" cy="427809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yoluyla eğitimlerine devam eden bireylerin bulunduğu sınıflarda sınıf mevcutları, okul öncesi eğitim kurumlarında özel </a:t>
            </a:r>
            <a:r>
              <a:rPr lang="tr-TR" sz="2800" dirty="0" err="1">
                <a:latin typeface="Comic Sans MS" pitchFamily="66" charset="0"/>
              </a:rPr>
              <a:t>gereksinimli</a:t>
            </a:r>
            <a:r>
              <a:rPr lang="tr-TR" sz="2800" dirty="0">
                <a:latin typeface="Comic Sans MS" pitchFamily="66" charset="0"/>
              </a:rPr>
              <a:t> iki çocuğun bulunduğu sınıflarda 10, bir çocuğun bulunduğu sınıflarda 20 çocuğu geçmeyecek şekilde düzenlenmelidir.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Zorunlu olmadıkça kaynaştırma yapılan ortama birden fazla özel </a:t>
            </a:r>
            <a:r>
              <a:rPr lang="tr-TR" sz="2800" dirty="0" err="1">
                <a:latin typeface="Comic Sans MS" pitchFamily="66" charset="0"/>
              </a:rPr>
              <a:t>gereksinimli</a:t>
            </a:r>
            <a:r>
              <a:rPr lang="tr-TR" sz="2800" dirty="0">
                <a:latin typeface="Comic Sans MS" pitchFamily="66" charset="0"/>
              </a:rPr>
              <a:t> çocuk alınmamalıdır.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yoluyla eğitimlerine devam eden çocukların destek eğitimi hizmeti almaları için gerekli düzenlemeler yapılmalıdır.</a:t>
            </a:r>
          </a:p>
        </p:txBody>
      </p:sp>
      <p:sp>
        <p:nvSpPr>
          <p:cNvPr id="4" name="Başlık 2">
            <a:extLst>
              <a:ext uri="{FF2B5EF4-FFF2-40B4-BE49-F238E27FC236}">
                <a16:creationId xmlns:a16="http://schemas.microsoft.com/office/drawing/2014/main" id="{C8BA7DD3-4F6E-B94F-8B0F-7A3D71501538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496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368" y="1700808"/>
            <a:ext cx="11377264" cy="42780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Öğrenmenin kalıcı olmasında kendi kendine yaparak, yaşayarak öğrenmenin ve oyunun etkili olduğu unutulmamalı ve eğitimci bu yöntemi tüm etkinliklerinin temeline almalıdır.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Eğitimci özel </a:t>
            </a:r>
            <a:r>
              <a:rPr lang="tr-TR" sz="2800" dirty="0" err="1">
                <a:latin typeface="Comic Sans MS" pitchFamily="66" charset="0"/>
              </a:rPr>
              <a:t>gereksinimli</a:t>
            </a:r>
            <a:r>
              <a:rPr lang="tr-TR" sz="2800" dirty="0">
                <a:latin typeface="Comic Sans MS" pitchFamily="66" charset="0"/>
              </a:rPr>
              <a:t> çocukların yetersizlik türü, eğitim performansı ve ihtiyacına göre, araç-gereç, eğitim materyalleri, öğretim yöntem ve teknikleri ile ölçme ve değerlendirmede gerekli düzenlemeleri yapmalıdır.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Öğretim etkinliklerinde görsel, işitsel materyallerin kullanılmasına özen gösterilmelidir.</a:t>
            </a:r>
          </a:p>
        </p:txBody>
      </p:sp>
      <p:sp>
        <p:nvSpPr>
          <p:cNvPr id="4" name="Başlık 2">
            <a:extLst>
              <a:ext uri="{FF2B5EF4-FFF2-40B4-BE49-F238E27FC236}">
                <a16:creationId xmlns:a16="http://schemas.microsoft.com/office/drawing/2014/main" id="{CC131D70-0633-6944-9799-362F2DF4315D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495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695400" y="1720840"/>
            <a:ext cx="10887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Eğitimciler çocuklar hakkında önyargılı olmamalı, onlara karşı ilgi ve güvenini yitirmemelidir.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Eğitimci çocuklarla sürekli göz kontağı kurarak iletişime girmelidir.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Çocukların ilgi, ihtiyaç ve olgunluk düzeyleri ve bazı özellikleri dikkate alınarak çocuğa uygun </a:t>
            </a:r>
            <a:r>
              <a:rPr lang="tr-TR" sz="2800" dirty="0" err="1">
                <a:latin typeface="Comic Sans MS" pitchFamily="66" charset="0"/>
              </a:rPr>
              <a:t>pekiştireçler</a:t>
            </a:r>
            <a:r>
              <a:rPr lang="tr-TR" sz="2800" dirty="0">
                <a:latin typeface="Comic Sans MS" pitchFamily="66" charset="0"/>
              </a:rPr>
              <a:t> seçilmeli ve çocuğun olumsuz davranışlarından çok olumlu davranışları, yetersizliklerinden çok yeterli yönleri pekiştirilmelidir.</a:t>
            </a:r>
          </a:p>
        </p:txBody>
      </p:sp>
      <p:sp>
        <p:nvSpPr>
          <p:cNvPr id="4" name="Başlık 2">
            <a:extLst>
              <a:ext uri="{FF2B5EF4-FFF2-40B4-BE49-F238E27FC236}">
                <a16:creationId xmlns:a16="http://schemas.microsoft.com/office/drawing/2014/main" id="{2CC04FFF-89CC-8B46-BA7A-EC328F0340C6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7046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706103" y="2852936"/>
            <a:ext cx="1087320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Aral, N. (2011). </a:t>
            </a:r>
            <a:r>
              <a:rPr lang="tr-TR" i="1" dirty="0">
                <a:latin typeface="Comic Sans MS" panose="030F0902030302020204" pitchFamily="66" charset="0"/>
              </a:rPr>
              <a:t>Okul öncesi eğitimde kaynaştırma. </a:t>
            </a:r>
            <a:r>
              <a:rPr lang="tr-TR" dirty="0">
                <a:latin typeface="Comic Sans MS" panose="030F0902030302020204" pitchFamily="66" charset="0"/>
              </a:rPr>
              <a:t>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Aral, N. ve Gürsoy, F. (2011). </a:t>
            </a:r>
            <a:r>
              <a:rPr lang="tr-TR" i="1" dirty="0">
                <a:latin typeface="Comic Sans MS" panose="030F0902030302020204" pitchFamily="66" charset="0"/>
              </a:rPr>
              <a:t>Özel eğitim gerektiren çocuklar ve özel eğitime giriş. </a:t>
            </a:r>
            <a:r>
              <a:rPr lang="tr-TR" dirty="0">
                <a:latin typeface="Comic Sans MS" panose="030F0902030302020204" pitchFamily="66" charset="0"/>
              </a:rPr>
              <a:t>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Özel Eğitim Hizmetleri Yönetmeliği (2018). </a:t>
            </a:r>
            <a:r>
              <a:rPr lang="tr-TR" u="sng" dirty="0">
                <a:latin typeface="Comic Sans MS" panose="030F0902030302020204" pitchFamily="66" charset="0"/>
                <a:hlinkClick r:id="rId2"/>
              </a:rPr>
              <a:t>https://orgm.meb.gov.tr/meb_iys_dosyalar/2018_07/09101900_ozel_egitim_hizmetleri_yonetmeligi_07072018.pdf</a:t>
            </a:r>
            <a:r>
              <a:rPr lang="tr-TR">
                <a:latin typeface="Comic Sans MS" panose="030F0902030302020204" pitchFamily="66" charset="0"/>
              </a:rPr>
              <a:t>. ErişimTarihi</a:t>
            </a:r>
            <a:r>
              <a:rPr lang="tr-TR" dirty="0">
                <a:latin typeface="Comic Sans MS" panose="030F0902030302020204" pitchFamily="66" charset="0"/>
              </a:rPr>
              <a:t>. 21.09.2020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dirty="0">
              <a:latin typeface="Comic Sans MS" panose="030F0902030302020204" pitchFamily="66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1EBAA0C-5916-394C-8137-ABE862951BBC}"/>
              </a:ext>
            </a:extLst>
          </p:cNvPr>
          <p:cNvSpPr/>
          <p:nvPr/>
        </p:nvSpPr>
        <p:spPr>
          <a:xfrm>
            <a:off x="3453111" y="1837809"/>
            <a:ext cx="537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latin typeface="Comic Sans MS" panose="030F0902030302020204" pitchFamily="66" charset="0"/>
              </a:rPr>
              <a:t>Kaynaklar</a:t>
            </a:r>
            <a:endParaRPr lang="tr-TR" sz="32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926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7F0BC95-A941-4514-BD83-F34F54520B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207295"/>
          <a:ext cx="7886700" cy="428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D5554C-2433-4A70-A587-F53DE78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3825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31E57-CAB8-4606-9CDE-B3811962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656" y="966068"/>
            <a:ext cx="7886700" cy="994172"/>
          </a:xfrm>
        </p:spPr>
        <p:txBody>
          <a:bodyPr/>
          <a:lstStyle/>
          <a:p>
            <a:pPr algn="ctr"/>
            <a:r>
              <a:rPr lang="tr-TR" b="1" dirty="0">
                <a:latin typeface="Comic Sans MS" panose="030F0702030302020204" pitchFamily="66" charset="0"/>
              </a:rPr>
              <a:t>SUNU AKIŞI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A577A3-18BF-47C2-941F-680A3DC7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DEFB6805-871C-4A29-8FFF-BB3B9B70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2321497"/>
            <a:ext cx="10801200" cy="177279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>
                <a:latin typeface="Comic Sans MS" panose="030F0702030302020204" pitchFamily="66" charset="0"/>
                <a:cs typeface="Arial" charset="0"/>
              </a:rPr>
              <a:t>BAŞARILI BİR KAYNAŞTIRMADA UYULMASI GEREKEN İLKELER</a:t>
            </a:r>
          </a:p>
          <a:p>
            <a:pPr marL="557213" lvl="1" indent="-214313" algn="just">
              <a:lnSpc>
                <a:spcPct val="150000"/>
              </a:lnSpc>
            </a:pPr>
            <a:endParaRPr lang="tr-TR" sz="2700" b="1" dirty="0">
              <a:latin typeface="Comic Sans MS" panose="030F0702030302020204" pitchFamily="66" charset="0"/>
              <a:cs typeface="Arial" charset="0"/>
            </a:endParaRPr>
          </a:p>
          <a:p>
            <a:pPr>
              <a:lnSpc>
                <a:spcPct val="150000"/>
              </a:lnSpc>
            </a:pPr>
            <a:endParaRPr lang="tr-TR" b="1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0E17EA05-F149-4323-A1C7-0049A947CDC7}"/>
              </a:ext>
            </a:extLst>
          </p:cNvPr>
          <p:cNvSpPr txBox="1">
            <a:spLocks/>
          </p:cNvSpPr>
          <p:nvPr/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860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31600"/>
            <a:ext cx="10945216" cy="351681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 fontAlgn="base">
              <a:lnSpc>
                <a:spcPct val="160000"/>
              </a:lnSpc>
              <a:spcAft>
                <a:spcPct val="0"/>
              </a:spcAft>
            </a:pPr>
            <a:r>
              <a:rPr lang="tr-TR" sz="4350" dirty="0">
                <a:latin typeface="Comic Sans MS" panose="030F0702030302020204" pitchFamily="66" charset="0"/>
                <a:cs typeface="Arial" charset="0"/>
              </a:rPr>
              <a:t>Kaynaştırmanın başarıya ulaşmasında dikkat edilmesi gereken kaynaştırma ilkeleri sıralar.</a:t>
            </a:r>
          </a:p>
          <a:p>
            <a:pPr algn="just" fontAlgn="base">
              <a:lnSpc>
                <a:spcPct val="160000"/>
              </a:lnSpc>
              <a:spcAft>
                <a:spcPct val="0"/>
              </a:spcAft>
            </a:pPr>
            <a:r>
              <a:rPr lang="tr-TR" sz="4350" dirty="0">
                <a:latin typeface="Comic Sans MS" panose="030F0702030302020204" pitchFamily="66" charset="0"/>
                <a:cs typeface="Arial" charset="0"/>
              </a:rPr>
              <a:t>Kaynaştırmanın başarıya ulaşmasında dikkat edilmesi gereken noktaları açıklar.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910A8B-8CE3-46AD-B7C1-1AF1A0E992AA}"/>
              </a:ext>
            </a:extLst>
          </p:cNvPr>
          <p:cNvSpPr txBox="1"/>
          <p:nvPr/>
        </p:nvSpPr>
        <p:spPr>
          <a:xfrm>
            <a:off x="2102644" y="1154519"/>
            <a:ext cx="793670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300" b="1" dirty="0">
                <a:latin typeface="Comic Sans MS" panose="030F0702030302020204" pitchFamily="66" charset="0"/>
              </a:rPr>
              <a:t>Kazanımlar</a:t>
            </a:r>
            <a:endParaRPr lang="tr-TR" sz="3300" dirty="0">
              <a:latin typeface="Comic Sans MS" panose="030F0702030302020204" pitchFamily="66" charset="0"/>
            </a:endParaRPr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A89CE505-466F-42BF-8A10-4C3A497F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r>
              <a:rPr lang="tr-TR"/>
              <a:t>Prof. Dr. Neriman ARAL- Kaynaştırma Uygulamaları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796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>
                <a:latin typeface="Comic Sans MS" pitchFamily="66" charset="0"/>
              </a:rPr>
              <a:t>Başarılı Bir Kaynaştırmada Uyulması Gereken İlkeler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6710070"/>
              </p:ext>
            </p:extLst>
          </p:nvPr>
        </p:nvGraphicFramePr>
        <p:xfrm>
          <a:off x="609600" y="1600201"/>
          <a:ext cx="1110302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274123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07368" y="1655454"/>
            <a:ext cx="11521280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Kaynaştırmada ilk olarak çocuk ve aile ele alınır.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Karar verme süreci aile, okul ve eğitsel tanılama sürecine göre gerçekleşir.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Okulda, başta müdür olmak üzere tüm okul çalışanları, özel </a:t>
            </a:r>
            <a:r>
              <a:rPr lang="tr-TR" sz="2400" dirty="0" err="1">
                <a:latin typeface="Comic Sans MS" pitchFamily="66" charset="0"/>
              </a:rPr>
              <a:t>gereksinimli</a:t>
            </a:r>
            <a:r>
              <a:rPr lang="tr-TR" sz="2400" dirty="0">
                <a:latin typeface="Comic Sans MS" pitchFamily="66" charset="0"/>
              </a:rPr>
              <a:t> çocuklara karşı kabul edici ve destekleyici tutumlar sergiler.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Kaynaştırmada eğitimcilerin istekli olması önemlidir.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Kaynaştırmada bireysel farklılıklar esastır.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Kaynaştırma için uygun kaynaklar ve destekler sağlanır.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itchFamily="66" charset="0"/>
              </a:rPr>
              <a:t>Hizmetler yetersizliğe göre değil, eğitim ihtiyaçlarına göre planlanır. </a:t>
            </a:r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806F21E2-08D2-0D4B-867F-830AC4D90CF2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latin typeface="Comic Sans MS" pitchFamily="66" charset="0"/>
              </a:rPr>
              <a:t>Başarılı Bir Kaynaştırmada Uyulması Gereken İlkeler</a:t>
            </a:r>
          </a:p>
        </p:txBody>
      </p:sp>
    </p:spTree>
    <p:extLst>
      <p:ext uri="{BB962C8B-B14F-4D97-AF65-F5344CB8AC3E}">
        <p14:creationId xmlns:p14="http://schemas.microsoft.com/office/powerpoint/2010/main" val="120084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Katlanmış Nesne 2"/>
          <p:cNvSpPr/>
          <p:nvPr/>
        </p:nvSpPr>
        <p:spPr>
          <a:xfrm>
            <a:off x="443372" y="1700808"/>
            <a:ext cx="11305256" cy="4392488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tr-TR" sz="2800" dirty="0">
              <a:solidFill>
                <a:schemeClr val="tx1"/>
              </a:solidFill>
              <a:latin typeface="Comic Sans MS" pitchFamily="66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itchFamily="66" charset="0"/>
              </a:rPr>
              <a:t>Kaynaştırma sınıfları, tüm çocukların gereksinimlerini karşılayacak, öğrenmelerini kolaylaştıracak biçimde düzenlenir.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itchFamily="66" charset="0"/>
              </a:rPr>
              <a:t>Eğitim, bireyi toplumun bir parçası haline getirmeyi amaçlar.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itchFamily="66" charset="0"/>
              </a:rPr>
              <a:t>Kaynaştırma sınıflarında tüm çocuklara, birlikte öğrenme, oynama, eğitimsel ve sosyal etkinliklere katılma fırsatları sunulur.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itchFamily="66" charset="0"/>
              </a:rPr>
              <a:t>Kaynaştırma sınıfındaki normal gelişim gösteren çocuklar, özel </a:t>
            </a:r>
            <a:r>
              <a:rPr lang="tr-TR" sz="2800" dirty="0" err="1">
                <a:solidFill>
                  <a:schemeClr val="tx1"/>
                </a:solidFill>
                <a:latin typeface="Comic Sans MS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itchFamily="66" charset="0"/>
              </a:rPr>
              <a:t> çocuklar hakkında bilgilendirilir.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567A1489-2AB1-6C40-9CA8-A13A9ACB95A5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latin typeface="Comic Sans MS" pitchFamily="66" charset="0"/>
              </a:rPr>
              <a:t>Başarılı Bir Kaynaştırmada Uyulması Gereken İlkeler</a:t>
            </a:r>
          </a:p>
        </p:txBody>
      </p:sp>
    </p:spTree>
    <p:extLst>
      <p:ext uri="{BB962C8B-B14F-4D97-AF65-F5344CB8AC3E}">
        <p14:creationId xmlns:p14="http://schemas.microsoft.com/office/powerpoint/2010/main" val="167720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7976" y="1686392"/>
            <a:ext cx="11154648" cy="45858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eğitiminin başarıyla uygulanabilmesi için genel eğitim sınıfındaki özel </a:t>
            </a:r>
            <a:r>
              <a:rPr lang="tr-TR" sz="2800" dirty="0" err="1">
                <a:latin typeface="Comic Sans MS" pitchFamily="66" charset="0"/>
              </a:rPr>
              <a:t>gereksinimli</a:t>
            </a:r>
            <a:r>
              <a:rPr lang="tr-TR" sz="2800" dirty="0">
                <a:latin typeface="Comic Sans MS" pitchFamily="66" charset="0"/>
              </a:rPr>
              <a:t> çocuğa ve eğitimciye, gereksinimlerini destekleyici eğitim hizmetleri sunulur.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sınıfındaki tüm çocukların aileleri ile işbirliği yapılır.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 için modeller geliştirilir ve uygulanır.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Kaynaştırmada, hizmetlerin devamlılığı sağlanır ve sürekli bir şekilde değerlendirme yapılır.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Kaynaştırmada sorumluluğu olan bireylerin kendilerini geliştirmeleri için fırsatlar sağlanır (</a:t>
            </a:r>
            <a:r>
              <a:rPr lang="tr-TR" dirty="0"/>
              <a:t>Aral, 2011; Aral ve Gürsoy, 2011)</a:t>
            </a:r>
            <a:r>
              <a:rPr lang="tr-TR" sz="2800" dirty="0">
                <a:latin typeface="Comic Sans MS" pitchFamily="66" charset="0"/>
              </a:rPr>
              <a:t>.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BEE96560-2A4D-2E4D-B669-6A5D63FF6401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latin typeface="Comic Sans MS" pitchFamily="66" charset="0"/>
              </a:rPr>
              <a:t>Başarılı Bir Kaynaştırmada Uyulması Gereken İlkeler</a:t>
            </a:r>
          </a:p>
        </p:txBody>
      </p:sp>
    </p:spTree>
    <p:extLst>
      <p:ext uri="{BB962C8B-B14F-4D97-AF65-F5344CB8AC3E}">
        <p14:creationId xmlns:p14="http://schemas.microsoft.com/office/powerpoint/2010/main" val="1190566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>
                <a:latin typeface="Comic Sans MS" pitchFamily="66" charset="0"/>
              </a:rPr>
              <a:t>Özel Eğitim Hizmetler Yönetmeliği Madde 23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9" name="Dikdörtgen 8"/>
          <p:cNvSpPr/>
          <p:nvPr/>
        </p:nvSpPr>
        <p:spPr>
          <a:xfrm>
            <a:off x="609600" y="1859340"/>
            <a:ext cx="10670976" cy="44319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Özel eğitim ihtiyacı olan bireylerin, eğitimlerini öncelikle yetersizliği olmayan akranları ile birlikte aynı ortamda sürdürmeleri sağlanmalıdır.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Kaynaştırmaya dahil edilen çocuğun yetersiz yönleri kadar yeterli yönleri de bilinmelidir.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Normal sınıf içinde tek bir yetersizlik türüne yönelik yerleştirme yapılmalıdır.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latin typeface="Comic Sans MS" pitchFamily="66" charset="0"/>
              </a:rPr>
              <a:t>Çocukların eğitimi okulda olduğu kadar okul dışı ortamlarda da devam ettirilmeye çalışılmalıdır.</a:t>
            </a:r>
          </a:p>
        </p:txBody>
      </p:sp>
    </p:spTree>
    <p:extLst>
      <p:ext uri="{BB962C8B-B14F-4D97-AF65-F5344CB8AC3E}">
        <p14:creationId xmlns:p14="http://schemas.microsoft.com/office/powerpoint/2010/main" val="312645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07368" y="1720840"/>
            <a:ext cx="1144927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600" dirty="0">
                <a:latin typeface="Comic Sans MS" pitchFamily="66" charset="0"/>
              </a:rPr>
              <a:t>Eğitim hizmetleri, bireylerin eğitim performansına ve öncelikli ihtiyaçlarına göre planlanmalıdır.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600" dirty="0">
                <a:latin typeface="Comic Sans MS" pitchFamily="66" charset="0"/>
              </a:rPr>
              <a:t>Çocuklara başarabilecekleri görevler verilmeli, başarıları ödüllendirilmelidir.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600" dirty="0">
                <a:latin typeface="Comic Sans MS" pitchFamily="66" charset="0"/>
              </a:rPr>
              <a:t>Çocuğun güvenini, kişiliğini, ilgisini sarsacak sözlerden kaçınılmalıdır.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600" dirty="0">
                <a:latin typeface="Comic Sans MS" pitchFamily="66" charset="0"/>
              </a:rPr>
              <a:t>Çocuğu normal hale getirmek değil, çocuğun ilgi ve yeteneklerini en iyi şekilde kullanmasını sağlamak en önemli hedef olmalıdır.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600" dirty="0">
                <a:latin typeface="Comic Sans MS" pitchFamily="66" charset="0"/>
              </a:rPr>
              <a:t>Yapılan etkinlikler, bireyin duyu kalıntısına hitap edecek şekilde planlanmalıdır.</a:t>
            </a:r>
          </a:p>
        </p:txBody>
      </p:sp>
      <p:sp>
        <p:nvSpPr>
          <p:cNvPr id="5" name="Başlık 2">
            <a:extLst>
              <a:ext uri="{FF2B5EF4-FFF2-40B4-BE49-F238E27FC236}">
                <a16:creationId xmlns:a16="http://schemas.microsoft.com/office/drawing/2014/main" id="{89E2284F-D232-A449-B1D9-AC7709BC6EDD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latin typeface="Comic Sans MS" pitchFamily="66" charset="0"/>
              </a:rPr>
              <a:t>Özel Eğitim Hizmetler Yönetmeliği Madde 23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5955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1029</Words>
  <Application>Microsoft Macintosh PowerPoint</Application>
  <PresentationFormat>Geniş ekran</PresentationFormat>
  <Paragraphs>95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Comic Sans MS</vt:lpstr>
      <vt:lpstr>Ofis Teması</vt:lpstr>
      <vt:lpstr>KAYNAŞTIRMAYI BAŞARIYA ULAŞTIRAN ETMENLER</vt:lpstr>
      <vt:lpstr>SUNU AKIŞI</vt:lpstr>
      <vt:lpstr>PowerPoint Sunusu</vt:lpstr>
      <vt:lpstr>Başarılı Bir Kaynaştırmada Uyulması Gereken İlkeler</vt:lpstr>
      <vt:lpstr>PowerPoint Sunusu</vt:lpstr>
      <vt:lpstr>PowerPoint Sunusu</vt:lpstr>
      <vt:lpstr>PowerPoint Sunusu</vt:lpstr>
      <vt:lpstr>Özel Eğitim Hizmetler Yönetmeliği Madde 23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ezgi</dc:creator>
  <cp:lastModifiedBy>Microsoft Office User</cp:lastModifiedBy>
  <cp:revision>17</cp:revision>
  <dcterms:created xsi:type="dcterms:W3CDTF">2017-01-09T09:12:44Z</dcterms:created>
  <dcterms:modified xsi:type="dcterms:W3CDTF">2020-12-06T16:07:27Z</dcterms:modified>
</cp:coreProperties>
</file>