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3"/>
    <p:sldMasterId id="2147483791" r:id="rId4"/>
    <p:sldMasterId id="2147483795" r:id="rId5"/>
  </p:sldMasterIdLst>
  <p:notesMasterIdLst>
    <p:notesMasterId r:id="rId60"/>
  </p:notesMasterIdLst>
  <p:handoutMasterIdLst>
    <p:handoutMasterId r:id="rId61"/>
  </p:handoutMasterIdLst>
  <p:sldIdLst>
    <p:sldId id="256" r:id="rId6"/>
    <p:sldId id="419" r:id="rId7"/>
    <p:sldId id="420" r:id="rId8"/>
    <p:sldId id="421" r:id="rId9"/>
    <p:sldId id="422" r:id="rId10"/>
    <p:sldId id="424" r:id="rId11"/>
    <p:sldId id="427" r:id="rId12"/>
    <p:sldId id="428" r:id="rId13"/>
    <p:sldId id="429" r:id="rId14"/>
    <p:sldId id="430" r:id="rId15"/>
    <p:sldId id="431" r:id="rId16"/>
    <p:sldId id="432" r:id="rId17"/>
    <p:sldId id="435" r:id="rId18"/>
    <p:sldId id="436" r:id="rId19"/>
    <p:sldId id="43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65" r:id="rId47"/>
    <p:sldId id="466" r:id="rId48"/>
    <p:sldId id="467" r:id="rId49"/>
    <p:sldId id="468" r:id="rId50"/>
    <p:sldId id="469" r:id="rId51"/>
    <p:sldId id="470" r:id="rId52"/>
    <p:sldId id="471" r:id="rId53"/>
    <p:sldId id="472" r:id="rId54"/>
    <p:sldId id="473" r:id="rId55"/>
    <p:sldId id="474" r:id="rId56"/>
    <p:sldId id="475" r:id="rId57"/>
    <p:sldId id="476" r:id="rId58"/>
    <p:sldId id="477"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7EF"/>
    <a:srgbClr val="FFCC00"/>
    <a:srgbClr val="00FF00"/>
    <a:srgbClr val="FFFF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00" autoAdjust="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3.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latin typeface="+mj-lt"/>
              </a:defRPr>
            </a:pPr>
            <a:r>
              <a:rPr lang="en-US" sz="2400" dirty="0" err="1">
                <a:latin typeface="+mj-lt"/>
              </a:rPr>
              <a:t>Uyumsal</a:t>
            </a:r>
            <a:r>
              <a:rPr lang="en-US" sz="2400" dirty="0">
                <a:latin typeface="+mj-lt"/>
              </a:rPr>
              <a:t> </a:t>
            </a:r>
            <a:r>
              <a:rPr lang="en-US" sz="2400" dirty="0" err="1">
                <a:latin typeface="+mj-lt"/>
              </a:rPr>
              <a:t>Davranışlar</a:t>
            </a:r>
            <a:endParaRPr lang="en-US" sz="2400" dirty="0">
              <a:latin typeface="+mj-lt"/>
            </a:endParaRPr>
          </a:p>
        </c:rich>
      </c:tx>
      <c:layout/>
      <c:overlay val="0"/>
    </c:title>
    <c:autoTitleDeleted val="0"/>
    <c:plotArea>
      <c:layout/>
      <c:pieChart>
        <c:varyColors val="1"/>
        <c:ser>
          <c:idx val="0"/>
          <c:order val="0"/>
          <c:tx>
            <c:strRef>
              <c:f>Sayfa1!$B$1</c:f>
              <c:strCache>
                <c:ptCount val="1"/>
                <c:pt idx="0">
                  <c:v>Uyumsal Davranışlar</c:v>
                </c:pt>
              </c:strCache>
            </c:strRef>
          </c:tx>
          <c:cat>
            <c:strRef>
              <c:f>Sayfa1!$A$2:$A$5</c:f>
              <c:strCache>
                <c:ptCount val="3"/>
                <c:pt idx="0">
                  <c:v>kavramsal</c:v>
                </c:pt>
                <c:pt idx="1">
                  <c:v>Sosyal</c:v>
                </c:pt>
                <c:pt idx="2">
                  <c:v>Pratik</c:v>
                </c:pt>
              </c:strCache>
            </c:strRef>
          </c:cat>
          <c:val>
            <c:numRef>
              <c:f>Sayfa1!$B$2:$B$5</c:f>
              <c:numCache>
                <c:formatCode>General</c:formatCode>
                <c:ptCount val="4"/>
                <c:pt idx="0">
                  <c:v>7</c:v>
                </c:pt>
                <c:pt idx="1">
                  <c:v>7</c:v>
                </c:pt>
                <c:pt idx="2">
                  <c:v>6</c:v>
                </c:pt>
              </c:numCache>
            </c:numRef>
          </c:val>
          <c:extLst>
            <c:ext xmlns:c16="http://schemas.microsoft.com/office/drawing/2014/chart" uri="{C3380CC4-5D6E-409C-BE32-E72D297353CC}">
              <c16:uniqueId val="{00000000-5F9F-4163-A20C-47AEE5362D6D}"/>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b="1"/>
            </a:pPr>
            <a:endParaRPr lang="tr-TR"/>
          </a:p>
        </c:txPr>
      </c:legendEntry>
      <c:legendEntry>
        <c:idx val="1"/>
        <c:txPr>
          <a:bodyPr/>
          <a:lstStyle/>
          <a:p>
            <a:pPr>
              <a:defRPr b="1"/>
            </a:pPr>
            <a:endParaRPr lang="tr-TR"/>
          </a:p>
        </c:txPr>
      </c:legendEntry>
      <c:legendEntry>
        <c:idx val="2"/>
        <c:txPr>
          <a:bodyPr/>
          <a:lstStyle/>
          <a:p>
            <a:pPr>
              <a:defRPr b="1"/>
            </a:pPr>
            <a:endParaRPr lang="tr-TR"/>
          </a:p>
        </c:txPr>
      </c:legendEntry>
      <c:legendEntry>
        <c:idx val="3"/>
        <c:delete val="1"/>
      </c:legendEntry>
      <c:layout>
        <c:manualLayout>
          <c:xMode val="edge"/>
          <c:yMode val="edge"/>
          <c:x val="0.75347550795560569"/>
          <c:y val="0.36617961583172232"/>
          <c:w val="0.13595585551485001"/>
          <c:h val="0.21401275973615966"/>
        </c:manualLayout>
      </c:layout>
      <c:overlay val="0"/>
    </c:legend>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Pt>
            <c:idx val="3"/>
            <c:bubble3D val="0"/>
            <c:explosion val="23"/>
            <c:extLst>
              <c:ext xmlns:c16="http://schemas.microsoft.com/office/drawing/2014/chart" uri="{C3380CC4-5D6E-409C-BE32-E72D297353CC}">
                <c16:uniqueId val="{00000000-14AA-4837-97D7-0C3993CCDE82}"/>
              </c:ext>
            </c:extLst>
          </c:dPt>
          <c:cat>
            <c:strRef>
              <c:f>Sayfa1!$A$1:$A$4</c:f>
              <c:strCache>
                <c:ptCount val="4"/>
                <c:pt idx="0">
                  <c:v>Hafif Düzey</c:v>
                </c:pt>
                <c:pt idx="1">
                  <c:v>Orta Düzey</c:v>
                </c:pt>
                <c:pt idx="2">
                  <c:v>Ağır ve Çok Ağır Düzey</c:v>
                </c:pt>
                <c:pt idx="3">
                  <c:v>Diğer</c:v>
                </c:pt>
              </c:strCache>
            </c:strRef>
          </c:cat>
          <c:val>
            <c:numRef>
              <c:f>Sayfa1!$B$1:$B$4</c:f>
              <c:numCache>
                <c:formatCode>General</c:formatCode>
                <c:ptCount val="4"/>
                <c:pt idx="0">
                  <c:v>2.14</c:v>
                </c:pt>
                <c:pt idx="1">
                  <c:v>0.13</c:v>
                </c:pt>
                <c:pt idx="2">
                  <c:v>1.0000000000000005E-2</c:v>
                </c:pt>
                <c:pt idx="3">
                  <c:v>97.72</c:v>
                </c:pt>
              </c:numCache>
            </c:numRef>
          </c:val>
          <c:extLst>
            <c:ext xmlns:c16="http://schemas.microsoft.com/office/drawing/2014/chart" uri="{C3380CC4-5D6E-409C-BE32-E72D297353CC}">
              <c16:uniqueId val="{00000001-14AA-4837-97D7-0C3993CCDE82}"/>
            </c:ext>
          </c:extLst>
        </c:ser>
        <c:dLbls>
          <c:showLegendKey val="0"/>
          <c:showVal val="0"/>
          <c:showCatName val="0"/>
          <c:showSerName val="0"/>
          <c:showPercent val="0"/>
          <c:showBubbleSize val="0"/>
          <c:showLeaderLines val="1"/>
        </c:dLbls>
      </c:pie3DChart>
    </c:plotArea>
    <c:legend>
      <c:legendPos val="r"/>
      <c:layout/>
      <c:overlay val="0"/>
      <c:txPr>
        <a:bodyPr/>
        <a:lstStyle/>
        <a:p>
          <a:pPr>
            <a:defRPr>
              <a:latin typeface="Cambria" pitchFamily="18" charset="0"/>
            </a:defRPr>
          </a:pPr>
          <a:endParaRPr lang="tr-TR"/>
        </a:p>
      </c:txPr>
    </c:legend>
    <c:plotVisOnly val="1"/>
    <c:dispBlanksAs val="zero"/>
    <c:showDLblsOverMax val="0"/>
  </c:chart>
  <c:txPr>
    <a:bodyPr/>
    <a:lstStyle/>
    <a:p>
      <a:pPr>
        <a:defRPr sz="1800"/>
      </a:pPr>
      <a:endParaRPr lang="tr-TR"/>
    </a:p>
  </c:txPr>
  <c:externalData r:id="rId1">
    <c:autoUpdate val="0"/>
  </c:externalData>
</c:chartSpace>
</file>

<file path=ppt/diagrams/_rels/data31.xml.rels><?xml version="1.0" encoding="UTF-8" standalone="yes"?>
<Relationships xmlns="http://schemas.openxmlformats.org/package/2006/relationships"><Relationship Id="rId1" Type="http://schemas.openxmlformats.org/officeDocument/2006/relationships/image" Target="../media/image14.png"/></Relationships>
</file>

<file path=ppt/diagrams/_rels/data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image" Target="../media/image16.jpeg"/></Relationships>
</file>

<file path=ppt/diagrams/_rels/data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image" Target="../media/image16.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B47B5-006D-4F38-B8F0-51F3BDAFD88B}" type="doc">
      <dgm:prSet loTypeId="urn:microsoft.com/office/officeart/2011/layout/CircleProcess" loCatId="process" qsTypeId="urn:microsoft.com/office/officeart/2005/8/quickstyle/3d2#1" qsCatId="3D" csTypeId="urn:microsoft.com/office/officeart/2005/8/colors/colorful1#8" csCatId="colorful" phldr="1"/>
      <dgm:spPr/>
      <dgm:t>
        <a:bodyPr/>
        <a:lstStyle/>
        <a:p>
          <a:endParaRPr lang="tr-TR"/>
        </a:p>
      </dgm:t>
    </dgm:pt>
    <dgm:pt modelId="{403C9A4D-60BE-41A4-998C-3D1DD5F1BBC9}">
      <dgm:prSet phldrT="[Metin]" custT="1"/>
      <dgm:spPr/>
      <dgm:t>
        <a:bodyPr/>
        <a:lstStyle/>
        <a:p>
          <a:r>
            <a:rPr lang="tr-TR" sz="2000" dirty="0" smtClean="0">
              <a:solidFill>
                <a:schemeClr val="tx1"/>
              </a:solidFill>
              <a:effectLst>
                <a:outerShdw blurRad="38100" dist="38100" dir="2700000" algn="tl">
                  <a:srgbClr val="000000">
                    <a:alpha val="43137"/>
                  </a:srgbClr>
                </a:outerShdw>
              </a:effectLst>
            </a:rPr>
            <a:t>Zihinsel İşlevler</a:t>
          </a:r>
          <a:endParaRPr lang="tr-TR" sz="2000" dirty="0">
            <a:solidFill>
              <a:schemeClr val="tx1"/>
            </a:solidFill>
            <a:effectLst>
              <a:outerShdw blurRad="38100" dist="38100" dir="2700000" algn="tl">
                <a:srgbClr val="000000">
                  <a:alpha val="43137"/>
                </a:srgbClr>
              </a:outerShdw>
            </a:effectLst>
          </a:endParaRPr>
        </a:p>
      </dgm:t>
    </dgm:pt>
    <dgm:pt modelId="{C32B9112-5DEC-42CE-B9DA-AEA96B85BA85}" type="parTrans" cxnId="{D5D1CD84-1599-4360-91D2-C8F84A1467AC}">
      <dgm:prSet/>
      <dgm:spPr/>
      <dgm:t>
        <a:bodyPr/>
        <a:lstStyle/>
        <a:p>
          <a:endParaRPr lang="tr-TR"/>
        </a:p>
      </dgm:t>
    </dgm:pt>
    <dgm:pt modelId="{E4401C85-F55C-41DD-84D3-58C9E25A4D78}" type="sibTrans" cxnId="{D5D1CD84-1599-4360-91D2-C8F84A1467AC}">
      <dgm:prSet/>
      <dgm:spPr/>
      <dgm:t>
        <a:bodyPr/>
        <a:lstStyle/>
        <a:p>
          <a:endParaRPr lang="tr-TR"/>
        </a:p>
      </dgm:t>
    </dgm:pt>
    <dgm:pt modelId="{01CA9C87-6011-443A-9A76-EB8818435BCA}">
      <dgm:prSet phldrT="[Metin]" custT="1"/>
      <dgm:spPr/>
      <dgm:t>
        <a:bodyPr/>
        <a:lstStyle/>
        <a:p>
          <a:r>
            <a:rPr lang="tr-TR" sz="2000" dirty="0" smtClean="0">
              <a:solidFill>
                <a:schemeClr val="tx1"/>
              </a:solidFill>
              <a:effectLst>
                <a:outerShdw blurRad="38100" dist="38100" dir="2700000" algn="tl">
                  <a:srgbClr val="000000">
                    <a:alpha val="43137"/>
                  </a:srgbClr>
                </a:outerShdw>
              </a:effectLst>
            </a:rPr>
            <a:t>Uyumsal Davranışlar</a:t>
          </a:r>
          <a:endParaRPr lang="tr-TR" sz="2000" dirty="0">
            <a:solidFill>
              <a:schemeClr val="tx1"/>
            </a:solidFill>
            <a:effectLst>
              <a:outerShdw blurRad="38100" dist="38100" dir="2700000" algn="tl">
                <a:srgbClr val="000000">
                  <a:alpha val="43137"/>
                </a:srgbClr>
              </a:outerShdw>
            </a:effectLst>
          </a:endParaRPr>
        </a:p>
      </dgm:t>
    </dgm:pt>
    <dgm:pt modelId="{152BFA08-1ABC-40A6-B1CF-369F09AC99B2}" type="parTrans" cxnId="{36C80E24-9A51-40BA-89C6-BA9957343F15}">
      <dgm:prSet/>
      <dgm:spPr/>
      <dgm:t>
        <a:bodyPr/>
        <a:lstStyle/>
        <a:p>
          <a:endParaRPr lang="tr-TR"/>
        </a:p>
      </dgm:t>
    </dgm:pt>
    <dgm:pt modelId="{24DCC2AC-E237-43CD-8899-E7A62F4F7D18}" type="sibTrans" cxnId="{36C80E24-9A51-40BA-89C6-BA9957343F15}">
      <dgm:prSet/>
      <dgm:spPr/>
      <dgm:t>
        <a:bodyPr/>
        <a:lstStyle/>
        <a:p>
          <a:endParaRPr lang="tr-TR"/>
        </a:p>
      </dgm:t>
    </dgm:pt>
    <dgm:pt modelId="{A9B36A33-0B81-4FA1-88DE-017490EEC03A}">
      <dgm:prSet phldrT="[Metin]" custT="1"/>
      <dgm:spPr/>
      <dgm:t>
        <a:bodyPr/>
        <a:lstStyle/>
        <a:p>
          <a:r>
            <a:rPr lang="tr-TR" sz="2000" dirty="0" smtClean="0">
              <a:solidFill>
                <a:schemeClr val="tx1"/>
              </a:solidFill>
              <a:effectLst>
                <a:outerShdw blurRad="38100" dist="38100" dir="2700000" algn="tl">
                  <a:srgbClr val="000000">
                    <a:alpha val="43137"/>
                  </a:srgbClr>
                </a:outerShdw>
              </a:effectLst>
            </a:rPr>
            <a:t>Destek Sistemleri</a:t>
          </a:r>
          <a:endParaRPr lang="tr-TR" sz="2000" dirty="0">
            <a:solidFill>
              <a:schemeClr val="tx1"/>
            </a:solidFill>
            <a:effectLst>
              <a:outerShdw blurRad="38100" dist="38100" dir="2700000" algn="tl">
                <a:srgbClr val="000000">
                  <a:alpha val="43137"/>
                </a:srgbClr>
              </a:outerShdw>
            </a:effectLst>
          </a:endParaRPr>
        </a:p>
      </dgm:t>
    </dgm:pt>
    <dgm:pt modelId="{2CC46C7D-E4E5-4AFC-A282-FCE1DC5A6219}" type="parTrans" cxnId="{237F75E9-4721-45FE-969C-22157CB9EFF4}">
      <dgm:prSet/>
      <dgm:spPr/>
      <dgm:t>
        <a:bodyPr/>
        <a:lstStyle/>
        <a:p>
          <a:endParaRPr lang="tr-TR"/>
        </a:p>
      </dgm:t>
    </dgm:pt>
    <dgm:pt modelId="{F30C8EDD-933C-4D34-BA2A-4ECDD7AF6C5E}" type="sibTrans" cxnId="{237F75E9-4721-45FE-969C-22157CB9EFF4}">
      <dgm:prSet/>
      <dgm:spPr/>
      <dgm:t>
        <a:bodyPr/>
        <a:lstStyle/>
        <a:p>
          <a:endParaRPr lang="tr-TR"/>
        </a:p>
      </dgm:t>
    </dgm:pt>
    <dgm:pt modelId="{D04F24AD-C63F-4936-8546-C996A95418A2}" type="pres">
      <dgm:prSet presAssocID="{0B5B47B5-006D-4F38-B8F0-51F3BDAFD88B}" presName="Name0" presStyleCnt="0">
        <dgm:presLayoutVars>
          <dgm:chMax val="11"/>
          <dgm:chPref val="11"/>
          <dgm:dir/>
          <dgm:resizeHandles/>
        </dgm:presLayoutVars>
      </dgm:prSet>
      <dgm:spPr/>
      <dgm:t>
        <a:bodyPr/>
        <a:lstStyle/>
        <a:p>
          <a:endParaRPr lang="tr-TR"/>
        </a:p>
      </dgm:t>
    </dgm:pt>
    <dgm:pt modelId="{CCC5F22D-FFE5-4832-803F-F402A1318628}" type="pres">
      <dgm:prSet presAssocID="{A9B36A33-0B81-4FA1-88DE-017490EEC03A}" presName="Accent3" presStyleCnt="0"/>
      <dgm:spPr/>
    </dgm:pt>
    <dgm:pt modelId="{3D7E0226-85F5-4DA0-94F6-039379042910}" type="pres">
      <dgm:prSet presAssocID="{A9B36A33-0B81-4FA1-88DE-017490EEC03A}" presName="Accent" presStyleLbl="node1" presStyleIdx="0" presStyleCnt="3"/>
      <dgm:spPr/>
    </dgm:pt>
    <dgm:pt modelId="{2FDBCEBE-4D42-4373-944F-D59091B9EF53}" type="pres">
      <dgm:prSet presAssocID="{A9B36A33-0B81-4FA1-88DE-017490EEC03A}" presName="ParentBackground3" presStyleCnt="0"/>
      <dgm:spPr/>
    </dgm:pt>
    <dgm:pt modelId="{5D536791-C46A-4088-BC53-09FB93DCDEBC}" type="pres">
      <dgm:prSet presAssocID="{A9B36A33-0B81-4FA1-88DE-017490EEC03A}" presName="ParentBackground" presStyleLbl="fgAcc1" presStyleIdx="0" presStyleCnt="3"/>
      <dgm:spPr/>
      <dgm:t>
        <a:bodyPr/>
        <a:lstStyle/>
        <a:p>
          <a:endParaRPr lang="tr-TR"/>
        </a:p>
      </dgm:t>
    </dgm:pt>
    <dgm:pt modelId="{85CBA044-9AB5-4CFA-B1F8-7CAB7AB0C292}" type="pres">
      <dgm:prSet presAssocID="{A9B36A33-0B81-4FA1-88DE-017490EEC03A}" presName="Parent3" presStyleLbl="revTx" presStyleIdx="0" presStyleCnt="0">
        <dgm:presLayoutVars>
          <dgm:chMax val="1"/>
          <dgm:chPref val="1"/>
          <dgm:bulletEnabled val="1"/>
        </dgm:presLayoutVars>
      </dgm:prSet>
      <dgm:spPr/>
      <dgm:t>
        <a:bodyPr/>
        <a:lstStyle/>
        <a:p>
          <a:endParaRPr lang="tr-TR"/>
        </a:p>
      </dgm:t>
    </dgm:pt>
    <dgm:pt modelId="{7ADE8DBB-5079-4166-9111-C7571E52D343}" type="pres">
      <dgm:prSet presAssocID="{01CA9C87-6011-443A-9A76-EB8818435BCA}" presName="Accent2" presStyleCnt="0"/>
      <dgm:spPr/>
    </dgm:pt>
    <dgm:pt modelId="{2ED948F3-A14C-4EBB-9E6F-C364E019B9CC}" type="pres">
      <dgm:prSet presAssocID="{01CA9C87-6011-443A-9A76-EB8818435BCA}" presName="Accent" presStyleLbl="node1" presStyleIdx="1" presStyleCnt="3"/>
      <dgm:spPr/>
    </dgm:pt>
    <dgm:pt modelId="{C9AA1708-A959-4C63-A919-EBEEBB669E5C}" type="pres">
      <dgm:prSet presAssocID="{01CA9C87-6011-443A-9A76-EB8818435BCA}" presName="ParentBackground2" presStyleCnt="0"/>
      <dgm:spPr/>
    </dgm:pt>
    <dgm:pt modelId="{D34BFA6F-DD2D-48FB-B22B-D47526845CDD}" type="pres">
      <dgm:prSet presAssocID="{01CA9C87-6011-443A-9A76-EB8818435BCA}" presName="ParentBackground" presStyleLbl="fgAcc1" presStyleIdx="1" presStyleCnt="3"/>
      <dgm:spPr/>
      <dgm:t>
        <a:bodyPr/>
        <a:lstStyle/>
        <a:p>
          <a:endParaRPr lang="tr-TR"/>
        </a:p>
      </dgm:t>
    </dgm:pt>
    <dgm:pt modelId="{0E38CA44-9989-49B2-BE9C-E15AD7F30274}" type="pres">
      <dgm:prSet presAssocID="{01CA9C87-6011-443A-9A76-EB8818435BCA}" presName="Parent2" presStyleLbl="revTx" presStyleIdx="0" presStyleCnt="0">
        <dgm:presLayoutVars>
          <dgm:chMax val="1"/>
          <dgm:chPref val="1"/>
          <dgm:bulletEnabled val="1"/>
        </dgm:presLayoutVars>
      </dgm:prSet>
      <dgm:spPr/>
      <dgm:t>
        <a:bodyPr/>
        <a:lstStyle/>
        <a:p>
          <a:endParaRPr lang="tr-TR"/>
        </a:p>
      </dgm:t>
    </dgm:pt>
    <dgm:pt modelId="{DD2E37C9-9BA5-4AF9-8C2F-3B0BF2ED96CA}" type="pres">
      <dgm:prSet presAssocID="{403C9A4D-60BE-41A4-998C-3D1DD5F1BBC9}" presName="Accent1" presStyleCnt="0"/>
      <dgm:spPr/>
    </dgm:pt>
    <dgm:pt modelId="{D59D98F7-1757-427A-8AC1-3B713DC0B786}" type="pres">
      <dgm:prSet presAssocID="{403C9A4D-60BE-41A4-998C-3D1DD5F1BBC9}" presName="Accent" presStyleLbl="node1" presStyleIdx="2" presStyleCnt="3"/>
      <dgm:spPr/>
    </dgm:pt>
    <dgm:pt modelId="{1C26723B-6E25-45EA-AF6A-8219273DB42B}" type="pres">
      <dgm:prSet presAssocID="{403C9A4D-60BE-41A4-998C-3D1DD5F1BBC9}" presName="ParentBackground1" presStyleCnt="0"/>
      <dgm:spPr/>
    </dgm:pt>
    <dgm:pt modelId="{C8FAF0E8-DE28-4E13-A73C-191CE23C724C}" type="pres">
      <dgm:prSet presAssocID="{403C9A4D-60BE-41A4-998C-3D1DD5F1BBC9}" presName="ParentBackground" presStyleLbl="fgAcc1" presStyleIdx="2" presStyleCnt="3"/>
      <dgm:spPr/>
      <dgm:t>
        <a:bodyPr/>
        <a:lstStyle/>
        <a:p>
          <a:endParaRPr lang="tr-TR"/>
        </a:p>
      </dgm:t>
    </dgm:pt>
    <dgm:pt modelId="{EA5BFBB6-AD4E-4ADC-862C-3A1F5D36CC4F}" type="pres">
      <dgm:prSet presAssocID="{403C9A4D-60BE-41A4-998C-3D1DD5F1BBC9}" presName="Parent1" presStyleLbl="revTx" presStyleIdx="0" presStyleCnt="0">
        <dgm:presLayoutVars>
          <dgm:chMax val="1"/>
          <dgm:chPref val="1"/>
          <dgm:bulletEnabled val="1"/>
        </dgm:presLayoutVars>
      </dgm:prSet>
      <dgm:spPr/>
      <dgm:t>
        <a:bodyPr/>
        <a:lstStyle/>
        <a:p>
          <a:endParaRPr lang="tr-TR"/>
        </a:p>
      </dgm:t>
    </dgm:pt>
  </dgm:ptLst>
  <dgm:cxnLst>
    <dgm:cxn modelId="{237F75E9-4721-45FE-969C-22157CB9EFF4}" srcId="{0B5B47B5-006D-4F38-B8F0-51F3BDAFD88B}" destId="{A9B36A33-0B81-4FA1-88DE-017490EEC03A}" srcOrd="2" destOrd="0" parTransId="{2CC46C7D-E4E5-4AFC-A282-FCE1DC5A6219}" sibTransId="{F30C8EDD-933C-4D34-BA2A-4ECDD7AF6C5E}"/>
    <dgm:cxn modelId="{511CA1E4-7CAA-4F4C-86E8-EDCD1C690324}" type="presOf" srcId="{403C9A4D-60BE-41A4-998C-3D1DD5F1BBC9}" destId="{C8FAF0E8-DE28-4E13-A73C-191CE23C724C}" srcOrd="0" destOrd="0" presId="urn:microsoft.com/office/officeart/2011/layout/CircleProcess"/>
    <dgm:cxn modelId="{D5D1CD84-1599-4360-91D2-C8F84A1467AC}" srcId="{0B5B47B5-006D-4F38-B8F0-51F3BDAFD88B}" destId="{403C9A4D-60BE-41A4-998C-3D1DD5F1BBC9}" srcOrd="0" destOrd="0" parTransId="{C32B9112-5DEC-42CE-B9DA-AEA96B85BA85}" sibTransId="{E4401C85-F55C-41DD-84D3-58C9E25A4D78}"/>
    <dgm:cxn modelId="{E289FFEE-BE31-4EF5-AB27-6BC562D372FF}" type="presOf" srcId="{A9B36A33-0B81-4FA1-88DE-017490EEC03A}" destId="{85CBA044-9AB5-4CFA-B1F8-7CAB7AB0C292}" srcOrd="1" destOrd="0" presId="urn:microsoft.com/office/officeart/2011/layout/CircleProcess"/>
    <dgm:cxn modelId="{D349AC2B-8BE6-4382-BBEA-573948BDBC39}" type="presOf" srcId="{01CA9C87-6011-443A-9A76-EB8818435BCA}" destId="{0E38CA44-9989-49B2-BE9C-E15AD7F30274}" srcOrd="1" destOrd="0" presId="urn:microsoft.com/office/officeart/2011/layout/CircleProcess"/>
    <dgm:cxn modelId="{E8E96371-3949-462D-9DA1-C20AB2A7A96C}" type="presOf" srcId="{403C9A4D-60BE-41A4-998C-3D1DD5F1BBC9}" destId="{EA5BFBB6-AD4E-4ADC-862C-3A1F5D36CC4F}" srcOrd="1" destOrd="0" presId="urn:microsoft.com/office/officeart/2011/layout/CircleProcess"/>
    <dgm:cxn modelId="{0EF7CCF6-8E3B-41ED-96DC-41C539BC8DA0}" type="presOf" srcId="{0B5B47B5-006D-4F38-B8F0-51F3BDAFD88B}" destId="{D04F24AD-C63F-4936-8546-C996A95418A2}" srcOrd="0" destOrd="0" presId="urn:microsoft.com/office/officeart/2011/layout/CircleProcess"/>
    <dgm:cxn modelId="{888E9DDA-BFB0-4169-9CE7-E0DA2C65696B}" type="presOf" srcId="{A9B36A33-0B81-4FA1-88DE-017490EEC03A}" destId="{5D536791-C46A-4088-BC53-09FB93DCDEBC}" srcOrd="0" destOrd="0" presId="urn:microsoft.com/office/officeart/2011/layout/CircleProcess"/>
    <dgm:cxn modelId="{36C80E24-9A51-40BA-89C6-BA9957343F15}" srcId="{0B5B47B5-006D-4F38-B8F0-51F3BDAFD88B}" destId="{01CA9C87-6011-443A-9A76-EB8818435BCA}" srcOrd="1" destOrd="0" parTransId="{152BFA08-1ABC-40A6-B1CF-369F09AC99B2}" sibTransId="{24DCC2AC-E237-43CD-8899-E7A62F4F7D18}"/>
    <dgm:cxn modelId="{FA83E19A-D2CB-4A5D-81BA-31B40E75D7A0}" type="presOf" srcId="{01CA9C87-6011-443A-9A76-EB8818435BCA}" destId="{D34BFA6F-DD2D-48FB-B22B-D47526845CDD}" srcOrd="0" destOrd="0" presId="urn:microsoft.com/office/officeart/2011/layout/CircleProcess"/>
    <dgm:cxn modelId="{B4C6BD9C-7BFC-4993-8114-02F5D20226B6}" type="presParOf" srcId="{D04F24AD-C63F-4936-8546-C996A95418A2}" destId="{CCC5F22D-FFE5-4832-803F-F402A1318628}" srcOrd="0" destOrd="0" presId="urn:microsoft.com/office/officeart/2011/layout/CircleProcess"/>
    <dgm:cxn modelId="{9EF98BCF-79EC-4D1C-9E1B-D079C0958CDE}" type="presParOf" srcId="{CCC5F22D-FFE5-4832-803F-F402A1318628}" destId="{3D7E0226-85F5-4DA0-94F6-039379042910}" srcOrd="0" destOrd="0" presId="urn:microsoft.com/office/officeart/2011/layout/CircleProcess"/>
    <dgm:cxn modelId="{3037328A-96ED-419B-ACF4-27DA81EB6310}" type="presParOf" srcId="{D04F24AD-C63F-4936-8546-C996A95418A2}" destId="{2FDBCEBE-4D42-4373-944F-D59091B9EF53}" srcOrd="1" destOrd="0" presId="urn:microsoft.com/office/officeart/2011/layout/CircleProcess"/>
    <dgm:cxn modelId="{A9C1EC41-A597-4575-96CB-24712CD7DAAC}" type="presParOf" srcId="{2FDBCEBE-4D42-4373-944F-D59091B9EF53}" destId="{5D536791-C46A-4088-BC53-09FB93DCDEBC}" srcOrd="0" destOrd="0" presId="urn:microsoft.com/office/officeart/2011/layout/CircleProcess"/>
    <dgm:cxn modelId="{251ACDE4-40F5-4468-B38F-C6F8209611F1}" type="presParOf" srcId="{D04F24AD-C63F-4936-8546-C996A95418A2}" destId="{85CBA044-9AB5-4CFA-B1F8-7CAB7AB0C292}" srcOrd="2" destOrd="0" presId="urn:microsoft.com/office/officeart/2011/layout/CircleProcess"/>
    <dgm:cxn modelId="{2253B288-C1C0-426E-9AF7-5A760453544C}" type="presParOf" srcId="{D04F24AD-C63F-4936-8546-C996A95418A2}" destId="{7ADE8DBB-5079-4166-9111-C7571E52D343}" srcOrd="3" destOrd="0" presId="urn:microsoft.com/office/officeart/2011/layout/CircleProcess"/>
    <dgm:cxn modelId="{20EBA096-8BC4-4191-9B91-C2E0B8BAA37A}" type="presParOf" srcId="{7ADE8DBB-5079-4166-9111-C7571E52D343}" destId="{2ED948F3-A14C-4EBB-9E6F-C364E019B9CC}" srcOrd="0" destOrd="0" presId="urn:microsoft.com/office/officeart/2011/layout/CircleProcess"/>
    <dgm:cxn modelId="{B0E4BB65-6C20-4AC9-BFD0-EA17219C411F}" type="presParOf" srcId="{D04F24AD-C63F-4936-8546-C996A95418A2}" destId="{C9AA1708-A959-4C63-A919-EBEEBB669E5C}" srcOrd="4" destOrd="0" presId="urn:microsoft.com/office/officeart/2011/layout/CircleProcess"/>
    <dgm:cxn modelId="{D6502FE7-BE12-4AB6-8152-7F1D7878DDFB}" type="presParOf" srcId="{C9AA1708-A959-4C63-A919-EBEEBB669E5C}" destId="{D34BFA6F-DD2D-48FB-B22B-D47526845CDD}" srcOrd="0" destOrd="0" presId="urn:microsoft.com/office/officeart/2011/layout/CircleProcess"/>
    <dgm:cxn modelId="{D4A1CBAF-F501-472E-A11D-9D029F509AFB}" type="presParOf" srcId="{D04F24AD-C63F-4936-8546-C996A95418A2}" destId="{0E38CA44-9989-49B2-BE9C-E15AD7F30274}" srcOrd="5" destOrd="0" presId="urn:microsoft.com/office/officeart/2011/layout/CircleProcess"/>
    <dgm:cxn modelId="{F6E2E1FC-E214-44A7-B533-E0829525E3C5}" type="presParOf" srcId="{D04F24AD-C63F-4936-8546-C996A95418A2}" destId="{DD2E37C9-9BA5-4AF9-8C2F-3B0BF2ED96CA}" srcOrd="6" destOrd="0" presId="urn:microsoft.com/office/officeart/2011/layout/CircleProcess"/>
    <dgm:cxn modelId="{1CB5B754-A29E-46F1-89E0-F6C810C09D88}" type="presParOf" srcId="{DD2E37C9-9BA5-4AF9-8C2F-3B0BF2ED96CA}" destId="{D59D98F7-1757-427A-8AC1-3B713DC0B786}" srcOrd="0" destOrd="0" presId="urn:microsoft.com/office/officeart/2011/layout/CircleProcess"/>
    <dgm:cxn modelId="{9753767A-FD46-4064-8278-1FB6AA8BBC1B}" type="presParOf" srcId="{D04F24AD-C63F-4936-8546-C996A95418A2}" destId="{1C26723B-6E25-45EA-AF6A-8219273DB42B}" srcOrd="7" destOrd="0" presId="urn:microsoft.com/office/officeart/2011/layout/CircleProcess"/>
    <dgm:cxn modelId="{2F3E24E5-9B90-48D2-8440-B01D6DF4A2CB}" type="presParOf" srcId="{1C26723B-6E25-45EA-AF6A-8219273DB42B}" destId="{C8FAF0E8-DE28-4E13-A73C-191CE23C724C}" srcOrd="0" destOrd="0" presId="urn:microsoft.com/office/officeart/2011/layout/CircleProcess"/>
    <dgm:cxn modelId="{682A754D-2B92-4782-A5CF-DC7D01ED4045}" type="presParOf" srcId="{D04F24AD-C63F-4936-8546-C996A95418A2}" destId="{EA5BFBB6-AD4E-4ADC-862C-3A1F5D36CC4F}"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39BFCD-5410-45DC-9196-DA3F09A70B83}" type="doc">
      <dgm:prSet loTypeId="urn:microsoft.com/office/officeart/2008/layout/VerticalCurvedList" loCatId="list" qsTypeId="urn:microsoft.com/office/officeart/2005/8/quickstyle/3d1" qsCatId="3D" csTypeId="urn:microsoft.com/office/officeart/2005/8/colors/accent1_4" csCatId="accent1" phldr="1"/>
      <dgm:spPr/>
      <dgm:t>
        <a:bodyPr/>
        <a:lstStyle/>
        <a:p>
          <a:endParaRPr lang="tr-TR"/>
        </a:p>
      </dgm:t>
    </dgm:pt>
    <dgm:pt modelId="{99221664-1249-46A4-9BF1-E5DFD5090B58}">
      <dgm:prSet phldrT="[Metin]"/>
      <dgm:spPr/>
      <dgm:t>
        <a:bodyPr/>
        <a:lstStyle/>
        <a:p>
          <a:r>
            <a:rPr lang="tr-TR" dirty="0" smtClean="0">
              <a:effectLst>
                <a:outerShdw blurRad="38100" dist="38100" dir="2700000" algn="tl">
                  <a:srgbClr val="000000">
                    <a:alpha val="43137"/>
                  </a:srgbClr>
                </a:outerShdw>
              </a:effectLst>
              <a:latin typeface="Cambria" pitchFamily="18" charset="0"/>
            </a:rPr>
            <a:t>Zihinsel yetersizliğin genetik olarak en yaygın geçme sebebidir. </a:t>
          </a:r>
          <a:endParaRPr lang="tr-TR" dirty="0">
            <a:effectLst>
              <a:outerShdw blurRad="38100" dist="38100" dir="2700000" algn="tl">
                <a:srgbClr val="000000">
                  <a:alpha val="43137"/>
                </a:srgbClr>
              </a:outerShdw>
            </a:effectLst>
            <a:latin typeface="Cambria" pitchFamily="18" charset="0"/>
          </a:endParaRPr>
        </a:p>
      </dgm:t>
    </dgm:pt>
    <dgm:pt modelId="{067EE30A-F751-4569-8E57-CF5747E9ABC5}" type="parTrans" cxnId="{03ACB8EE-F1D3-4E25-998E-6C2FC32E9DCF}">
      <dgm:prSet/>
      <dgm:spPr/>
      <dgm:t>
        <a:bodyPr/>
        <a:lstStyle/>
        <a:p>
          <a:endParaRPr lang="tr-TR">
            <a:effectLst>
              <a:outerShdw blurRad="38100" dist="38100" dir="2700000" algn="tl">
                <a:srgbClr val="000000">
                  <a:alpha val="43137"/>
                </a:srgbClr>
              </a:outerShdw>
            </a:effectLst>
            <a:latin typeface="Cambria" pitchFamily="18" charset="0"/>
          </a:endParaRPr>
        </a:p>
      </dgm:t>
    </dgm:pt>
    <dgm:pt modelId="{C98F4CCB-1AA2-47EC-A3FA-240D13B4913E}" type="sibTrans" cxnId="{03ACB8EE-F1D3-4E25-998E-6C2FC32E9DCF}">
      <dgm:prSet/>
      <dgm:spPr/>
      <dgm:t>
        <a:bodyPr/>
        <a:lstStyle/>
        <a:p>
          <a:endParaRPr lang="tr-TR">
            <a:effectLst>
              <a:outerShdw blurRad="38100" dist="38100" dir="2700000" algn="tl">
                <a:srgbClr val="000000">
                  <a:alpha val="43137"/>
                </a:srgbClr>
              </a:outerShdw>
            </a:effectLst>
            <a:latin typeface="Cambria" pitchFamily="18" charset="0"/>
          </a:endParaRPr>
        </a:p>
      </dgm:t>
    </dgm:pt>
    <dgm:pt modelId="{CDAEDF0A-DA24-4B95-872E-9A6B5FC2F3CB}">
      <dgm:prSet phldrT="[Metin]"/>
      <dgm:spPr/>
      <dgm:t>
        <a:bodyPr/>
        <a:lstStyle/>
        <a:p>
          <a:r>
            <a:rPr lang="tr-TR" dirty="0" smtClean="0">
              <a:effectLst>
                <a:outerShdw blurRad="38100" dist="38100" dir="2700000" algn="tl">
                  <a:srgbClr val="000000">
                    <a:alpha val="43137"/>
                  </a:srgbClr>
                </a:outerShdw>
              </a:effectLst>
              <a:latin typeface="Cambria" pitchFamily="18" charset="0"/>
            </a:rPr>
            <a:t>Bozukluğa  X kromozomunun kırılgan yapısı nedeniyle bu isim verilmektedir. </a:t>
          </a:r>
          <a:endParaRPr lang="tr-TR" dirty="0">
            <a:effectLst>
              <a:outerShdw blurRad="38100" dist="38100" dir="2700000" algn="tl">
                <a:srgbClr val="000000">
                  <a:alpha val="43137"/>
                </a:srgbClr>
              </a:outerShdw>
            </a:effectLst>
            <a:latin typeface="Cambria" pitchFamily="18" charset="0"/>
          </a:endParaRPr>
        </a:p>
      </dgm:t>
    </dgm:pt>
    <dgm:pt modelId="{2799AAEA-9175-469F-B857-C05C26028B54}" type="parTrans" cxnId="{21017D22-B596-40C0-AEF8-168013B40B5A}">
      <dgm:prSet/>
      <dgm:spPr/>
      <dgm:t>
        <a:bodyPr/>
        <a:lstStyle/>
        <a:p>
          <a:endParaRPr lang="tr-TR">
            <a:effectLst>
              <a:outerShdw blurRad="38100" dist="38100" dir="2700000" algn="tl">
                <a:srgbClr val="000000">
                  <a:alpha val="43137"/>
                </a:srgbClr>
              </a:outerShdw>
            </a:effectLst>
            <a:latin typeface="Cambria" pitchFamily="18" charset="0"/>
          </a:endParaRPr>
        </a:p>
      </dgm:t>
    </dgm:pt>
    <dgm:pt modelId="{EA1A3BBC-F9EA-4DBA-9E46-A7D1BEB6FD82}" type="sibTrans" cxnId="{21017D22-B596-40C0-AEF8-168013B40B5A}">
      <dgm:prSet/>
      <dgm:spPr/>
      <dgm:t>
        <a:bodyPr/>
        <a:lstStyle/>
        <a:p>
          <a:endParaRPr lang="tr-TR">
            <a:effectLst>
              <a:outerShdw blurRad="38100" dist="38100" dir="2700000" algn="tl">
                <a:srgbClr val="000000">
                  <a:alpha val="43137"/>
                </a:srgbClr>
              </a:outerShdw>
            </a:effectLst>
            <a:latin typeface="Cambria" pitchFamily="18" charset="0"/>
          </a:endParaRPr>
        </a:p>
      </dgm:t>
    </dgm:pt>
    <dgm:pt modelId="{5F6768A1-1835-41D5-BFF8-9B68361E3202}">
      <dgm:prSet phldrT="[Metin]"/>
      <dgm:spPr/>
      <dgm:t>
        <a:bodyPr/>
        <a:lstStyle/>
        <a:p>
          <a:r>
            <a:rPr lang="tr-TR" dirty="0" smtClean="0">
              <a:effectLst>
                <a:outerShdw blurRad="38100" dist="38100" dir="2700000" algn="tl">
                  <a:srgbClr val="000000">
                    <a:alpha val="43137"/>
                  </a:srgbClr>
                </a:outerShdw>
              </a:effectLst>
              <a:latin typeface="Cambria" pitchFamily="18" charset="0"/>
            </a:rPr>
            <a:t>Çocuklarda zihinsel yetersizliğin yanı sıra aşırı hareketlilik, zayıf göz teması, </a:t>
          </a:r>
          <a:r>
            <a:rPr lang="tr-TR" dirty="0" smtClean="0">
              <a:effectLst>
                <a:outerShdw blurRad="38100" dist="38100" dir="2700000" algn="tl">
                  <a:srgbClr val="000000">
                    <a:alpha val="43137"/>
                  </a:srgbClr>
                </a:outerShdw>
              </a:effectLst>
              <a:latin typeface="Cambria" pitchFamily="18" charset="0"/>
            </a:rPr>
            <a:t>yinelenen </a:t>
          </a:r>
          <a:r>
            <a:rPr lang="tr-TR" dirty="0" smtClean="0">
              <a:effectLst>
                <a:outerShdw blurRad="38100" dist="38100" dir="2700000" algn="tl">
                  <a:srgbClr val="000000">
                    <a:alpha val="43137"/>
                  </a:srgbClr>
                </a:outerShdw>
              </a:effectLst>
              <a:latin typeface="Cambria" pitchFamily="18" charset="0"/>
            </a:rPr>
            <a:t>konuşmalar gibi özellikler görülür .</a:t>
          </a:r>
          <a:endParaRPr lang="tr-TR" dirty="0">
            <a:effectLst>
              <a:outerShdw blurRad="38100" dist="38100" dir="2700000" algn="tl">
                <a:srgbClr val="000000">
                  <a:alpha val="43137"/>
                </a:srgbClr>
              </a:outerShdw>
            </a:effectLst>
            <a:latin typeface="Cambria" pitchFamily="18" charset="0"/>
          </a:endParaRPr>
        </a:p>
      </dgm:t>
    </dgm:pt>
    <dgm:pt modelId="{B381D5AA-B9BF-499B-9E59-C960CAA8FB72}" type="parTrans" cxnId="{70A72433-2694-4B55-A4EA-9716C4FBE4C5}">
      <dgm:prSet/>
      <dgm:spPr/>
      <dgm:t>
        <a:bodyPr/>
        <a:lstStyle/>
        <a:p>
          <a:endParaRPr lang="tr-TR">
            <a:effectLst>
              <a:outerShdw blurRad="38100" dist="38100" dir="2700000" algn="tl">
                <a:srgbClr val="000000">
                  <a:alpha val="43137"/>
                </a:srgbClr>
              </a:outerShdw>
            </a:effectLst>
            <a:latin typeface="Cambria" pitchFamily="18" charset="0"/>
          </a:endParaRPr>
        </a:p>
      </dgm:t>
    </dgm:pt>
    <dgm:pt modelId="{60CF2249-647D-4976-9779-3BC84FB0F3DD}" type="sibTrans" cxnId="{70A72433-2694-4B55-A4EA-9716C4FBE4C5}">
      <dgm:prSet/>
      <dgm:spPr/>
      <dgm:t>
        <a:bodyPr/>
        <a:lstStyle/>
        <a:p>
          <a:endParaRPr lang="tr-TR">
            <a:effectLst>
              <a:outerShdw blurRad="38100" dist="38100" dir="2700000" algn="tl">
                <a:srgbClr val="000000">
                  <a:alpha val="43137"/>
                </a:srgbClr>
              </a:outerShdw>
            </a:effectLst>
            <a:latin typeface="Cambria" pitchFamily="18" charset="0"/>
          </a:endParaRPr>
        </a:p>
      </dgm:t>
    </dgm:pt>
    <dgm:pt modelId="{FBBF32B4-5FF4-42FA-BBE5-994C2D2EBCFD}" type="pres">
      <dgm:prSet presAssocID="{A939BFCD-5410-45DC-9196-DA3F09A70B83}" presName="Name0" presStyleCnt="0">
        <dgm:presLayoutVars>
          <dgm:chMax val="7"/>
          <dgm:chPref val="7"/>
          <dgm:dir/>
        </dgm:presLayoutVars>
      </dgm:prSet>
      <dgm:spPr/>
      <dgm:t>
        <a:bodyPr/>
        <a:lstStyle/>
        <a:p>
          <a:endParaRPr lang="tr-TR"/>
        </a:p>
      </dgm:t>
    </dgm:pt>
    <dgm:pt modelId="{D850846E-80D0-4790-ADF3-189B888F3D54}" type="pres">
      <dgm:prSet presAssocID="{A939BFCD-5410-45DC-9196-DA3F09A70B83}" presName="Name1" presStyleCnt="0"/>
      <dgm:spPr/>
      <dgm:t>
        <a:bodyPr/>
        <a:lstStyle/>
        <a:p>
          <a:endParaRPr lang="tr-TR"/>
        </a:p>
      </dgm:t>
    </dgm:pt>
    <dgm:pt modelId="{D8C1F692-FD14-4FE6-8C3F-61EDA511A3CA}" type="pres">
      <dgm:prSet presAssocID="{A939BFCD-5410-45DC-9196-DA3F09A70B83}" presName="cycle" presStyleCnt="0"/>
      <dgm:spPr/>
      <dgm:t>
        <a:bodyPr/>
        <a:lstStyle/>
        <a:p>
          <a:endParaRPr lang="tr-TR"/>
        </a:p>
      </dgm:t>
    </dgm:pt>
    <dgm:pt modelId="{98E8F74F-859C-4C37-BC5C-04BA0BAA5B9F}" type="pres">
      <dgm:prSet presAssocID="{A939BFCD-5410-45DC-9196-DA3F09A70B83}" presName="srcNode" presStyleLbl="node1" presStyleIdx="0" presStyleCnt="3"/>
      <dgm:spPr/>
      <dgm:t>
        <a:bodyPr/>
        <a:lstStyle/>
        <a:p>
          <a:endParaRPr lang="tr-TR"/>
        </a:p>
      </dgm:t>
    </dgm:pt>
    <dgm:pt modelId="{B9605B6F-1344-4DC8-B473-2DD7DBCAF85D}" type="pres">
      <dgm:prSet presAssocID="{A939BFCD-5410-45DC-9196-DA3F09A70B83}" presName="conn" presStyleLbl="parChTrans1D2" presStyleIdx="0" presStyleCnt="1"/>
      <dgm:spPr/>
      <dgm:t>
        <a:bodyPr/>
        <a:lstStyle/>
        <a:p>
          <a:endParaRPr lang="tr-TR"/>
        </a:p>
      </dgm:t>
    </dgm:pt>
    <dgm:pt modelId="{B268A4FD-003D-4D37-BB33-EEBFCBC7DA98}" type="pres">
      <dgm:prSet presAssocID="{A939BFCD-5410-45DC-9196-DA3F09A70B83}" presName="extraNode" presStyleLbl="node1" presStyleIdx="0" presStyleCnt="3"/>
      <dgm:spPr/>
      <dgm:t>
        <a:bodyPr/>
        <a:lstStyle/>
        <a:p>
          <a:endParaRPr lang="tr-TR"/>
        </a:p>
      </dgm:t>
    </dgm:pt>
    <dgm:pt modelId="{974B537F-9AB8-49E1-92EB-83DB4D4FA4ED}" type="pres">
      <dgm:prSet presAssocID="{A939BFCD-5410-45DC-9196-DA3F09A70B83}" presName="dstNode" presStyleLbl="node1" presStyleIdx="0" presStyleCnt="3"/>
      <dgm:spPr/>
      <dgm:t>
        <a:bodyPr/>
        <a:lstStyle/>
        <a:p>
          <a:endParaRPr lang="tr-TR"/>
        </a:p>
      </dgm:t>
    </dgm:pt>
    <dgm:pt modelId="{F9FDEA0E-2EC8-47D2-B938-2F0338F1346D}" type="pres">
      <dgm:prSet presAssocID="{99221664-1249-46A4-9BF1-E5DFD5090B58}" presName="text_1" presStyleLbl="node1" presStyleIdx="0" presStyleCnt="3">
        <dgm:presLayoutVars>
          <dgm:bulletEnabled val="1"/>
        </dgm:presLayoutVars>
      </dgm:prSet>
      <dgm:spPr/>
      <dgm:t>
        <a:bodyPr/>
        <a:lstStyle/>
        <a:p>
          <a:endParaRPr lang="tr-TR"/>
        </a:p>
      </dgm:t>
    </dgm:pt>
    <dgm:pt modelId="{867AC85B-81FF-4BA3-8E94-2F34BBA8FB5F}" type="pres">
      <dgm:prSet presAssocID="{99221664-1249-46A4-9BF1-E5DFD5090B58}" presName="accent_1" presStyleCnt="0"/>
      <dgm:spPr/>
      <dgm:t>
        <a:bodyPr/>
        <a:lstStyle/>
        <a:p>
          <a:endParaRPr lang="tr-TR"/>
        </a:p>
      </dgm:t>
    </dgm:pt>
    <dgm:pt modelId="{29D2BFE8-73B3-4FD5-A386-886BDCAB065D}" type="pres">
      <dgm:prSet presAssocID="{99221664-1249-46A4-9BF1-E5DFD5090B58}" presName="accentRepeatNode" presStyleLbl="solidFgAcc1" presStyleIdx="0" presStyleCnt="3"/>
      <dgm:spPr>
        <a:prstGeom prst="stripedRightArrow">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endParaRPr lang="tr-TR"/>
        </a:p>
      </dgm:t>
    </dgm:pt>
    <dgm:pt modelId="{4D9CBFAD-0F80-45C5-BE57-E420D5402383}" type="pres">
      <dgm:prSet presAssocID="{CDAEDF0A-DA24-4B95-872E-9A6B5FC2F3CB}" presName="text_2" presStyleLbl="node1" presStyleIdx="1" presStyleCnt="3">
        <dgm:presLayoutVars>
          <dgm:bulletEnabled val="1"/>
        </dgm:presLayoutVars>
      </dgm:prSet>
      <dgm:spPr/>
      <dgm:t>
        <a:bodyPr/>
        <a:lstStyle/>
        <a:p>
          <a:endParaRPr lang="tr-TR"/>
        </a:p>
      </dgm:t>
    </dgm:pt>
    <dgm:pt modelId="{3DA1A6D4-649F-4A96-B268-494B0CB110D2}" type="pres">
      <dgm:prSet presAssocID="{CDAEDF0A-DA24-4B95-872E-9A6B5FC2F3CB}" presName="accent_2" presStyleCnt="0"/>
      <dgm:spPr/>
      <dgm:t>
        <a:bodyPr/>
        <a:lstStyle/>
        <a:p>
          <a:endParaRPr lang="tr-TR"/>
        </a:p>
      </dgm:t>
    </dgm:pt>
    <dgm:pt modelId="{6661D37F-A30D-4103-83C3-D706EF4EAAE1}" type="pres">
      <dgm:prSet presAssocID="{CDAEDF0A-DA24-4B95-872E-9A6B5FC2F3CB}" presName="accentRepeatNode" presStyleLbl="solidFgAcc1" presStyleIdx="1" presStyleCnt="3"/>
      <dgm:spPr>
        <a:prstGeom prst="stripedRightArrow">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endParaRPr lang="tr-TR"/>
        </a:p>
      </dgm:t>
    </dgm:pt>
    <dgm:pt modelId="{EC0C4AAA-59BC-4A0C-A712-B9E427B137C3}" type="pres">
      <dgm:prSet presAssocID="{5F6768A1-1835-41D5-BFF8-9B68361E3202}" presName="text_3" presStyleLbl="node1" presStyleIdx="2" presStyleCnt="3">
        <dgm:presLayoutVars>
          <dgm:bulletEnabled val="1"/>
        </dgm:presLayoutVars>
      </dgm:prSet>
      <dgm:spPr/>
      <dgm:t>
        <a:bodyPr/>
        <a:lstStyle/>
        <a:p>
          <a:endParaRPr lang="tr-TR"/>
        </a:p>
      </dgm:t>
    </dgm:pt>
    <dgm:pt modelId="{ECEBF4C5-3F9A-42F7-B110-753873C7E7C4}" type="pres">
      <dgm:prSet presAssocID="{5F6768A1-1835-41D5-BFF8-9B68361E3202}" presName="accent_3" presStyleCnt="0"/>
      <dgm:spPr/>
      <dgm:t>
        <a:bodyPr/>
        <a:lstStyle/>
        <a:p>
          <a:endParaRPr lang="tr-TR"/>
        </a:p>
      </dgm:t>
    </dgm:pt>
    <dgm:pt modelId="{84AA658B-927B-4554-A857-4E72918291B8}" type="pres">
      <dgm:prSet presAssocID="{5F6768A1-1835-41D5-BFF8-9B68361E3202}" presName="accentRepeatNode" presStyleLbl="solidFgAcc1" presStyleIdx="2" presStyleCnt="3"/>
      <dgm:spPr>
        <a:prstGeom prst="stripedRightArrow">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endParaRPr lang="tr-TR"/>
        </a:p>
      </dgm:t>
    </dgm:pt>
  </dgm:ptLst>
  <dgm:cxnLst>
    <dgm:cxn modelId="{039A869E-C53D-4F4E-8C79-DAF6EE4B7BCD}" type="presOf" srcId="{5F6768A1-1835-41D5-BFF8-9B68361E3202}" destId="{EC0C4AAA-59BC-4A0C-A712-B9E427B137C3}" srcOrd="0" destOrd="0" presId="urn:microsoft.com/office/officeart/2008/layout/VerticalCurvedList"/>
    <dgm:cxn modelId="{70A72433-2694-4B55-A4EA-9716C4FBE4C5}" srcId="{A939BFCD-5410-45DC-9196-DA3F09A70B83}" destId="{5F6768A1-1835-41D5-BFF8-9B68361E3202}" srcOrd="2" destOrd="0" parTransId="{B381D5AA-B9BF-499B-9E59-C960CAA8FB72}" sibTransId="{60CF2249-647D-4976-9779-3BC84FB0F3DD}"/>
    <dgm:cxn modelId="{03ACB8EE-F1D3-4E25-998E-6C2FC32E9DCF}" srcId="{A939BFCD-5410-45DC-9196-DA3F09A70B83}" destId="{99221664-1249-46A4-9BF1-E5DFD5090B58}" srcOrd="0" destOrd="0" parTransId="{067EE30A-F751-4569-8E57-CF5747E9ABC5}" sibTransId="{C98F4CCB-1AA2-47EC-A3FA-240D13B4913E}"/>
    <dgm:cxn modelId="{3FCE5EBC-B5EA-4355-8D0A-8423D49A017A}" type="presOf" srcId="{CDAEDF0A-DA24-4B95-872E-9A6B5FC2F3CB}" destId="{4D9CBFAD-0F80-45C5-BE57-E420D5402383}" srcOrd="0" destOrd="0" presId="urn:microsoft.com/office/officeart/2008/layout/VerticalCurvedList"/>
    <dgm:cxn modelId="{0A170A58-D994-49A4-BB99-C0DBB05031EC}" type="presOf" srcId="{99221664-1249-46A4-9BF1-E5DFD5090B58}" destId="{F9FDEA0E-2EC8-47D2-B938-2F0338F1346D}" srcOrd="0" destOrd="0" presId="urn:microsoft.com/office/officeart/2008/layout/VerticalCurvedList"/>
    <dgm:cxn modelId="{9923DE92-D3B8-4E81-83EC-E611CF134624}" type="presOf" srcId="{C98F4CCB-1AA2-47EC-A3FA-240D13B4913E}" destId="{B9605B6F-1344-4DC8-B473-2DD7DBCAF85D}" srcOrd="0" destOrd="0" presId="urn:microsoft.com/office/officeart/2008/layout/VerticalCurvedList"/>
    <dgm:cxn modelId="{21017D22-B596-40C0-AEF8-168013B40B5A}" srcId="{A939BFCD-5410-45DC-9196-DA3F09A70B83}" destId="{CDAEDF0A-DA24-4B95-872E-9A6B5FC2F3CB}" srcOrd="1" destOrd="0" parTransId="{2799AAEA-9175-469F-B857-C05C26028B54}" sibTransId="{EA1A3BBC-F9EA-4DBA-9E46-A7D1BEB6FD82}"/>
    <dgm:cxn modelId="{FFB799EB-28F7-47CC-A187-6072019637DF}" type="presOf" srcId="{A939BFCD-5410-45DC-9196-DA3F09A70B83}" destId="{FBBF32B4-5FF4-42FA-BBE5-994C2D2EBCFD}" srcOrd="0" destOrd="0" presId="urn:microsoft.com/office/officeart/2008/layout/VerticalCurvedList"/>
    <dgm:cxn modelId="{68639970-07F9-4DCF-A4E4-C77C5B2B8B02}" type="presParOf" srcId="{FBBF32B4-5FF4-42FA-BBE5-994C2D2EBCFD}" destId="{D850846E-80D0-4790-ADF3-189B888F3D54}" srcOrd="0" destOrd="0" presId="urn:microsoft.com/office/officeart/2008/layout/VerticalCurvedList"/>
    <dgm:cxn modelId="{D264339F-D816-420D-8276-754E2B334E94}" type="presParOf" srcId="{D850846E-80D0-4790-ADF3-189B888F3D54}" destId="{D8C1F692-FD14-4FE6-8C3F-61EDA511A3CA}" srcOrd="0" destOrd="0" presId="urn:microsoft.com/office/officeart/2008/layout/VerticalCurvedList"/>
    <dgm:cxn modelId="{A2B719DC-758F-4D93-B07C-C76CE3ED4B0F}" type="presParOf" srcId="{D8C1F692-FD14-4FE6-8C3F-61EDA511A3CA}" destId="{98E8F74F-859C-4C37-BC5C-04BA0BAA5B9F}" srcOrd="0" destOrd="0" presId="urn:microsoft.com/office/officeart/2008/layout/VerticalCurvedList"/>
    <dgm:cxn modelId="{5E29301E-3A12-453F-B9CA-4B56C6C2A688}" type="presParOf" srcId="{D8C1F692-FD14-4FE6-8C3F-61EDA511A3CA}" destId="{B9605B6F-1344-4DC8-B473-2DD7DBCAF85D}" srcOrd="1" destOrd="0" presId="urn:microsoft.com/office/officeart/2008/layout/VerticalCurvedList"/>
    <dgm:cxn modelId="{B6829BED-A832-4E8A-9054-7E68D9B42547}" type="presParOf" srcId="{D8C1F692-FD14-4FE6-8C3F-61EDA511A3CA}" destId="{B268A4FD-003D-4D37-BB33-EEBFCBC7DA98}" srcOrd="2" destOrd="0" presId="urn:microsoft.com/office/officeart/2008/layout/VerticalCurvedList"/>
    <dgm:cxn modelId="{7FEF1E59-5CDB-47B4-8DA6-BCF8DC308898}" type="presParOf" srcId="{D8C1F692-FD14-4FE6-8C3F-61EDA511A3CA}" destId="{974B537F-9AB8-49E1-92EB-83DB4D4FA4ED}" srcOrd="3" destOrd="0" presId="urn:microsoft.com/office/officeart/2008/layout/VerticalCurvedList"/>
    <dgm:cxn modelId="{DB73898D-738F-4F36-98FE-14CF582FFFD7}" type="presParOf" srcId="{D850846E-80D0-4790-ADF3-189B888F3D54}" destId="{F9FDEA0E-2EC8-47D2-B938-2F0338F1346D}" srcOrd="1" destOrd="0" presId="urn:microsoft.com/office/officeart/2008/layout/VerticalCurvedList"/>
    <dgm:cxn modelId="{02229CE6-A7A8-4247-9AAF-321960F504CA}" type="presParOf" srcId="{D850846E-80D0-4790-ADF3-189B888F3D54}" destId="{867AC85B-81FF-4BA3-8E94-2F34BBA8FB5F}" srcOrd="2" destOrd="0" presId="urn:microsoft.com/office/officeart/2008/layout/VerticalCurvedList"/>
    <dgm:cxn modelId="{C236B8A4-2D13-4236-9B48-9D4F82C85ED5}" type="presParOf" srcId="{867AC85B-81FF-4BA3-8E94-2F34BBA8FB5F}" destId="{29D2BFE8-73B3-4FD5-A386-886BDCAB065D}" srcOrd="0" destOrd="0" presId="urn:microsoft.com/office/officeart/2008/layout/VerticalCurvedList"/>
    <dgm:cxn modelId="{0B50B298-E37D-4B76-AAFA-F61395358ACD}" type="presParOf" srcId="{D850846E-80D0-4790-ADF3-189B888F3D54}" destId="{4D9CBFAD-0F80-45C5-BE57-E420D5402383}" srcOrd="3" destOrd="0" presId="urn:microsoft.com/office/officeart/2008/layout/VerticalCurvedList"/>
    <dgm:cxn modelId="{FDD2216D-B68C-4529-9647-A8FA37F115EC}" type="presParOf" srcId="{D850846E-80D0-4790-ADF3-189B888F3D54}" destId="{3DA1A6D4-649F-4A96-B268-494B0CB110D2}" srcOrd="4" destOrd="0" presId="urn:microsoft.com/office/officeart/2008/layout/VerticalCurvedList"/>
    <dgm:cxn modelId="{56F81706-AE22-4739-8228-DA4BD5BA6489}" type="presParOf" srcId="{3DA1A6D4-649F-4A96-B268-494B0CB110D2}" destId="{6661D37F-A30D-4103-83C3-D706EF4EAAE1}" srcOrd="0" destOrd="0" presId="urn:microsoft.com/office/officeart/2008/layout/VerticalCurvedList"/>
    <dgm:cxn modelId="{1741FA45-8933-40CD-B171-69152929E27B}" type="presParOf" srcId="{D850846E-80D0-4790-ADF3-189B888F3D54}" destId="{EC0C4AAA-59BC-4A0C-A712-B9E427B137C3}" srcOrd="5" destOrd="0" presId="urn:microsoft.com/office/officeart/2008/layout/VerticalCurvedList"/>
    <dgm:cxn modelId="{9A127AAB-7583-48F2-B8EB-BEF61BDE3F4E}" type="presParOf" srcId="{D850846E-80D0-4790-ADF3-189B888F3D54}" destId="{ECEBF4C5-3F9A-42F7-B110-753873C7E7C4}" srcOrd="6" destOrd="0" presId="urn:microsoft.com/office/officeart/2008/layout/VerticalCurvedList"/>
    <dgm:cxn modelId="{2258C659-C71C-4AB8-86A1-ADF9EF8D6650}" type="presParOf" srcId="{ECEBF4C5-3F9A-42F7-B110-753873C7E7C4}" destId="{84AA658B-927B-4554-A857-4E72918291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39BFCD-5410-45DC-9196-DA3F09A70B83}"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tr-TR"/>
        </a:p>
      </dgm:t>
    </dgm:pt>
    <dgm:pt modelId="{99221664-1249-46A4-9BF1-E5DFD5090B58}">
      <dgm:prSet phldrT="[Metin]" custT="1"/>
      <dgm:spPr/>
      <dgm:t>
        <a:bodyPr/>
        <a:lstStyle/>
        <a:p>
          <a:r>
            <a:rPr lang="tr-TR" sz="2400" dirty="0" smtClean="0">
              <a:solidFill>
                <a:schemeClr val="bg1"/>
              </a:solidFill>
              <a:effectLst>
                <a:outerShdw blurRad="38100" dist="38100" dir="2700000" algn="tl">
                  <a:srgbClr val="000000">
                    <a:alpha val="43137"/>
                  </a:srgbClr>
                </a:outerShdw>
              </a:effectLst>
              <a:latin typeface="Cambria" pitchFamily="18" charset="0"/>
            </a:rPr>
            <a:t>Yedinci çift kromozomun önemli derecede yokluğunda kaynaklanır.</a:t>
          </a:r>
          <a:endParaRPr lang="tr-TR" sz="2400" dirty="0">
            <a:solidFill>
              <a:schemeClr val="bg1"/>
            </a:solidFill>
            <a:effectLst>
              <a:outerShdw blurRad="38100" dist="38100" dir="2700000" algn="tl">
                <a:srgbClr val="000000">
                  <a:alpha val="43137"/>
                </a:srgbClr>
              </a:outerShdw>
            </a:effectLst>
            <a:latin typeface="Cambria" pitchFamily="18" charset="0"/>
          </a:endParaRPr>
        </a:p>
      </dgm:t>
    </dgm:pt>
    <dgm:pt modelId="{067EE30A-F751-4569-8E57-CF5747E9ABC5}" type="parTrans" cxnId="{03ACB8EE-F1D3-4E25-998E-6C2FC32E9DCF}">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C98F4CCB-1AA2-47EC-A3FA-240D13B4913E}" type="sibTrans" cxnId="{03ACB8EE-F1D3-4E25-998E-6C2FC32E9DCF}">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CDAEDF0A-DA24-4B95-872E-9A6B5FC2F3CB}">
      <dgm:prSet phldrT="[Metin]" custT="1"/>
      <dgm:spPr/>
      <dgm:t>
        <a:bodyPr/>
        <a:lstStyle/>
        <a:p>
          <a:r>
            <a:rPr lang="tr-TR" sz="2400" dirty="0" smtClean="0">
              <a:solidFill>
                <a:schemeClr val="bg1"/>
              </a:solidFill>
              <a:effectLst>
                <a:outerShdw blurRad="38100" dist="38100" dir="2700000" algn="tl">
                  <a:srgbClr val="000000">
                    <a:alpha val="43137"/>
                  </a:srgbClr>
                </a:outerShdw>
              </a:effectLst>
              <a:latin typeface="Cambria" pitchFamily="18" charset="0"/>
            </a:rPr>
            <a:t>Zekaları 50-60 civarı olmasına rağmen sözcük hazineleri geniştir.</a:t>
          </a:r>
          <a:endParaRPr lang="tr-TR" sz="2400" dirty="0">
            <a:solidFill>
              <a:schemeClr val="bg1"/>
            </a:solidFill>
            <a:effectLst>
              <a:outerShdw blurRad="38100" dist="38100" dir="2700000" algn="tl">
                <a:srgbClr val="000000">
                  <a:alpha val="43137"/>
                </a:srgbClr>
              </a:outerShdw>
            </a:effectLst>
            <a:latin typeface="Cambria" pitchFamily="18" charset="0"/>
          </a:endParaRPr>
        </a:p>
      </dgm:t>
    </dgm:pt>
    <dgm:pt modelId="{2799AAEA-9175-469F-B857-C05C26028B54}" type="parTrans" cxnId="{21017D22-B596-40C0-AEF8-168013B40B5A}">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EA1A3BBC-F9EA-4DBA-9E46-A7D1BEB6FD82}" type="sibTrans" cxnId="{21017D22-B596-40C0-AEF8-168013B40B5A}">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5F6768A1-1835-41D5-BFF8-9B68361E3202}">
      <dgm:prSet phldrT="[Metin]" custT="1"/>
      <dgm:spPr/>
      <dgm:t>
        <a:bodyPr/>
        <a:lstStyle/>
        <a:p>
          <a:r>
            <a:rPr lang="tr-TR" sz="2400" dirty="0" smtClean="0">
              <a:solidFill>
                <a:schemeClr val="bg1"/>
              </a:solidFill>
              <a:effectLst>
                <a:outerShdw blurRad="38100" dist="38100" dir="2700000" algn="tl">
                  <a:srgbClr val="000000">
                    <a:alpha val="43137"/>
                  </a:srgbClr>
                </a:outerShdw>
              </a:effectLst>
              <a:latin typeface="Cambria" pitchFamily="18" charset="0"/>
            </a:rPr>
            <a:t>Kurdukları cümleler son derece karmaşık ve düzgündür.</a:t>
          </a:r>
          <a:endParaRPr lang="tr-TR" sz="2400" dirty="0">
            <a:solidFill>
              <a:schemeClr val="bg1"/>
            </a:solidFill>
            <a:effectLst>
              <a:outerShdw blurRad="38100" dist="38100" dir="2700000" algn="tl">
                <a:srgbClr val="000000">
                  <a:alpha val="43137"/>
                </a:srgbClr>
              </a:outerShdw>
            </a:effectLst>
            <a:latin typeface="Cambria" pitchFamily="18" charset="0"/>
          </a:endParaRPr>
        </a:p>
      </dgm:t>
    </dgm:pt>
    <dgm:pt modelId="{B381D5AA-B9BF-499B-9E59-C960CAA8FB72}" type="parTrans" cxnId="{70A72433-2694-4B55-A4EA-9716C4FBE4C5}">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60CF2249-647D-4976-9779-3BC84FB0F3DD}" type="sibTrans" cxnId="{70A72433-2694-4B55-A4EA-9716C4FBE4C5}">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FBBF32B4-5FF4-42FA-BBE5-994C2D2EBCFD}" type="pres">
      <dgm:prSet presAssocID="{A939BFCD-5410-45DC-9196-DA3F09A70B83}" presName="Name0" presStyleCnt="0">
        <dgm:presLayoutVars>
          <dgm:chMax val="7"/>
          <dgm:chPref val="7"/>
          <dgm:dir/>
        </dgm:presLayoutVars>
      </dgm:prSet>
      <dgm:spPr/>
      <dgm:t>
        <a:bodyPr/>
        <a:lstStyle/>
        <a:p>
          <a:endParaRPr lang="tr-TR"/>
        </a:p>
      </dgm:t>
    </dgm:pt>
    <dgm:pt modelId="{D850846E-80D0-4790-ADF3-189B888F3D54}" type="pres">
      <dgm:prSet presAssocID="{A939BFCD-5410-45DC-9196-DA3F09A70B83}" presName="Name1" presStyleCnt="0"/>
      <dgm:spPr/>
      <dgm:t>
        <a:bodyPr/>
        <a:lstStyle/>
        <a:p>
          <a:endParaRPr lang="tr-TR"/>
        </a:p>
      </dgm:t>
    </dgm:pt>
    <dgm:pt modelId="{D8C1F692-FD14-4FE6-8C3F-61EDA511A3CA}" type="pres">
      <dgm:prSet presAssocID="{A939BFCD-5410-45DC-9196-DA3F09A70B83}" presName="cycle" presStyleCnt="0"/>
      <dgm:spPr/>
      <dgm:t>
        <a:bodyPr/>
        <a:lstStyle/>
        <a:p>
          <a:endParaRPr lang="tr-TR"/>
        </a:p>
      </dgm:t>
    </dgm:pt>
    <dgm:pt modelId="{98E8F74F-859C-4C37-BC5C-04BA0BAA5B9F}" type="pres">
      <dgm:prSet presAssocID="{A939BFCD-5410-45DC-9196-DA3F09A70B83}" presName="srcNode" presStyleLbl="node1" presStyleIdx="0" presStyleCnt="3"/>
      <dgm:spPr/>
      <dgm:t>
        <a:bodyPr/>
        <a:lstStyle/>
        <a:p>
          <a:endParaRPr lang="tr-TR"/>
        </a:p>
      </dgm:t>
    </dgm:pt>
    <dgm:pt modelId="{B9605B6F-1344-4DC8-B473-2DD7DBCAF85D}" type="pres">
      <dgm:prSet presAssocID="{A939BFCD-5410-45DC-9196-DA3F09A70B83}" presName="conn" presStyleLbl="parChTrans1D2" presStyleIdx="0" presStyleCnt="1"/>
      <dgm:spPr/>
      <dgm:t>
        <a:bodyPr/>
        <a:lstStyle/>
        <a:p>
          <a:endParaRPr lang="tr-TR"/>
        </a:p>
      </dgm:t>
    </dgm:pt>
    <dgm:pt modelId="{B268A4FD-003D-4D37-BB33-EEBFCBC7DA98}" type="pres">
      <dgm:prSet presAssocID="{A939BFCD-5410-45DC-9196-DA3F09A70B83}" presName="extraNode" presStyleLbl="node1" presStyleIdx="0" presStyleCnt="3"/>
      <dgm:spPr/>
      <dgm:t>
        <a:bodyPr/>
        <a:lstStyle/>
        <a:p>
          <a:endParaRPr lang="tr-TR"/>
        </a:p>
      </dgm:t>
    </dgm:pt>
    <dgm:pt modelId="{974B537F-9AB8-49E1-92EB-83DB4D4FA4ED}" type="pres">
      <dgm:prSet presAssocID="{A939BFCD-5410-45DC-9196-DA3F09A70B83}" presName="dstNode" presStyleLbl="node1" presStyleIdx="0" presStyleCnt="3"/>
      <dgm:spPr/>
      <dgm:t>
        <a:bodyPr/>
        <a:lstStyle/>
        <a:p>
          <a:endParaRPr lang="tr-TR"/>
        </a:p>
      </dgm:t>
    </dgm:pt>
    <dgm:pt modelId="{F9FDEA0E-2EC8-47D2-B938-2F0338F1346D}" type="pres">
      <dgm:prSet presAssocID="{99221664-1249-46A4-9BF1-E5DFD5090B58}" presName="text_1" presStyleLbl="node1" presStyleIdx="0" presStyleCnt="3">
        <dgm:presLayoutVars>
          <dgm:bulletEnabled val="1"/>
        </dgm:presLayoutVars>
      </dgm:prSet>
      <dgm:spPr/>
      <dgm:t>
        <a:bodyPr/>
        <a:lstStyle/>
        <a:p>
          <a:endParaRPr lang="tr-TR"/>
        </a:p>
      </dgm:t>
    </dgm:pt>
    <dgm:pt modelId="{867AC85B-81FF-4BA3-8E94-2F34BBA8FB5F}" type="pres">
      <dgm:prSet presAssocID="{99221664-1249-46A4-9BF1-E5DFD5090B58}" presName="accent_1" presStyleCnt="0"/>
      <dgm:spPr/>
      <dgm:t>
        <a:bodyPr/>
        <a:lstStyle/>
        <a:p>
          <a:endParaRPr lang="tr-TR"/>
        </a:p>
      </dgm:t>
    </dgm:pt>
    <dgm:pt modelId="{29D2BFE8-73B3-4FD5-A386-886BDCAB065D}" type="pres">
      <dgm:prSet presAssocID="{99221664-1249-46A4-9BF1-E5DFD5090B58}" presName="accentRepeatNode" presStyleLbl="solidFgAcc1" presStyleIdx="0" presStyleCnt="3"/>
      <dgm:spPr>
        <a:prstGeom prst="stripedRightArrow">
          <a:avLst/>
        </a:prstGeom>
      </dgm:spPr>
      <dgm:t>
        <a:bodyPr/>
        <a:lstStyle/>
        <a:p>
          <a:endParaRPr lang="tr-TR"/>
        </a:p>
      </dgm:t>
    </dgm:pt>
    <dgm:pt modelId="{4D9CBFAD-0F80-45C5-BE57-E420D5402383}" type="pres">
      <dgm:prSet presAssocID="{CDAEDF0A-DA24-4B95-872E-9A6B5FC2F3CB}" presName="text_2" presStyleLbl="node1" presStyleIdx="1" presStyleCnt="3">
        <dgm:presLayoutVars>
          <dgm:bulletEnabled val="1"/>
        </dgm:presLayoutVars>
      </dgm:prSet>
      <dgm:spPr/>
      <dgm:t>
        <a:bodyPr/>
        <a:lstStyle/>
        <a:p>
          <a:endParaRPr lang="tr-TR"/>
        </a:p>
      </dgm:t>
    </dgm:pt>
    <dgm:pt modelId="{3DA1A6D4-649F-4A96-B268-494B0CB110D2}" type="pres">
      <dgm:prSet presAssocID="{CDAEDF0A-DA24-4B95-872E-9A6B5FC2F3CB}" presName="accent_2" presStyleCnt="0"/>
      <dgm:spPr/>
      <dgm:t>
        <a:bodyPr/>
        <a:lstStyle/>
        <a:p>
          <a:endParaRPr lang="tr-TR"/>
        </a:p>
      </dgm:t>
    </dgm:pt>
    <dgm:pt modelId="{6661D37F-A30D-4103-83C3-D706EF4EAAE1}" type="pres">
      <dgm:prSet presAssocID="{CDAEDF0A-DA24-4B95-872E-9A6B5FC2F3CB}" presName="accentRepeatNode" presStyleLbl="solidFgAcc1" presStyleIdx="1" presStyleCnt="3"/>
      <dgm:spPr>
        <a:prstGeom prst="stripedRightArrow">
          <a:avLst/>
        </a:prstGeom>
      </dgm:spPr>
      <dgm:t>
        <a:bodyPr/>
        <a:lstStyle/>
        <a:p>
          <a:endParaRPr lang="tr-TR"/>
        </a:p>
      </dgm:t>
    </dgm:pt>
    <dgm:pt modelId="{EC0C4AAA-59BC-4A0C-A712-B9E427B137C3}" type="pres">
      <dgm:prSet presAssocID="{5F6768A1-1835-41D5-BFF8-9B68361E3202}" presName="text_3" presStyleLbl="node1" presStyleIdx="2" presStyleCnt="3">
        <dgm:presLayoutVars>
          <dgm:bulletEnabled val="1"/>
        </dgm:presLayoutVars>
      </dgm:prSet>
      <dgm:spPr/>
      <dgm:t>
        <a:bodyPr/>
        <a:lstStyle/>
        <a:p>
          <a:endParaRPr lang="tr-TR"/>
        </a:p>
      </dgm:t>
    </dgm:pt>
    <dgm:pt modelId="{ECEBF4C5-3F9A-42F7-B110-753873C7E7C4}" type="pres">
      <dgm:prSet presAssocID="{5F6768A1-1835-41D5-BFF8-9B68361E3202}" presName="accent_3" presStyleCnt="0"/>
      <dgm:spPr/>
      <dgm:t>
        <a:bodyPr/>
        <a:lstStyle/>
        <a:p>
          <a:endParaRPr lang="tr-TR"/>
        </a:p>
      </dgm:t>
    </dgm:pt>
    <dgm:pt modelId="{84AA658B-927B-4554-A857-4E72918291B8}" type="pres">
      <dgm:prSet presAssocID="{5F6768A1-1835-41D5-BFF8-9B68361E3202}" presName="accentRepeatNode" presStyleLbl="solidFgAcc1" presStyleIdx="2" presStyleCnt="3"/>
      <dgm:spPr>
        <a:prstGeom prst="stripedRightArrow">
          <a:avLst/>
        </a:prstGeom>
      </dgm:spPr>
      <dgm:t>
        <a:bodyPr/>
        <a:lstStyle/>
        <a:p>
          <a:endParaRPr lang="tr-TR"/>
        </a:p>
      </dgm:t>
    </dgm:pt>
  </dgm:ptLst>
  <dgm:cxnLst>
    <dgm:cxn modelId="{E92D8D51-27E0-4DE6-836E-6DC3A6C017B9}" type="presOf" srcId="{C98F4CCB-1AA2-47EC-A3FA-240D13B4913E}" destId="{B9605B6F-1344-4DC8-B473-2DD7DBCAF85D}" srcOrd="0" destOrd="0" presId="urn:microsoft.com/office/officeart/2008/layout/VerticalCurvedList"/>
    <dgm:cxn modelId="{70A72433-2694-4B55-A4EA-9716C4FBE4C5}" srcId="{A939BFCD-5410-45DC-9196-DA3F09A70B83}" destId="{5F6768A1-1835-41D5-BFF8-9B68361E3202}" srcOrd="2" destOrd="0" parTransId="{B381D5AA-B9BF-499B-9E59-C960CAA8FB72}" sibTransId="{60CF2249-647D-4976-9779-3BC84FB0F3DD}"/>
    <dgm:cxn modelId="{EF9F74EC-00EA-4D55-B489-F4A7F310B704}" type="presOf" srcId="{99221664-1249-46A4-9BF1-E5DFD5090B58}" destId="{F9FDEA0E-2EC8-47D2-B938-2F0338F1346D}" srcOrd="0" destOrd="0" presId="urn:microsoft.com/office/officeart/2008/layout/VerticalCurvedList"/>
    <dgm:cxn modelId="{03ACB8EE-F1D3-4E25-998E-6C2FC32E9DCF}" srcId="{A939BFCD-5410-45DC-9196-DA3F09A70B83}" destId="{99221664-1249-46A4-9BF1-E5DFD5090B58}" srcOrd="0" destOrd="0" parTransId="{067EE30A-F751-4569-8E57-CF5747E9ABC5}" sibTransId="{C98F4CCB-1AA2-47EC-A3FA-240D13B4913E}"/>
    <dgm:cxn modelId="{87845A98-9BD5-418E-A0AC-05456060B306}" type="presOf" srcId="{CDAEDF0A-DA24-4B95-872E-9A6B5FC2F3CB}" destId="{4D9CBFAD-0F80-45C5-BE57-E420D5402383}" srcOrd="0" destOrd="0" presId="urn:microsoft.com/office/officeart/2008/layout/VerticalCurvedList"/>
    <dgm:cxn modelId="{D9C34FCB-6BA5-4EB6-B50E-249AE778FE97}" type="presOf" srcId="{5F6768A1-1835-41D5-BFF8-9B68361E3202}" destId="{EC0C4AAA-59BC-4A0C-A712-B9E427B137C3}" srcOrd="0" destOrd="0" presId="urn:microsoft.com/office/officeart/2008/layout/VerticalCurvedList"/>
    <dgm:cxn modelId="{D2E195FD-E39C-44CF-A7C8-B0175FCF99F8}" type="presOf" srcId="{A939BFCD-5410-45DC-9196-DA3F09A70B83}" destId="{FBBF32B4-5FF4-42FA-BBE5-994C2D2EBCFD}" srcOrd="0" destOrd="0" presId="urn:microsoft.com/office/officeart/2008/layout/VerticalCurvedList"/>
    <dgm:cxn modelId="{21017D22-B596-40C0-AEF8-168013B40B5A}" srcId="{A939BFCD-5410-45DC-9196-DA3F09A70B83}" destId="{CDAEDF0A-DA24-4B95-872E-9A6B5FC2F3CB}" srcOrd="1" destOrd="0" parTransId="{2799AAEA-9175-469F-B857-C05C26028B54}" sibTransId="{EA1A3BBC-F9EA-4DBA-9E46-A7D1BEB6FD82}"/>
    <dgm:cxn modelId="{C5D520E8-88B1-487A-8599-E2436AB91FCD}" type="presParOf" srcId="{FBBF32B4-5FF4-42FA-BBE5-994C2D2EBCFD}" destId="{D850846E-80D0-4790-ADF3-189B888F3D54}" srcOrd="0" destOrd="0" presId="urn:microsoft.com/office/officeart/2008/layout/VerticalCurvedList"/>
    <dgm:cxn modelId="{8BE1AD29-A241-41B8-81AD-51E4F6B7249C}" type="presParOf" srcId="{D850846E-80D0-4790-ADF3-189B888F3D54}" destId="{D8C1F692-FD14-4FE6-8C3F-61EDA511A3CA}" srcOrd="0" destOrd="0" presId="urn:microsoft.com/office/officeart/2008/layout/VerticalCurvedList"/>
    <dgm:cxn modelId="{7F33571A-2173-49E0-BA60-87303DE721C1}" type="presParOf" srcId="{D8C1F692-FD14-4FE6-8C3F-61EDA511A3CA}" destId="{98E8F74F-859C-4C37-BC5C-04BA0BAA5B9F}" srcOrd="0" destOrd="0" presId="urn:microsoft.com/office/officeart/2008/layout/VerticalCurvedList"/>
    <dgm:cxn modelId="{91629AC7-B719-44FB-9489-63BC56AF3FAD}" type="presParOf" srcId="{D8C1F692-FD14-4FE6-8C3F-61EDA511A3CA}" destId="{B9605B6F-1344-4DC8-B473-2DD7DBCAF85D}" srcOrd="1" destOrd="0" presId="urn:microsoft.com/office/officeart/2008/layout/VerticalCurvedList"/>
    <dgm:cxn modelId="{484087FB-129A-467C-8883-37534D216879}" type="presParOf" srcId="{D8C1F692-FD14-4FE6-8C3F-61EDA511A3CA}" destId="{B268A4FD-003D-4D37-BB33-EEBFCBC7DA98}" srcOrd="2" destOrd="0" presId="urn:microsoft.com/office/officeart/2008/layout/VerticalCurvedList"/>
    <dgm:cxn modelId="{19ED409B-8F9C-4D2C-9394-94B3C58B959B}" type="presParOf" srcId="{D8C1F692-FD14-4FE6-8C3F-61EDA511A3CA}" destId="{974B537F-9AB8-49E1-92EB-83DB4D4FA4ED}" srcOrd="3" destOrd="0" presId="urn:microsoft.com/office/officeart/2008/layout/VerticalCurvedList"/>
    <dgm:cxn modelId="{F1945A9B-C3D5-43BB-A1BC-7BD32CCBE3BF}" type="presParOf" srcId="{D850846E-80D0-4790-ADF3-189B888F3D54}" destId="{F9FDEA0E-2EC8-47D2-B938-2F0338F1346D}" srcOrd="1" destOrd="0" presId="urn:microsoft.com/office/officeart/2008/layout/VerticalCurvedList"/>
    <dgm:cxn modelId="{28BE7634-385F-41FA-9692-D49E9F2DE4A5}" type="presParOf" srcId="{D850846E-80D0-4790-ADF3-189B888F3D54}" destId="{867AC85B-81FF-4BA3-8E94-2F34BBA8FB5F}" srcOrd="2" destOrd="0" presId="urn:microsoft.com/office/officeart/2008/layout/VerticalCurvedList"/>
    <dgm:cxn modelId="{BB443780-A1C8-4923-9F55-435D23BD8181}" type="presParOf" srcId="{867AC85B-81FF-4BA3-8E94-2F34BBA8FB5F}" destId="{29D2BFE8-73B3-4FD5-A386-886BDCAB065D}" srcOrd="0" destOrd="0" presId="urn:microsoft.com/office/officeart/2008/layout/VerticalCurvedList"/>
    <dgm:cxn modelId="{73CA8DF6-DB04-45CF-9289-2CFB95ABAC45}" type="presParOf" srcId="{D850846E-80D0-4790-ADF3-189B888F3D54}" destId="{4D9CBFAD-0F80-45C5-BE57-E420D5402383}" srcOrd="3" destOrd="0" presId="urn:microsoft.com/office/officeart/2008/layout/VerticalCurvedList"/>
    <dgm:cxn modelId="{38003A70-1BBC-464E-A14A-D318D312640A}" type="presParOf" srcId="{D850846E-80D0-4790-ADF3-189B888F3D54}" destId="{3DA1A6D4-649F-4A96-B268-494B0CB110D2}" srcOrd="4" destOrd="0" presId="urn:microsoft.com/office/officeart/2008/layout/VerticalCurvedList"/>
    <dgm:cxn modelId="{536F2B5D-A616-4DCF-8B0A-649B981FE233}" type="presParOf" srcId="{3DA1A6D4-649F-4A96-B268-494B0CB110D2}" destId="{6661D37F-A30D-4103-83C3-D706EF4EAAE1}" srcOrd="0" destOrd="0" presId="urn:microsoft.com/office/officeart/2008/layout/VerticalCurvedList"/>
    <dgm:cxn modelId="{4F1AED52-1660-40F0-830A-7E0F21B3735D}" type="presParOf" srcId="{D850846E-80D0-4790-ADF3-189B888F3D54}" destId="{EC0C4AAA-59BC-4A0C-A712-B9E427B137C3}" srcOrd="5" destOrd="0" presId="urn:microsoft.com/office/officeart/2008/layout/VerticalCurvedList"/>
    <dgm:cxn modelId="{801228FB-BA0C-47E1-91E7-B2A550E5B6C4}" type="presParOf" srcId="{D850846E-80D0-4790-ADF3-189B888F3D54}" destId="{ECEBF4C5-3F9A-42F7-B110-753873C7E7C4}" srcOrd="6" destOrd="0" presId="urn:microsoft.com/office/officeart/2008/layout/VerticalCurvedList"/>
    <dgm:cxn modelId="{41D501A9-999A-4BBC-A54E-DDD1AD6AF2F2}" type="presParOf" srcId="{ECEBF4C5-3F9A-42F7-B110-753873C7E7C4}" destId="{84AA658B-927B-4554-A857-4E72918291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39BFCD-5410-45DC-9196-DA3F09A70B83}"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tr-TR"/>
        </a:p>
      </dgm:t>
    </dgm:pt>
    <dgm:pt modelId="{99221664-1249-46A4-9BF1-E5DFD5090B58}">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Bu sendrom babadan gelen 15. kromozomda var olan bir genetikte ilgilidir.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067EE30A-F751-4569-8E57-CF5747E9ABC5}" type="parTrans" cxnId="{03ACB8EE-F1D3-4E25-998E-6C2FC32E9DCF}">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C98F4CCB-1AA2-47EC-A3FA-240D13B4913E}" type="sibTrans" cxnId="{03ACB8EE-F1D3-4E25-998E-6C2FC32E9DCF}">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CDAEDF0A-DA24-4B95-872E-9A6B5FC2F3CB}">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İki evresi vardır. ilk evre uyku, solunum problemi, cinsel organların az gelişmiş olması, aşırı iştah, ince ses tonu olarak görülmektedir.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2799AAEA-9175-469F-B857-C05C26028B54}" type="parTrans" cxnId="{21017D22-B596-40C0-AEF8-168013B40B5A}">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EA1A3BBC-F9EA-4DBA-9E46-A7D1BEB6FD82}" type="sibTrans" cxnId="{21017D22-B596-40C0-AEF8-168013B40B5A}">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5F6768A1-1835-41D5-BFF8-9B68361E3202}">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İkinci evrede hafif ya da orta derecede zihinsel gerilik, motor becerilerde gerilik, gecikmiş konuşma olarak görülmektedir.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B381D5AA-B9BF-499B-9E59-C960CAA8FB72}" type="parTrans" cxnId="{70A72433-2694-4B55-A4EA-9716C4FBE4C5}">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60CF2249-647D-4976-9779-3BC84FB0F3DD}" type="sibTrans" cxnId="{70A72433-2694-4B55-A4EA-9716C4FBE4C5}">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FBBF32B4-5FF4-42FA-BBE5-994C2D2EBCFD}" type="pres">
      <dgm:prSet presAssocID="{A939BFCD-5410-45DC-9196-DA3F09A70B83}" presName="Name0" presStyleCnt="0">
        <dgm:presLayoutVars>
          <dgm:chMax val="7"/>
          <dgm:chPref val="7"/>
          <dgm:dir/>
        </dgm:presLayoutVars>
      </dgm:prSet>
      <dgm:spPr/>
      <dgm:t>
        <a:bodyPr/>
        <a:lstStyle/>
        <a:p>
          <a:endParaRPr lang="tr-TR"/>
        </a:p>
      </dgm:t>
    </dgm:pt>
    <dgm:pt modelId="{D850846E-80D0-4790-ADF3-189B888F3D54}" type="pres">
      <dgm:prSet presAssocID="{A939BFCD-5410-45DC-9196-DA3F09A70B83}" presName="Name1" presStyleCnt="0"/>
      <dgm:spPr/>
      <dgm:t>
        <a:bodyPr/>
        <a:lstStyle/>
        <a:p>
          <a:endParaRPr lang="tr-TR"/>
        </a:p>
      </dgm:t>
    </dgm:pt>
    <dgm:pt modelId="{D8C1F692-FD14-4FE6-8C3F-61EDA511A3CA}" type="pres">
      <dgm:prSet presAssocID="{A939BFCD-5410-45DC-9196-DA3F09A70B83}" presName="cycle" presStyleCnt="0"/>
      <dgm:spPr/>
      <dgm:t>
        <a:bodyPr/>
        <a:lstStyle/>
        <a:p>
          <a:endParaRPr lang="tr-TR"/>
        </a:p>
      </dgm:t>
    </dgm:pt>
    <dgm:pt modelId="{98E8F74F-859C-4C37-BC5C-04BA0BAA5B9F}" type="pres">
      <dgm:prSet presAssocID="{A939BFCD-5410-45DC-9196-DA3F09A70B83}" presName="srcNode" presStyleLbl="node1" presStyleIdx="0" presStyleCnt="3"/>
      <dgm:spPr/>
      <dgm:t>
        <a:bodyPr/>
        <a:lstStyle/>
        <a:p>
          <a:endParaRPr lang="tr-TR"/>
        </a:p>
      </dgm:t>
    </dgm:pt>
    <dgm:pt modelId="{B9605B6F-1344-4DC8-B473-2DD7DBCAF85D}" type="pres">
      <dgm:prSet presAssocID="{A939BFCD-5410-45DC-9196-DA3F09A70B83}" presName="conn" presStyleLbl="parChTrans1D2" presStyleIdx="0" presStyleCnt="1"/>
      <dgm:spPr/>
      <dgm:t>
        <a:bodyPr/>
        <a:lstStyle/>
        <a:p>
          <a:endParaRPr lang="tr-TR"/>
        </a:p>
      </dgm:t>
    </dgm:pt>
    <dgm:pt modelId="{B268A4FD-003D-4D37-BB33-EEBFCBC7DA98}" type="pres">
      <dgm:prSet presAssocID="{A939BFCD-5410-45DC-9196-DA3F09A70B83}" presName="extraNode" presStyleLbl="node1" presStyleIdx="0" presStyleCnt="3"/>
      <dgm:spPr/>
      <dgm:t>
        <a:bodyPr/>
        <a:lstStyle/>
        <a:p>
          <a:endParaRPr lang="tr-TR"/>
        </a:p>
      </dgm:t>
    </dgm:pt>
    <dgm:pt modelId="{974B537F-9AB8-49E1-92EB-83DB4D4FA4ED}" type="pres">
      <dgm:prSet presAssocID="{A939BFCD-5410-45DC-9196-DA3F09A70B83}" presName="dstNode" presStyleLbl="node1" presStyleIdx="0" presStyleCnt="3"/>
      <dgm:spPr/>
      <dgm:t>
        <a:bodyPr/>
        <a:lstStyle/>
        <a:p>
          <a:endParaRPr lang="tr-TR"/>
        </a:p>
      </dgm:t>
    </dgm:pt>
    <dgm:pt modelId="{F9FDEA0E-2EC8-47D2-B938-2F0338F1346D}" type="pres">
      <dgm:prSet presAssocID="{99221664-1249-46A4-9BF1-E5DFD5090B58}" presName="text_1" presStyleLbl="node1" presStyleIdx="0" presStyleCnt="3">
        <dgm:presLayoutVars>
          <dgm:bulletEnabled val="1"/>
        </dgm:presLayoutVars>
      </dgm:prSet>
      <dgm:spPr/>
      <dgm:t>
        <a:bodyPr/>
        <a:lstStyle/>
        <a:p>
          <a:endParaRPr lang="tr-TR"/>
        </a:p>
      </dgm:t>
    </dgm:pt>
    <dgm:pt modelId="{867AC85B-81FF-4BA3-8E94-2F34BBA8FB5F}" type="pres">
      <dgm:prSet presAssocID="{99221664-1249-46A4-9BF1-E5DFD5090B58}" presName="accent_1" presStyleCnt="0"/>
      <dgm:spPr/>
      <dgm:t>
        <a:bodyPr/>
        <a:lstStyle/>
        <a:p>
          <a:endParaRPr lang="tr-TR"/>
        </a:p>
      </dgm:t>
    </dgm:pt>
    <dgm:pt modelId="{29D2BFE8-73B3-4FD5-A386-886BDCAB065D}" type="pres">
      <dgm:prSet presAssocID="{99221664-1249-46A4-9BF1-E5DFD5090B58}" presName="accentRepeatNode" presStyleLbl="solidFgAcc1" presStyleIdx="0" presStyleCnt="3"/>
      <dgm:spPr>
        <a:prstGeom prst="teardrop">
          <a:avLst/>
        </a:prstGeom>
      </dgm:spPr>
      <dgm:t>
        <a:bodyPr/>
        <a:lstStyle/>
        <a:p>
          <a:endParaRPr lang="tr-TR"/>
        </a:p>
      </dgm:t>
    </dgm:pt>
    <dgm:pt modelId="{4D9CBFAD-0F80-45C5-BE57-E420D5402383}" type="pres">
      <dgm:prSet presAssocID="{CDAEDF0A-DA24-4B95-872E-9A6B5FC2F3CB}" presName="text_2" presStyleLbl="node1" presStyleIdx="1" presStyleCnt="3">
        <dgm:presLayoutVars>
          <dgm:bulletEnabled val="1"/>
        </dgm:presLayoutVars>
      </dgm:prSet>
      <dgm:spPr/>
      <dgm:t>
        <a:bodyPr/>
        <a:lstStyle/>
        <a:p>
          <a:endParaRPr lang="tr-TR"/>
        </a:p>
      </dgm:t>
    </dgm:pt>
    <dgm:pt modelId="{3DA1A6D4-649F-4A96-B268-494B0CB110D2}" type="pres">
      <dgm:prSet presAssocID="{CDAEDF0A-DA24-4B95-872E-9A6B5FC2F3CB}" presName="accent_2" presStyleCnt="0"/>
      <dgm:spPr/>
      <dgm:t>
        <a:bodyPr/>
        <a:lstStyle/>
        <a:p>
          <a:endParaRPr lang="tr-TR"/>
        </a:p>
      </dgm:t>
    </dgm:pt>
    <dgm:pt modelId="{6661D37F-A30D-4103-83C3-D706EF4EAAE1}" type="pres">
      <dgm:prSet presAssocID="{CDAEDF0A-DA24-4B95-872E-9A6B5FC2F3CB}" presName="accentRepeatNode" presStyleLbl="solidFgAcc1" presStyleIdx="1" presStyleCnt="3"/>
      <dgm:spPr>
        <a:prstGeom prst="teardrop">
          <a:avLst/>
        </a:prstGeom>
      </dgm:spPr>
      <dgm:t>
        <a:bodyPr/>
        <a:lstStyle/>
        <a:p>
          <a:endParaRPr lang="tr-TR"/>
        </a:p>
      </dgm:t>
    </dgm:pt>
    <dgm:pt modelId="{EC0C4AAA-59BC-4A0C-A712-B9E427B137C3}" type="pres">
      <dgm:prSet presAssocID="{5F6768A1-1835-41D5-BFF8-9B68361E3202}" presName="text_3" presStyleLbl="node1" presStyleIdx="2" presStyleCnt="3">
        <dgm:presLayoutVars>
          <dgm:bulletEnabled val="1"/>
        </dgm:presLayoutVars>
      </dgm:prSet>
      <dgm:spPr/>
      <dgm:t>
        <a:bodyPr/>
        <a:lstStyle/>
        <a:p>
          <a:endParaRPr lang="tr-TR"/>
        </a:p>
      </dgm:t>
    </dgm:pt>
    <dgm:pt modelId="{ECEBF4C5-3F9A-42F7-B110-753873C7E7C4}" type="pres">
      <dgm:prSet presAssocID="{5F6768A1-1835-41D5-BFF8-9B68361E3202}" presName="accent_3" presStyleCnt="0"/>
      <dgm:spPr/>
      <dgm:t>
        <a:bodyPr/>
        <a:lstStyle/>
        <a:p>
          <a:endParaRPr lang="tr-TR"/>
        </a:p>
      </dgm:t>
    </dgm:pt>
    <dgm:pt modelId="{84AA658B-927B-4554-A857-4E72918291B8}" type="pres">
      <dgm:prSet presAssocID="{5F6768A1-1835-41D5-BFF8-9B68361E3202}" presName="accentRepeatNode" presStyleLbl="solidFgAcc1" presStyleIdx="2" presStyleCnt="3"/>
      <dgm:spPr>
        <a:prstGeom prst="teardrop">
          <a:avLst/>
        </a:prstGeom>
      </dgm:spPr>
      <dgm:t>
        <a:bodyPr/>
        <a:lstStyle/>
        <a:p>
          <a:endParaRPr lang="tr-TR"/>
        </a:p>
      </dgm:t>
    </dgm:pt>
  </dgm:ptLst>
  <dgm:cxnLst>
    <dgm:cxn modelId="{92E9A58E-041C-406D-BF91-CF2004264151}" type="presOf" srcId="{99221664-1249-46A4-9BF1-E5DFD5090B58}" destId="{F9FDEA0E-2EC8-47D2-B938-2F0338F1346D}" srcOrd="0" destOrd="0" presId="urn:microsoft.com/office/officeart/2008/layout/VerticalCurvedList"/>
    <dgm:cxn modelId="{70A72433-2694-4B55-A4EA-9716C4FBE4C5}" srcId="{A939BFCD-5410-45DC-9196-DA3F09A70B83}" destId="{5F6768A1-1835-41D5-BFF8-9B68361E3202}" srcOrd="2" destOrd="0" parTransId="{B381D5AA-B9BF-499B-9E59-C960CAA8FB72}" sibTransId="{60CF2249-647D-4976-9779-3BC84FB0F3DD}"/>
    <dgm:cxn modelId="{4B89AA6B-55C3-4CF5-AAB9-6F5332FB857D}" type="presOf" srcId="{A939BFCD-5410-45DC-9196-DA3F09A70B83}" destId="{FBBF32B4-5FF4-42FA-BBE5-994C2D2EBCFD}" srcOrd="0" destOrd="0" presId="urn:microsoft.com/office/officeart/2008/layout/VerticalCurvedList"/>
    <dgm:cxn modelId="{494D0FED-40DF-494F-93BF-8DD93C0455E0}" type="presOf" srcId="{CDAEDF0A-DA24-4B95-872E-9A6B5FC2F3CB}" destId="{4D9CBFAD-0F80-45C5-BE57-E420D5402383}" srcOrd="0" destOrd="0" presId="urn:microsoft.com/office/officeart/2008/layout/VerticalCurvedList"/>
    <dgm:cxn modelId="{03ACB8EE-F1D3-4E25-998E-6C2FC32E9DCF}" srcId="{A939BFCD-5410-45DC-9196-DA3F09A70B83}" destId="{99221664-1249-46A4-9BF1-E5DFD5090B58}" srcOrd="0" destOrd="0" parTransId="{067EE30A-F751-4569-8E57-CF5747E9ABC5}" sibTransId="{C98F4CCB-1AA2-47EC-A3FA-240D13B4913E}"/>
    <dgm:cxn modelId="{DD998192-016A-46AD-8D89-B25288F62BBD}" type="presOf" srcId="{C98F4CCB-1AA2-47EC-A3FA-240D13B4913E}" destId="{B9605B6F-1344-4DC8-B473-2DD7DBCAF85D}" srcOrd="0" destOrd="0" presId="urn:microsoft.com/office/officeart/2008/layout/VerticalCurvedList"/>
    <dgm:cxn modelId="{7379857F-9DED-4A9A-9E40-40583E04D62C}" type="presOf" srcId="{5F6768A1-1835-41D5-BFF8-9B68361E3202}" destId="{EC0C4AAA-59BC-4A0C-A712-B9E427B137C3}" srcOrd="0" destOrd="0" presId="urn:microsoft.com/office/officeart/2008/layout/VerticalCurvedList"/>
    <dgm:cxn modelId="{21017D22-B596-40C0-AEF8-168013B40B5A}" srcId="{A939BFCD-5410-45DC-9196-DA3F09A70B83}" destId="{CDAEDF0A-DA24-4B95-872E-9A6B5FC2F3CB}" srcOrd="1" destOrd="0" parTransId="{2799AAEA-9175-469F-B857-C05C26028B54}" sibTransId="{EA1A3BBC-F9EA-4DBA-9E46-A7D1BEB6FD82}"/>
    <dgm:cxn modelId="{F634963A-789A-498C-A51C-A5DA4FA9EA09}" type="presParOf" srcId="{FBBF32B4-5FF4-42FA-BBE5-994C2D2EBCFD}" destId="{D850846E-80D0-4790-ADF3-189B888F3D54}" srcOrd="0" destOrd="0" presId="urn:microsoft.com/office/officeart/2008/layout/VerticalCurvedList"/>
    <dgm:cxn modelId="{BCECB8E2-5374-4CA9-AAE7-C0627D3BCF31}" type="presParOf" srcId="{D850846E-80D0-4790-ADF3-189B888F3D54}" destId="{D8C1F692-FD14-4FE6-8C3F-61EDA511A3CA}" srcOrd="0" destOrd="0" presId="urn:microsoft.com/office/officeart/2008/layout/VerticalCurvedList"/>
    <dgm:cxn modelId="{9423F4A9-BFA1-4825-9506-C5EC00634E9E}" type="presParOf" srcId="{D8C1F692-FD14-4FE6-8C3F-61EDA511A3CA}" destId="{98E8F74F-859C-4C37-BC5C-04BA0BAA5B9F}" srcOrd="0" destOrd="0" presId="urn:microsoft.com/office/officeart/2008/layout/VerticalCurvedList"/>
    <dgm:cxn modelId="{0FF145C1-A54A-4E3D-88B1-A255E76789F9}" type="presParOf" srcId="{D8C1F692-FD14-4FE6-8C3F-61EDA511A3CA}" destId="{B9605B6F-1344-4DC8-B473-2DD7DBCAF85D}" srcOrd="1" destOrd="0" presId="urn:microsoft.com/office/officeart/2008/layout/VerticalCurvedList"/>
    <dgm:cxn modelId="{F6ACB5BA-76ED-4ED8-B10C-E504021B847D}" type="presParOf" srcId="{D8C1F692-FD14-4FE6-8C3F-61EDA511A3CA}" destId="{B268A4FD-003D-4D37-BB33-EEBFCBC7DA98}" srcOrd="2" destOrd="0" presId="urn:microsoft.com/office/officeart/2008/layout/VerticalCurvedList"/>
    <dgm:cxn modelId="{940B8BDE-5942-4AF0-94E5-68FD8DF855E5}" type="presParOf" srcId="{D8C1F692-FD14-4FE6-8C3F-61EDA511A3CA}" destId="{974B537F-9AB8-49E1-92EB-83DB4D4FA4ED}" srcOrd="3" destOrd="0" presId="urn:microsoft.com/office/officeart/2008/layout/VerticalCurvedList"/>
    <dgm:cxn modelId="{4AD3E026-3F41-4E4A-9C8B-0E2D398E8BB3}" type="presParOf" srcId="{D850846E-80D0-4790-ADF3-189B888F3D54}" destId="{F9FDEA0E-2EC8-47D2-B938-2F0338F1346D}" srcOrd="1" destOrd="0" presId="urn:microsoft.com/office/officeart/2008/layout/VerticalCurvedList"/>
    <dgm:cxn modelId="{ADE43DD8-D711-41D7-9CE7-A5190A7700BD}" type="presParOf" srcId="{D850846E-80D0-4790-ADF3-189B888F3D54}" destId="{867AC85B-81FF-4BA3-8E94-2F34BBA8FB5F}" srcOrd="2" destOrd="0" presId="urn:microsoft.com/office/officeart/2008/layout/VerticalCurvedList"/>
    <dgm:cxn modelId="{8420992B-43F7-4791-BE82-3C197BF46621}" type="presParOf" srcId="{867AC85B-81FF-4BA3-8E94-2F34BBA8FB5F}" destId="{29D2BFE8-73B3-4FD5-A386-886BDCAB065D}" srcOrd="0" destOrd="0" presId="urn:microsoft.com/office/officeart/2008/layout/VerticalCurvedList"/>
    <dgm:cxn modelId="{B3D264A8-E97B-4B8E-B2B7-C1B52F1D57C8}" type="presParOf" srcId="{D850846E-80D0-4790-ADF3-189B888F3D54}" destId="{4D9CBFAD-0F80-45C5-BE57-E420D5402383}" srcOrd="3" destOrd="0" presId="urn:microsoft.com/office/officeart/2008/layout/VerticalCurvedList"/>
    <dgm:cxn modelId="{10E99F85-35E4-4808-ACE2-B986E884B06F}" type="presParOf" srcId="{D850846E-80D0-4790-ADF3-189B888F3D54}" destId="{3DA1A6D4-649F-4A96-B268-494B0CB110D2}" srcOrd="4" destOrd="0" presId="urn:microsoft.com/office/officeart/2008/layout/VerticalCurvedList"/>
    <dgm:cxn modelId="{35794396-1DEA-4407-84D9-2B18CABE7D61}" type="presParOf" srcId="{3DA1A6D4-649F-4A96-B268-494B0CB110D2}" destId="{6661D37F-A30D-4103-83C3-D706EF4EAAE1}" srcOrd="0" destOrd="0" presId="urn:microsoft.com/office/officeart/2008/layout/VerticalCurvedList"/>
    <dgm:cxn modelId="{2AEB9EA8-FEBD-4B49-85F9-A3DB87C3C54E}" type="presParOf" srcId="{D850846E-80D0-4790-ADF3-189B888F3D54}" destId="{EC0C4AAA-59BC-4A0C-A712-B9E427B137C3}" srcOrd="5" destOrd="0" presId="urn:microsoft.com/office/officeart/2008/layout/VerticalCurvedList"/>
    <dgm:cxn modelId="{F061B204-D3FA-44AB-8ACC-F981CABB5797}" type="presParOf" srcId="{D850846E-80D0-4790-ADF3-189B888F3D54}" destId="{ECEBF4C5-3F9A-42F7-B110-753873C7E7C4}" srcOrd="6" destOrd="0" presId="urn:microsoft.com/office/officeart/2008/layout/VerticalCurvedList"/>
    <dgm:cxn modelId="{0C257053-9E3D-46B2-8BE4-D4AFC9671A0A}" type="presParOf" srcId="{ECEBF4C5-3F9A-42F7-B110-753873C7E7C4}" destId="{84AA658B-927B-4554-A857-4E72918291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E69FA1-D4AF-47D2-A973-F67E1D7933D2}" type="doc">
      <dgm:prSet loTypeId="urn:microsoft.com/office/officeart/2008/layout/VerticalCurvedList" loCatId="list" qsTypeId="urn:microsoft.com/office/officeart/2005/8/quickstyle/3d1" qsCatId="3D" csTypeId="urn:microsoft.com/office/officeart/2005/8/colors/colorful1#3" csCatId="colorful" phldr="1"/>
      <dgm:spPr/>
      <dgm:t>
        <a:bodyPr/>
        <a:lstStyle/>
        <a:p>
          <a:endParaRPr lang="tr-TR"/>
        </a:p>
      </dgm:t>
    </dgm:pt>
    <dgm:pt modelId="{28911CA7-C3C0-481B-90D0-2C03721511CA}">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Doğuştan  zihinsel yetersizliğe neden olabilen bir metabolizma bozukluğudur. Vücut proteindeki fenilalalin maddesini ayrıştıramaz.</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282548FB-ECE3-47E3-8B69-8C943665EF85}" type="parTrans" cxnId="{BFFBC4D4-774A-4477-882F-9FE08C8E6B2C}">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D6271844-C343-4D71-9D5B-7B8183DAFF50}" type="sibTrans" cxnId="{BFFBC4D4-774A-4477-882F-9FE08C8E6B2C}">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2C7476E-EB8A-49AF-8298-19DE079AD44C}">
      <dgm:prSet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PKU, doğumdan hemen sonra topuktan alınan bir damla kanın tahlil edilmesiyle belirlenebilmektedir.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08DBBAA6-9B50-4718-98C8-81D6E4113A2F}" type="parTrans" cxnId="{981A1D7D-292F-4A86-99CB-F60FDC0601C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3D8D5B0F-3E05-412D-8D6F-5A3FBD46EF37}" type="sibTrans" cxnId="{981A1D7D-292F-4A86-99CB-F60FDC0601C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5EF35594-7254-43D9-A751-CACE560D93BD}">
      <dgm:prSet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Fenilalalin maddesi içermeyen besinlerin bulunduğu bir diyet programı sağlanırsa çocuk normal gelişimini sürdürebilmektedir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EB90B4BB-3FB2-466E-BBD5-0D3CBAC23FA4}" type="parTrans" cxnId="{091051CE-6E4F-42F3-97D4-AD79A549BA3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681A98E8-48D6-4E6A-AFFD-75670E5CD092}" type="sibTrans" cxnId="{091051CE-6E4F-42F3-97D4-AD79A549BA3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75A3B80-1B3F-4B8F-975A-4B83B488F22B}" type="pres">
      <dgm:prSet presAssocID="{17E69FA1-D4AF-47D2-A973-F67E1D7933D2}" presName="Name0" presStyleCnt="0">
        <dgm:presLayoutVars>
          <dgm:chMax val="7"/>
          <dgm:chPref val="7"/>
          <dgm:dir/>
        </dgm:presLayoutVars>
      </dgm:prSet>
      <dgm:spPr/>
      <dgm:t>
        <a:bodyPr/>
        <a:lstStyle/>
        <a:p>
          <a:endParaRPr lang="tr-TR"/>
        </a:p>
      </dgm:t>
    </dgm:pt>
    <dgm:pt modelId="{80287A06-00C5-4569-B8E2-70716D53BEB0}" type="pres">
      <dgm:prSet presAssocID="{17E69FA1-D4AF-47D2-A973-F67E1D7933D2}" presName="Name1" presStyleCnt="0"/>
      <dgm:spPr/>
      <dgm:t>
        <a:bodyPr/>
        <a:lstStyle/>
        <a:p>
          <a:endParaRPr lang="tr-TR"/>
        </a:p>
      </dgm:t>
    </dgm:pt>
    <dgm:pt modelId="{8F71A37A-039F-4D8C-B4E2-DE4578438FC8}" type="pres">
      <dgm:prSet presAssocID="{17E69FA1-D4AF-47D2-A973-F67E1D7933D2}" presName="cycle" presStyleCnt="0"/>
      <dgm:spPr/>
      <dgm:t>
        <a:bodyPr/>
        <a:lstStyle/>
        <a:p>
          <a:endParaRPr lang="tr-TR"/>
        </a:p>
      </dgm:t>
    </dgm:pt>
    <dgm:pt modelId="{A10A3585-C5C9-4099-BF28-977F3362AC39}" type="pres">
      <dgm:prSet presAssocID="{17E69FA1-D4AF-47D2-A973-F67E1D7933D2}" presName="srcNode" presStyleLbl="node1" presStyleIdx="0" presStyleCnt="3"/>
      <dgm:spPr/>
      <dgm:t>
        <a:bodyPr/>
        <a:lstStyle/>
        <a:p>
          <a:endParaRPr lang="tr-TR"/>
        </a:p>
      </dgm:t>
    </dgm:pt>
    <dgm:pt modelId="{4C6358A1-0876-43EA-A6F8-9EB629DB4361}" type="pres">
      <dgm:prSet presAssocID="{17E69FA1-D4AF-47D2-A973-F67E1D7933D2}" presName="conn" presStyleLbl="parChTrans1D2" presStyleIdx="0" presStyleCnt="1"/>
      <dgm:spPr/>
      <dgm:t>
        <a:bodyPr/>
        <a:lstStyle/>
        <a:p>
          <a:endParaRPr lang="tr-TR"/>
        </a:p>
      </dgm:t>
    </dgm:pt>
    <dgm:pt modelId="{223D2B78-66D5-4BEE-BE83-DBCE4B76CB84}" type="pres">
      <dgm:prSet presAssocID="{17E69FA1-D4AF-47D2-A973-F67E1D7933D2}" presName="extraNode" presStyleLbl="node1" presStyleIdx="0" presStyleCnt="3"/>
      <dgm:spPr/>
      <dgm:t>
        <a:bodyPr/>
        <a:lstStyle/>
        <a:p>
          <a:endParaRPr lang="tr-TR"/>
        </a:p>
      </dgm:t>
    </dgm:pt>
    <dgm:pt modelId="{88803A98-BE47-4FD7-A560-191B69F94FAD}" type="pres">
      <dgm:prSet presAssocID="{17E69FA1-D4AF-47D2-A973-F67E1D7933D2}" presName="dstNode" presStyleLbl="node1" presStyleIdx="0" presStyleCnt="3"/>
      <dgm:spPr/>
      <dgm:t>
        <a:bodyPr/>
        <a:lstStyle/>
        <a:p>
          <a:endParaRPr lang="tr-TR"/>
        </a:p>
      </dgm:t>
    </dgm:pt>
    <dgm:pt modelId="{C5EED08C-A249-4649-9D97-F984B5364223}" type="pres">
      <dgm:prSet presAssocID="{28911CA7-C3C0-481B-90D0-2C03721511CA}" presName="text_1" presStyleLbl="node1" presStyleIdx="0" presStyleCnt="3">
        <dgm:presLayoutVars>
          <dgm:bulletEnabled val="1"/>
        </dgm:presLayoutVars>
      </dgm:prSet>
      <dgm:spPr/>
      <dgm:t>
        <a:bodyPr/>
        <a:lstStyle/>
        <a:p>
          <a:endParaRPr lang="tr-TR"/>
        </a:p>
      </dgm:t>
    </dgm:pt>
    <dgm:pt modelId="{E2391E2C-7160-4266-A3E7-821FD994763C}" type="pres">
      <dgm:prSet presAssocID="{28911CA7-C3C0-481B-90D0-2C03721511CA}" presName="accent_1" presStyleCnt="0"/>
      <dgm:spPr/>
      <dgm:t>
        <a:bodyPr/>
        <a:lstStyle/>
        <a:p>
          <a:endParaRPr lang="tr-TR"/>
        </a:p>
      </dgm:t>
    </dgm:pt>
    <dgm:pt modelId="{8C1FE0DA-6496-4EF7-BF21-7575F286F9F8}" type="pres">
      <dgm:prSet presAssocID="{28911CA7-C3C0-481B-90D0-2C03721511CA}" presName="accentRepeatNode" presStyleLbl="solidFgAcc1" presStyleIdx="0" presStyleCnt="3"/>
      <dgm:spPr>
        <a:prstGeom prst="star8">
          <a:avLst/>
        </a:prstGeom>
        <a:solidFill>
          <a:schemeClr val="accent2">
            <a:lumMod val="60000"/>
            <a:lumOff val="40000"/>
          </a:schemeClr>
        </a:solidFill>
      </dgm:spPr>
      <dgm:t>
        <a:bodyPr/>
        <a:lstStyle/>
        <a:p>
          <a:endParaRPr lang="tr-TR"/>
        </a:p>
      </dgm:t>
    </dgm:pt>
    <dgm:pt modelId="{A50C3389-B8FD-4FEE-B203-4E253293EC83}" type="pres">
      <dgm:prSet presAssocID="{A2C7476E-EB8A-49AF-8298-19DE079AD44C}" presName="text_2" presStyleLbl="node1" presStyleIdx="1" presStyleCnt="3">
        <dgm:presLayoutVars>
          <dgm:bulletEnabled val="1"/>
        </dgm:presLayoutVars>
      </dgm:prSet>
      <dgm:spPr/>
      <dgm:t>
        <a:bodyPr/>
        <a:lstStyle/>
        <a:p>
          <a:endParaRPr lang="tr-TR"/>
        </a:p>
      </dgm:t>
    </dgm:pt>
    <dgm:pt modelId="{3CD20D78-2DB3-4EBA-A4D0-9CE320B8B324}" type="pres">
      <dgm:prSet presAssocID="{A2C7476E-EB8A-49AF-8298-19DE079AD44C}" presName="accent_2" presStyleCnt="0"/>
      <dgm:spPr/>
    </dgm:pt>
    <dgm:pt modelId="{3C1E3C3D-9CA1-47B0-8F54-22D922F6015B}" type="pres">
      <dgm:prSet presAssocID="{A2C7476E-EB8A-49AF-8298-19DE079AD44C}" presName="accentRepeatNode" presStyleLbl="solidFgAcc1" presStyleIdx="1" presStyleCnt="3"/>
      <dgm:spPr>
        <a:prstGeom prst="star8">
          <a:avLst/>
        </a:prstGeom>
        <a:solidFill>
          <a:schemeClr val="accent5">
            <a:lumMod val="60000"/>
            <a:lumOff val="40000"/>
          </a:schemeClr>
        </a:solidFill>
      </dgm:spPr>
      <dgm:t>
        <a:bodyPr/>
        <a:lstStyle/>
        <a:p>
          <a:endParaRPr lang="tr-TR"/>
        </a:p>
      </dgm:t>
    </dgm:pt>
    <dgm:pt modelId="{5DAE2346-D808-4B0E-AEBB-9108D5BF5085}" type="pres">
      <dgm:prSet presAssocID="{5EF35594-7254-43D9-A751-CACE560D93BD}" presName="text_3" presStyleLbl="node1" presStyleIdx="2" presStyleCnt="3">
        <dgm:presLayoutVars>
          <dgm:bulletEnabled val="1"/>
        </dgm:presLayoutVars>
      </dgm:prSet>
      <dgm:spPr/>
      <dgm:t>
        <a:bodyPr/>
        <a:lstStyle/>
        <a:p>
          <a:endParaRPr lang="tr-TR"/>
        </a:p>
      </dgm:t>
    </dgm:pt>
    <dgm:pt modelId="{7BF76014-98CA-4071-93D8-D93D5D3836F8}" type="pres">
      <dgm:prSet presAssocID="{5EF35594-7254-43D9-A751-CACE560D93BD}" presName="accent_3" presStyleCnt="0"/>
      <dgm:spPr/>
    </dgm:pt>
    <dgm:pt modelId="{AF3C363D-D83A-4EA2-9DCB-A845725F2F10}" type="pres">
      <dgm:prSet presAssocID="{5EF35594-7254-43D9-A751-CACE560D93BD}" presName="accentRepeatNode" presStyleLbl="solidFgAcc1" presStyleIdx="2" presStyleCnt="3"/>
      <dgm:spPr>
        <a:prstGeom prst="star8">
          <a:avLst/>
        </a:prstGeom>
        <a:solidFill>
          <a:schemeClr val="accent6">
            <a:lumMod val="60000"/>
            <a:lumOff val="40000"/>
          </a:schemeClr>
        </a:solidFill>
      </dgm:spPr>
      <dgm:t>
        <a:bodyPr/>
        <a:lstStyle/>
        <a:p>
          <a:endParaRPr lang="tr-TR"/>
        </a:p>
      </dgm:t>
    </dgm:pt>
  </dgm:ptLst>
  <dgm:cxnLst>
    <dgm:cxn modelId="{690D9FD1-FAD9-4653-854B-F9983F9D06DB}" type="presOf" srcId="{17E69FA1-D4AF-47D2-A973-F67E1D7933D2}" destId="{F75A3B80-1B3F-4B8F-975A-4B83B488F22B}" srcOrd="0" destOrd="0" presId="urn:microsoft.com/office/officeart/2008/layout/VerticalCurvedList"/>
    <dgm:cxn modelId="{C3D82402-50D2-4D70-9803-D7E24BCA4293}" type="presOf" srcId="{28911CA7-C3C0-481B-90D0-2C03721511CA}" destId="{C5EED08C-A249-4649-9D97-F984B5364223}" srcOrd="0" destOrd="0" presId="urn:microsoft.com/office/officeart/2008/layout/VerticalCurvedList"/>
    <dgm:cxn modelId="{DF070F50-EB85-46A1-A0DF-AC072008DCDC}" type="presOf" srcId="{5EF35594-7254-43D9-A751-CACE560D93BD}" destId="{5DAE2346-D808-4B0E-AEBB-9108D5BF5085}" srcOrd="0" destOrd="0" presId="urn:microsoft.com/office/officeart/2008/layout/VerticalCurvedList"/>
    <dgm:cxn modelId="{BFFBC4D4-774A-4477-882F-9FE08C8E6B2C}" srcId="{17E69FA1-D4AF-47D2-A973-F67E1D7933D2}" destId="{28911CA7-C3C0-481B-90D0-2C03721511CA}" srcOrd="0" destOrd="0" parTransId="{282548FB-ECE3-47E3-8B69-8C943665EF85}" sibTransId="{D6271844-C343-4D71-9D5B-7B8183DAFF50}"/>
    <dgm:cxn modelId="{981A1D7D-292F-4A86-99CB-F60FDC0601CF}" srcId="{17E69FA1-D4AF-47D2-A973-F67E1D7933D2}" destId="{A2C7476E-EB8A-49AF-8298-19DE079AD44C}" srcOrd="1" destOrd="0" parTransId="{08DBBAA6-9B50-4718-98C8-81D6E4113A2F}" sibTransId="{3D8D5B0F-3E05-412D-8D6F-5A3FBD46EF37}"/>
    <dgm:cxn modelId="{091051CE-6E4F-42F3-97D4-AD79A549BA3F}" srcId="{17E69FA1-D4AF-47D2-A973-F67E1D7933D2}" destId="{5EF35594-7254-43D9-A751-CACE560D93BD}" srcOrd="2" destOrd="0" parTransId="{EB90B4BB-3FB2-466E-BBD5-0D3CBAC23FA4}" sibTransId="{681A98E8-48D6-4E6A-AFFD-75670E5CD092}"/>
    <dgm:cxn modelId="{38B3EFCB-9838-4799-A114-DFCB24F2D885}" type="presOf" srcId="{A2C7476E-EB8A-49AF-8298-19DE079AD44C}" destId="{A50C3389-B8FD-4FEE-B203-4E253293EC83}" srcOrd="0" destOrd="0" presId="urn:microsoft.com/office/officeart/2008/layout/VerticalCurvedList"/>
    <dgm:cxn modelId="{6B1BD22F-E28E-4CDD-B8EE-CA56607C98A0}" type="presOf" srcId="{D6271844-C343-4D71-9D5B-7B8183DAFF50}" destId="{4C6358A1-0876-43EA-A6F8-9EB629DB4361}" srcOrd="0" destOrd="0" presId="urn:microsoft.com/office/officeart/2008/layout/VerticalCurvedList"/>
    <dgm:cxn modelId="{13E1A13C-C126-4039-8A57-659F617D58EE}" type="presParOf" srcId="{F75A3B80-1B3F-4B8F-975A-4B83B488F22B}" destId="{80287A06-00C5-4569-B8E2-70716D53BEB0}" srcOrd="0" destOrd="0" presId="urn:microsoft.com/office/officeart/2008/layout/VerticalCurvedList"/>
    <dgm:cxn modelId="{0B75127A-1F24-42E2-A48E-0FE9D3B6378D}" type="presParOf" srcId="{80287A06-00C5-4569-B8E2-70716D53BEB0}" destId="{8F71A37A-039F-4D8C-B4E2-DE4578438FC8}" srcOrd="0" destOrd="0" presId="urn:microsoft.com/office/officeart/2008/layout/VerticalCurvedList"/>
    <dgm:cxn modelId="{5EE6A05A-B360-4182-B50E-7A6ADE9F284E}" type="presParOf" srcId="{8F71A37A-039F-4D8C-B4E2-DE4578438FC8}" destId="{A10A3585-C5C9-4099-BF28-977F3362AC39}" srcOrd="0" destOrd="0" presId="urn:microsoft.com/office/officeart/2008/layout/VerticalCurvedList"/>
    <dgm:cxn modelId="{267F22F0-1BA3-4B52-9513-4E961D69B149}" type="presParOf" srcId="{8F71A37A-039F-4D8C-B4E2-DE4578438FC8}" destId="{4C6358A1-0876-43EA-A6F8-9EB629DB4361}" srcOrd="1" destOrd="0" presId="urn:microsoft.com/office/officeart/2008/layout/VerticalCurvedList"/>
    <dgm:cxn modelId="{E9F81C6D-F8BB-4FF1-941D-B363E168DFC6}" type="presParOf" srcId="{8F71A37A-039F-4D8C-B4E2-DE4578438FC8}" destId="{223D2B78-66D5-4BEE-BE83-DBCE4B76CB84}" srcOrd="2" destOrd="0" presId="urn:microsoft.com/office/officeart/2008/layout/VerticalCurvedList"/>
    <dgm:cxn modelId="{ABE66418-ED70-4635-BD49-9CFCE5588111}" type="presParOf" srcId="{8F71A37A-039F-4D8C-B4E2-DE4578438FC8}" destId="{88803A98-BE47-4FD7-A560-191B69F94FAD}" srcOrd="3" destOrd="0" presId="urn:microsoft.com/office/officeart/2008/layout/VerticalCurvedList"/>
    <dgm:cxn modelId="{9831F552-8D0A-49B7-BFA9-6B161846918E}" type="presParOf" srcId="{80287A06-00C5-4569-B8E2-70716D53BEB0}" destId="{C5EED08C-A249-4649-9D97-F984B5364223}" srcOrd="1" destOrd="0" presId="urn:microsoft.com/office/officeart/2008/layout/VerticalCurvedList"/>
    <dgm:cxn modelId="{7AE36917-9BB7-4B25-96E6-B014C391C2C1}" type="presParOf" srcId="{80287A06-00C5-4569-B8E2-70716D53BEB0}" destId="{E2391E2C-7160-4266-A3E7-821FD994763C}" srcOrd="2" destOrd="0" presId="urn:microsoft.com/office/officeart/2008/layout/VerticalCurvedList"/>
    <dgm:cxn modelId="{D509F16A-357C-4A14-8F7D-86B27993F008}" type="presParOf" srcId="{E2391E2C-7160-4266-A3E7-821FD994763C}" destId="{8C1FE0DA-6496-4EF7-BF21-7575F286F9F8}" srcOrd="0" destOrd="0" presId="urn:microsoft.com/office/officeart/2008/layout/VerticalCurvedList"/>
    <dgm:cxn modelId="{37FEBFB9-85D7-4D9A-8B5E-1AF69F37239E}" type="presParOf" srcId="{80287A06-00C5-4569-B8E2-70716D53BEB0}" destId="{A50C3389-B8FD-4FEE-B203-4E253293EC83}" srcOrd="3" destOrd="0" presId="urn:microsoft.com/office/officeart/2008/layout/VerticalCurvedList"/>
    <dgm:cxn modelId="{AF4309EC-37C8-4C00-AB90-82CB3FF49A8A}" type="presParOf" srcId="{80287A06-00C5-4569-B8E2-70716D53BEB0}" destId="{3CD20D78-2DB3-4EBA-A4D0-9CE320B8B324}" srcOrd="4" destOrd="0" presId="urn:microsoft.com/office/officeart/2008/layout/VerticalCurvedList"/>
    <dgm:cxn modelId="{A19C70D7-73A0-409F-B3EC-FDF92A488883}" type="presParOf" srcId="{3CD20D78-2DB3-4EBA-A4D0-9CE320B8B324}" destId="{3C1E3C3D-9CA1-47B0-8F54-22D922F6015B}" srcOrd="0" destOrd="0" presId="urn:microsoft.com/office/officeart/2008/layout/VerticalCurvedList"/>
    <dgm:cxn modelId="{D6ABFC52-96A3-4E4C-939E-DC5060DD9DE7}" type="presParOf" srcId="{80287A06-00C5-4569-B8E2-70716D53BEB0}" destId="{5DAE2346-D808-4B0E-AEBB-9108D5BF5085}" srcOrd="5" destOrd="0" presId="urn:microsoft.com/office/officeart/2008/layout/VerticalCurvedList"/>
    <dgm:cxn modelId="{360234DF-2A08-4605-9068-B568DE055265}" type="presParOf" srcId="{80287A06-00C5-4569-B8E2-70716D53BEB0}" destId="{7BF76014-98CA-4071-93D8-D93D5D3836F8}" srcOrd="6" destOrd="0" presId="urn:microsoft.com/office/officeart/2008/layout/VerticalCurvedList"/>
    <dgm:cxn modelId="{310D7E91-7C4B-4A25-A8F5-2A8DB8FEEE42}" type="presParOf" srcId="{7BF76014-98CA-4071-93D8-D93D5D3836F8}" destId="{AF3C363D-D83A-4EA2-9DCB-A845725F2F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C2614F-B8F2-4C01-962F-CEAAF08C146F}" type="doc">
      <dgm:prSet loTypeId="urn:microsoft.com/office/officeart/2008/layout/VerticalCurvedList" loCatId="list" qsTypeId="urn:microsoft.com/office/officeart/2005/8/quickstyle/3d1" qsCatId="3D" csTypeId="urn:microsoft.com/office/officeart/2005/8/colors/accent3_4" csCatId="accent3" phldr="1"/>
      <dgm:spPr/>
      <dgm:t>
        <a:bodyPr/>
        <a:lstStyle/>
        <a:p>
          <a:endParaRPr lang="tr-TR"/>
        </a:p>
      </dgm:t>
    </dgm:pt>
    <dgm:pt modelId="{F8EBAF2A-3984-47C2-A498-44BD8C704AA8}">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Kafanın normalden belirgin ölçüde küçük olmasıdır. </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F0DA4D45-9984-4DBA-B1AE-037225EEB684}" type="parTrans" cxnId="{06290707-2CD0-44CA-A9EB-7A103C650948}">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7F830FF3-2CAE-492E-9E2E-212614B88D98}" type="sibTrans" cxnId="{06290707-2CD0-44CA-A9EB-7A103C650948}">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6D754A09-8AE3-4D56-8F4D-4EF841DD1DA7}">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Çeşitli kromozom bozuklukları veya anne karnındaki enfeksiyonlar gibi çeşitli nedenlerden kaynaklanmaktadır.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F963D61C-2873-4649-96B2-3525A8518D58}" type="parTrans" cxnId="{9CB8FB41-C8FA-41C0-9177-E74C445B7F8E}">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515790D7-82D7-4109-B860-D314E5BD4D32}" type="sibTrans" cxnId="{9CB8FB41-C8FA-41C0-9177-E74C445B7F8E}">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903BBFE5-D055-4F50-8F8B-E57D0B52D364}">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 </a:t>
          </a:r>
          <a:r>
            <a:rPr lang="de-DE" sz="2000" dirty="0" err="1" smtClean="0">
              <a:solidFill>
                <a:schemeClr val="bg1"/>
              </a:solidFill>
              <a:effectLst>
                <a:outerShdw blurRad="38100" dist="38100" dir="2700000" algn="tl">
                  <a:srgbClr val="000000">
                    <a:alpha val="43137"/>
                  </a:srgbClr>
                </a:outerShdw>
              </a:effectLst>
              <a:latin typeface="Cambria" pitchFamily="18" charset="0"/>
            </a:rPr>
            <a:t>Mikrosefalinin</a:t>
          </a:r>
          <a:r>
            <a:rPr lang="de-DE" sz="2000" dirty="0" smtClean="0">
              <a:solidFill>
                <a:schemeClr val="bg1"/>
              </a:solidFill>
              <a:effectLst>
                <a:outerShdw blurRad="38100" dist="38100" dir="2700000" algn="tl">
                  <a:srgbClr val="000000">
                    <a:alpha val="43137"/>
                  </a:srgbClr>
                </a:outerShdw>
              </a:effectLst>
              <a:latin typeface="Cambria" pitchFamily="18" charset="0"/>
            </a:rPr>
            <a:t> </a:t>
          </a:r>
          <a:r>
            <a:rPr lang="de-DE" sz="2000" dirty="0" err="1" smtClean="0">
              <a:solidFill>
                <a:schemeClr val="bg1"/>
              </a:solidFill>
              <a:effectLst>
                <a:outerShdw blurRad="38100" dist="38100" dir="2700000" algn="tl">
                  <a:srgbClr val="000000">
                    <a:alpha val="43137"/>
                  </a:srgbClr>
                </a:outerShdw>
              </a:effectLst>
              <a:latin typeface="Cambria" pitchFamily="18" charset="0"/>
            </a:rPr>
            <a:t>herhangi</a:t>
          </a:r>
          <a:r>
            <a:rPr lang="de-DE" sz="2000" dirty="0" smtClean="0">
              <a:solidFill>
                <a:schemeClr val="bg1"/>
              </a:solidFill>
              <a:effectLst>
                <a:outerShdw blurRad="38100" dist="38100" dir="2700000" algn="tl">
                  <a:srgbClr val="000000">
                    <a:alpha val="43137"/>
                  </a:srgbClr>
                </a:outerShdw>
              </a:effectLst>
              <a:latin typeface="Cambria" pitchFamily="18" charset="0"/>
            </a:rPr>
            <a:t> </a:t>
          </a:r>
          <a:r>
            <a:rPr lang="de-DE" sz="2000" dirty="0" err="1" smtClean="0">
              <a:solidFill>
                <a:schemeClr val="bg1"/>
              </a:solidFill>
              <a:effectLst>
                <a:outerShdw blurRad="38100" dist="38100" dir="2700000" algn="tl">
                  <a:srgbClr val="000000">
                    <a:alpha val="43137"/>
                  </a:srgbClr>
                </a:outerShdw>
              </a:effectLst>
              <a:latin typeface="Cambria" pitchFamily="18" charset="0"/>
            </a:rPr>
            <a:t>bir</a:t>
          </a:r>
          <a:r>
            <a:rPr lang="de-DE" sz="2000" dirty="0" smtClean="0">
              <a:solidFill>
                <a:schemeClr val="bg1"/>
              </a:solidFill>
              <a:effectLst>
                <a:outerShdw blurRad="38100" dist="38100" dir="2700000" algn="tl">
                  <a:srgbClr val="000000">
                    <a:alpha val="43137"/>
                  </a:srgbClr>
                </a:outerShdw>
              </a:effectLst>
              <a:latin typeface="Cambria" pitchFamily="18" charset="0"/>
            </a:rPr>
            <a:t> </a:t>
          </a:r>
          <a:r>
            <a:rPr lang="de-DE" sz="2000" dirty="0" err="1" smtClean="0">
              <a:solidFill>
                <a:schemeClr val="bg1"/>
              </a:solidFill>
              <a:effectLst>
                <a:outerShdw blurRad="38100" dist="38100" dir="2700000" algn="tl">
                  <a:srgbClr val="000000">
                    <a:alpha val="43137"/>
                  </a:srgbClr>
                </a:outerShdw>
              </a:effectLst>
              <a:latin typeface="Cambria" pitchFamily="18" charset="0"/>
            </a:rPr>
            <a:t>tedavisi</a:t>
          </a:r>
          <a:r>
            <a:rPr lang="de-DE" sz="2000" dirty="0" smtClean="0">
              <a:solidFill>
                <a:schemeClr val="bg1"/>
              </a:solidFill>
              <a:effectLst>
                <a:outerShdw blurRad="38100" dist="38100" dir="2700000" algn="tl">
                  <a:srgbClr val="000000">
                    <a:alpha val="43137"/>
                  </a:srgbClr>
                </a:outerShdw>
              </a:effectLst>
              <a:latin typeface="Cambria" pitchFamily="18" charset="0"/>
            </a:rPr>
            <a:t> </a:t>
          </a:r>
          <a:r>
            <a:rPr lang="de-DE" sz="2000" dirty="0" err="1" smtClean="0">
              <a:solidFill>
                <a:schemeClr val="bg1"/>
              </a:solidFill>
              <a:effectLst>
                <a:outerShdw blurRad="38100" dist="38100" dir="2700000" algn="tl">
                  <a:srgbClr val="000000">
                    <a:alpha val="43137"/>
                  </a:srgbClr>
                </a:outerShdw>
              </a:effectLst>
              <a:latin typeface="Cambria" pitchFamily="18" charset="0"/>
            </a:rPr>
            <a:t>yoktur</a:t>
          </a:r>
          <a:r>
            <a:rPr lang="tr-TR" sz="2000" dirty="0" smtClean="0">
              <a:solidFill>
                <a:schemeClr val="bg1"/>
              </a:solidFill>
              <a:effectLst>
                <a:outerShdw blurRad="38100" dist="38100" dir="2700000" algn="tl">
                  <a:srgbClr val="000000">
                    <a:alpha val="43137"/>
                  </a:srgbClr>
                </a:outerShdw>
              </a:effectLst>
              <a:latin typeface="Cambria" pitchFamily="18" charset="0"/>
            </a:rPr>
            <a:t>.</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5E812E9D-FF53-4B13-A138-291D15FD464C}" type="parTrans" cxnId="{8761476F-ACD5-4B5E-87D6-72E8DFAEC049}">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C52DBC13-6763-4C88-98AF-317F6AD7D4EE}" type="sibTrans" cxnId="{8761476F-ACD5-4B5E-87D6-72E8DFAEC049}">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78C7F1F6-F1AD-444D-B10B-BAE908682968}" type="pres">
      <dgm:prSet presAssocID="{ABC2614F-B8F2-4C01-962F-CEAAF08C146F}" presName="Name0" presStyleCnt="0">
        <dgm:presLayoutVars>
          <dgm:chMax val="7"/>
          <dgm:chPref val="7"/>
          <dgm:dir/>
        </dgm:presLayoutVars>
      </dgm:prSet>
      <dgm:spPr/>
      <dgm:t>
        <a:bodyPr/>
        <a:lstStyle/>
        <a:p>
          <a:endParaRPr lang="tr-TR"/>
        </a:p>
      </dgm:t>
    </dgm:pt>
    <dgm:pt modelId="{1FA7D663-4456-4FDF-8A2D-F181AB8946C8}" type="pres">
      <dgm:prSet presAssocID="{ABC2614F-B8F2-4C01-962F-CEAAF08C146F}" presName="Name1" presStyleCnt="0"/>
      <dgm:spPr/>
      <dgm:t>
        <a:bodyPr/>
        <a:lstStyle/>
        <a:p>
          <a:endParaRPr lang="tr-TR"/>
        </a:p>
      </dgm:t>
    </dgm:pt>
    <dgm:pt modelId="{195FE007-6ACC-445E-8557-86B5851B7BDA}" type="pres">
      <dgm:prSet presAssocID="{ABC2614F-B8F2-4C01-962F-CEAAF08C146F}" presName="cycle" presStyleCnt="0"/>
      <dgm:spPr/>
      <dgm:t>
        <a:bodyPr/>
        <a:lstStyle/>
        <a:p>
          <a:endParaRPr lang="tr-TR"/>
        </a:p>
      </dgm:t>
    </dgm:pt>
    <dgm:pt modelId="{E26A9BFB-9B2A-4BF9-B215-21F44545C01F}" type="pres">
      <dgm:prSet presAssocID="{ABC2614F-B8F2-4C01-962F-CEAAF08C146F}" presName="srcNode" presStyleLbl="node1" presStyleIdx="0" presStyleCnt="3"/>
      <dgm:spPr/>
      <dgm:t>
        <a:bodyPr/>
        <a:lstStyle/>
        <a:p>
          <a:endParaRPr lang="tr-TR"/>
        </a:p>
      </dgm:t>
    </dgm:pt>
    <dgm:pt modelId="{AA8E2B35-4BCA-4E66-BF58-05218CD7C73F}" type="pres">
      <dgm:prSet presAssocID="{ABC2614F-B8F2-4C01-962F-CEAAF08C146F}" presName="conn" presStyleLbl="parChTrans1D2" presStyleIdx="0" presStyleCnt="1"/>
      <dgm:spPr/>
      <dgm:t>
        <a:bodyPr/>
        <a:lstStyle/>
        <a:p>
          <a:endParaRPr lang="tr-TR"/>
        </a:p>
      </dgm:t>
    </dgm:pt>
    <dgm:pt modelId="{C2AE7C8A-A2A3-4921-A998-D933563F945F}" type="pres">
      <dgm:prSet presAssocID="{ABC2614F-B8F2-4C01-962F-CEAAF08C146F}" presName="extraNode" presStyleLbl="node1" presStyleIdx="0" presStyleCnt="3"/>
      <dgm:spPr/>
      <dgm:t>
        <a:bodyPr/>
        <a:lstStyle/>
        <a:p>
          <a:endParaRPr lang="tr-TR"/>
        </a:p>
      </dgm:t>
    </dgm:pt>
    <dgm:pt modelId="{C1A62E14-384C-4245-B62D-9D69A1F1F305}" type="pres">
      <dgm:prSet presAssocID="{ABC2614F-B8F2-4C01-962F-CEAAF08C146F}" presName="dstNode" presStyleLbl="node1" presStyleIdx="0" presStyleCnt="3"/>
      <dgm:spPr/>
      <dgm:t>
        <a:bodyPr/>
        <a:lstStyle/>
        <a:p>
          <a:endParaRPr lang="tr-TR"/>
        </a:p>
      </dgm:t>
    </dgm:pt>
    <dgm:pt modelId="{47BCEC1D-BA1A-452B-BAE9-50615C89A7A2}" type="pres">
      <dgm:prSet presAssocID="{F8EBAF2A-3984-47C2-A498-44BD8C704AA8}" presName="text_1" presStyleLbl="node1" presStyleIdx="0" presStyleCnt="3">
        <dgm:presLayoutVars>
          <dgm:bulletEnabled val="1"/>
        </dgm:presLayoutVars>
      </dgm:prSet>
      <dgm:spPr/>
      <dgm:t>
        <a:bodyPr/>
        <a:lstStyle/>
        <a:p>
          <a:endParaRPr lang="tr-TR"/>
        </a:p>
      </dgm:t>
    </dgm:pt>
    <dgm:pt modelId="{27DA1F45-80EF-40AA-8230-03EBBB8BDCD5}" type="pres">
      <dgm:prSet presAssocID="{F8EBAF2A-3984-47C2-A498-44BD8C704AA8}" presName="accent_1" presStyleCnt="0"/>
      <dgm:spPr/>
      <dgm:t>
        <a:bodyPr/>
        <a:lstStyle/>
        <a:p>
          <a:endParaRPr lang="tr-TR"/>
        </a:p>
      </dgm:t>
    </dgm:pt>
    <dgm:pt modelId="{079127F2-FD1F-4926-A622-978D36448792}" type="pres">
      <dgm:prSet presAssocID="{F8EBAF2A-3984-47C2-A498-44BD8C704AA8}" presName="accentRepeatNode" presStyleLbl="solidFgAcc1" presStyleIdx="0" presStyleCnt="3"/>
      <dgm:spPr>
        <a:prstGeom prst="flowChartDecision">
          <a:avLst/>
        </a:prstGeom>
        <a:gradFill rotWithShape="0">
          <a:gsLst>
            <a:gs pos="0">
              <a:srgbClr val="8488C4"/>
            </a:gs>
            <a:gs pos="53000">
              <a:srgbClr val="D4DEFF"/>
            </a:gs>
            <a:gs pos="83000">
              <a:srgbClr val="D4DEFF"/>
            </a:gs>
            <a:gs pos="100000">
              <a:srgbClr val="96AB94"/>
            </a:gs>
          </a:gsLst>
          <a:lin ang="5400000" scaled="0"/>
        </a:gradFill>
      </dgm:spPr>
      <dgm:t>
        <a:bodyPr/>
        <a:lstStyle/>
        <a:p>
          <a:endParaRPr lang="tr-TR"/>
        </a:p>
      </dgm:t>
    </dgm:pt>
    <dgm:pt modelId="{62AFDD58-0212-4F1D-89CD-36572088205F}" type="pres">
      <dgm:prSet presAssocID="{6D754A09-8AE3-4D56-8F4D-4EF841DD1DA7}" presName="text_2" presStyleLbl="node1" presStyleIdx="1" presStyleCnt="3">
        <dgm:presLayoutVars>
          <dgm:bulletEnabled val="1"/>
        </dgm:presLayoutVars>
      </dgm:prSet>
      <dgm:spPr/>
      <dgm:t>
        <a:bodyPr/>
        <a:lstStyle/>
        <a:p>
          <a:endParaRPr lang="tr-TR"/>
        </a:p>
      </dgm:t>
    </dgm:pt>
    <dgm:pt modelId="{02B0D7F2-449C-4DF2-A5FF-6474ACDF9BCE}" type="pres">
      <dgm:prSet presAssocID="{6D754A09-8AE3-4D56-8F4D-4EF841DD1DA7}" presName="accent_2" presStyleCnt="0"/>
      <dgm:spPr/>
      <dgm:t>
        <a:bodyPr/>
        <a:lstStyle/>
        <a:p>
          <a:endParaRPr lang="tr-TR"/>
        </a:p>
      </dgm:t>
    </dgm:pt>
    <dgm:pt modelId="{1002D34A-3807-48D5-97E9-19B4557C76CF}" type="pres">
      <dgm:prSet presAssocID="{6D754A09-8AE3-4D56-8F4D-4EF841DD1DA7}" presName="accentRepeatNode" presStyleLbl="solidFgAcc1" presStyleIdx="1" presStyleCnt="3"/>
      <dgm:spPr>
        <a:prstGeom prst="flowChartDecision">
          <a:avLst/>
        </a:prstGeom>
        <a:gradFill rotWithShape="0">
          <a:gsLst>
            <a:gs pos="0">
              <a:srgbClr val="8488C4"/>
            </a:gs>
            <a:gs pos="53000">
              <a:srgbClr val="D4DEFF"/>
            </a:gs>
            <a:gs pos="83000">
              <a:srgbClr val="D4DEFF"/>
            </a:gs>
            <a:gs pos="100000">
              <a:srgbClr val="96AB94"/>
            </a:gs>
          </a:gsLst>
          <a:lin ang="5400000" scaled="0"/>
        </a:gradFill>
      </dgm:spPr>
      <dgm:t>
        <a:bodyPr/>
        <a:lstStyle/>
        <a:p>
          <a:endParaRPr lang="tr-TR"/>
        </a:p>
      </dgm:t>
    </dgm:pt>
    <dgm:pt modelId="{2134F27C-5B4A-4A89-8A4A-D75B8DEBCCD7}" type="pres">
      <dgm:prSet presAssocID="{903BBFE5-D055-4F50-8F8B-E57D0B52D364}" presName="text_3" presStyleLbl="node1" presStyleIdx="2" presStyleCnt="3">
        <dgm:presLayoutVars>
          <dgm:bulletEnabled val="1"/>
        </dgm:presLayoutVars>
      </dgm:prSet>
      <dgm:spPr/>
      <dgm:t>
        <a:bodyPr/>
        <a:lstStyle/>
        <a:p>
          <a:endParaRPr lang="tr-TR"/>
        </a:p>
      </dgm:t>
    </dgm:pt>
    <dgm:pt modelId="{E7FBA9A4-887C-40F5-8E3F-BBAC6914CE69}" type="pres">
      <dgm:prSet presAssocID="{903BBFE5-D055-4F50-8F8B-E57D0B52D364}" presName="accent_3" presStyleCnt="0"/>
      <dgm:spPr/>
    </dgm:pt>
    <dgm:pt modelId="{B16D1FF4-AD42-4583-A63D-99CE8EACAFBB}" type="pres">
      <dgm:prSet presAssocID="{903BBFE5-D055-4F50-8F8B-E57D0B52D364}" presName="accentRepeatNode" presStyleLbl="solidFgAcc1" presStyleIdx="2" presStyleCnt="3"/>
      <dgm:spPr>
        <a:prstGeom prst="flowChartDecision">
          <a:avLst/>
        </a:prstGeom>
        <a:gradFill rotWithShape="0">
          <a:gsLst>
            <a:gs pos="0">
              <a:srgbClr val="8488C4"/>
            </a:gs>
            <a:gs pos="53000">
              <a:srgbClr val="D4DEFF"/>
            </a:gs>
            <a:gs pos="83000">
              <a:srgbClr val="D4DEFF"/>
            </a:gs>
            <a:gs pos="100000">
              <a:srgbClr val="96AB94"/>
            </a:gs>
          </a:gsLst>
          <a:lin ang="5400000" scaled="0"/>
        </a:gradFill>
      </dgm:spPr>
      <dgm:t>
        <a:bodyPr/>
        <a:lstStyle/>
        <a:p>
          <a:endParaRPr lang="tr-TR"/>
        </a:p>
      </dgm:t>
    </dgm:pt>
  </dgm:ptLst>
  <dgm:cxnLst>
    <dgm:cxn modelId="{3F990857-E32A-4479-8284-2F77EB635559}" type="presOf" srcId="{6D754A09-8AE3-4D56-8F4D-4EF841DD1DA7}" destId="{62AFDD58-0212-4F1D-89CD-36572088205F}" srcOrd="0" destOrd="0" presId="urn:microsoft.com/office/officeart/2008/layout/VerticalCurvedList"/>
    <dgm:cxn modelId="{8761476F-ACD5-4B5E-87D6-72E8DFAEC049}" srcId="{ABC2614F-B8F2-4C01-962F-CEAAF08C146F}" destId="{903BBFE5-D055-4F50-8F8B-E57D0B52D364}" srcOrd="2" destOrd="0" parTransId="{5E812E9D-FF53-4B13-A138-291D15FD464C}" sibTransId="{C52DBC13-6763-4C88-98AF-317F6AD7D4EE}"/>
    <dgm:cxn modelId="{6D61DACC-5CB0-4656-AD2F-82C9117A0B21}" type="presOf" srcId="{7F830FF3-2CAE-492E-9E2E-212614B88D98}" destId="{AA8E2B35-4BCA-4E66-BF58-05218CD7C73F}" srcOrd="0" destOrd="0" presId="urn:microsoft.com/office/officeart/2008/layout/VerticalCurvedList"/>
    <dgm:cxn modelId="{1ED96E52-A64A-40EE-AD12-7207C2D8FFD3}" type="presOf" srcId="{F8EBAF2A-3984-47C2-A498-44BD8C704AA8}" destId="{47BCEC1D-BA1A-452B-BAE9-50615C89A7A2}" srcOrd="0" destOrd="0" presId="urn:microsoft.com/office/officeart/2008/layout/VerticalCurvedList"/>
    <dgm:cxn modelId="{6BB74091-AACF-4F3D-8EC2-759330D22677}" type="presOf" srcId="{903BBFE5-D055-4F50-8F8B-E57D0B52D364}" destId="{2134F27C-5B4A-4A89-8A4A-D75B8DEBCCD7}" srcOrd="0" destOrd="0" presId="urn:microsoft.com/office/officeart/2008/layout/VerticalCurvedList"/>
    <dgm:cxn modelId="{06290707-2CD0-44CA-A9EB-7A103C650948}" srcId="{ABC2614F-B8F2-4C01-962F-CEAAF08C146F}" destId="{F8EBAF2A-3984-47C2-A498-44BD8C704AA8}" srcOrd="0" destOrd="0" parTransId="{F0DA4D45-9984-4DBA-B1AE-037225EEB684}" sibTransId="{7F830FF3-2CAE-492E-9E2E-212614B88D98}"/>
    <dgm:cxn modelId="{DBEF63A6-B34F-41D5-8F63-311E29CA34A1}" type="presOf" srcId="{ABC2614F-B8F2-4C01-962F-CEAAF08C146F}" destId="{78C7F1F6-F1AD-444D-B10B-BAE908682968}" srcOrd="0" destOrd="0" presId="urn:microsoft.com/office/officeart/2008/layout/VerticalCurvedList"/>
    <dgm:cxn modelId="{9CB8FB41-C8FA-41C0-9177-E74C445B7F8E}" srcId="{ABC2614F-B8F2-4C01-962F-CEAAF08C146F}" destId="{6D754A09-8AE3-4D56-8F4D-4EF841DD1DA7}" srcOrd="1" destOrd="0" parTransId="{F963D61C-2873-4649-96B2-3525A8518D58}" sibTransId="{515790D7-82D7-4109-B860-D314E5BD4D32}"/>
    <dgm:cxn modelId="{620D4764-38EC-4D32-924F-62E08C3F2B18}" type="presParOf" srcId="{78C7F1F6-F1AD-444D-B10B-BAE908682968}" destId="{1FA7D663-4456-4FDF-8A2D-F181AB8946C8}" srcOrd="0" destOrd="0" presId="urn:microsoft.com/office/officeart/2008/layout/VerticalCurvedList"/>
    <dgm:cxn modelId="{1369EDD8-B467-49CE-B465-156130C68A24}" type="presParOf" srcId="{1FA7D663-4456-4FDF-8A2D-F181AB8946C8}" destId="{195FE007-6ACC-445E-8557-86B5851B7BDA}" srcOrd="0" destOrd="0" presId="urn:microsoft.com/office/officeart/2008/layout/VerticalCurvedList"/>
    <dgm:cxn modelId="{4BD52A57-266E-410F-9269-861EC328F54C}" type="presParOf" srcId="{195FE007-6ACC-445E-8557-86B5851B7BDA}" destId="{E26A9BFB-9B2A-4BF9-B215-21F44545C01F}" srcOrd="0" destOrd="0" presId="urn:microsoft.com/office/officeart/2008/layout/VerticalCurvedList"/>
    <dgm:cxn modelId="{76315F34-2D71-412B-9C73-7BEE28222140}" type="presParOf" srcId="{195FE007-6ACC-445E-8557-86B5851B7BDA}" destId="{AA8E2B35-4BCA-4E66-BF58-05218CD7C73F}" srcOrd="1" destOrd="0" presId="urn:microsoft.com/office/officeart/2008/layout/VerticalCurvedList"/>
    <dgm:cxn modelId="{D754E0A4-0C3F-4524-82C8-9BE1B787D039}" type="presParOf" srcId="{195FE007-6ACC-445E-8557-86B5851B7BDA}" destId="{C2AE7C8A-A2A3-4921-A998-D933563F945F}" srcOrd="2" destOrd="0" presId="urn:microsoft.com/office/officeart/2008/layout/VerticalCurvedList"/>
    <dgm:cxn modelId="{524A718E-1807-4A57-9A40-974FF7D99B60}" type="presParOf" srcId="{195FE007-6ACC-445E-8557-86B5851B7BDA}" destId="{C1A62E14-384C-4245-B62D-9D69A1F1F305}" srcOrd="3" destOrd="0" presId="urn:microsoft.com/office/officeart/2008/layout/VerticalCurvedList"/>
    <dgm:cxn modelId="{74A3EA98-676C-4E65-A496-A0525710CCD9}" type="presParOf" srcId="{1FA7D663-4456-4FDF-8A2D-F181AB8946C8}" destId="{47BCEC1D-BA1A-452B-BAE9-50615C89A7A2}" srcOrd="1" destOrd="0" presId="urn:microsoft.com/office/officeart/2008/layout/VerticalCurvedList"/>
    <dgm:cxn modelId="{B992B343-E0DE-46E0-8139-4772056E1D96}" type="presParOf" srcId="{1FA7D663-4456-4FDF-8A2D-F181AB8946C8}" destId="{27DA1F45-80EF-40AA-8230-03EBBB8BDCD5}" srcOrd="2" destOrd="0" presId="urn:microsoft.com/office/officeart/2008/layout/VerticalCurvedList"/>
    <dgm:cxn modelId="{FC2A781F-C620-4C54-ABF3-4FDD0E2CC057}" type="presParOf" srcId="{27DA1F45-80EF-40AA-8230-03EBBB8BDCD5}" destId="{079127F2-FD1F-4926-A622-978D36448792}" srcOrd="0" destOrd="0" presId="urn:microsoft.com/office/officeart/2008/layout/VerticalCurvedList"/>
    <dgm:cxn modelId="{FB736361-F5A5-48CB-BC3E-7F2D8B6BE216}" type="presParOf" srcId="{1FA7D663-4456-4FDF-8A2D-F181AB8946C8}" destId="{62AFDD58-0212-4F1D-89CD-36572088205F}" srcOrd="3" destOrd="0" presId="urn:microsoft.com/office/officeart/2008/layout/VerticalCurvedList"/>
    <dgm:cxn modelId="{0CE8402F-7925-412B-9ABF-EC05D6D757B7}" type="presParOf" srcId="{1FA7D663-4456-4FDF-8A2D-F181AB8946C8}" destId="{02B0D7F2-449C-4DF2-A5FF-6474ACDF9BCE}" srcOrd="4" destOrd="0" presId="urn:microsoft.com/office/officeart/2008/layout/VerticalCurvedList"/>
    <dgm:cxn modelId="{822B3CF3-0F43-4575-9756-87923C533288}" type="presParOf" srcId="{02B0D7F2-449C-4DF2-A5FF-6474ACDF9BCE}" destId="{1002D34A-3807-48D5-97E9-19B4557C76CF}" srcOrd="0" destOrd="0" presId="urn:microsoft.com/office/officeart/2008/layout/VerticalCurvedList"/>
    <dgm:cxn modelId="{0BD7695F-9AF4-40D1-AA43-A27C32B95AD2}" type="presParOf" srcId="{1FA7D663-4456-4FDF-8A2D-F181AB8946C8}" destId="{2134F27C-5B4A-4A89-8A4A-D75B8DEBCCD7}" srcOrd="5" destOrd="0" presId="urn:microsoft.com/office/officeart/2008/layout/VerticalCurvedList"/>
    <dgm:cxn modelId="{BFE43D80-4A4E-4027-A49C-A0782C86CA20}" type="presParOf" srcId="{1FA7D663-4456-4FDF-8A2D-F181AB8946C8}" destId="{E7FBA9A4-887C-40F5-8E3F-BBAC6914CE69}" srcOrd="6" destOrd="0" presId="urn:microsoft.com/office/officeart/2008/layout/VerticalCurvedList"/>
    <dgm:cxn modelId="{F442A7EB-EE0A-4637-A1B9-5618C70A6FBF}" type="presParOf" srcId="{E7FBA9A4-887C-40F5-8E3F-BBAC6914CE69}" destId="{B16D1FF4-AD42-4583-A63D-99CE8EACAFB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BC2614F-B8F2-4C01-962F-CEAAF08C146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tr-TR"/>
        </a:p>
      </dgm:t>
    </dgm:pt>
    <dgm:pt modelId="{19444A65-F6BC-4EF9-B9D7-7596B686A9C5}">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Kafatasının aşırı büyümesidir. Genelde şu üç nedenden dolayı gerçekleşir</a:t>
          </a:r>
          <a:r>
            <a:rPr lang="tr-TR" sz="2000" dirty="0" smtClean="0">
              <a:effectLst>
                <a:outerShdw blurRad="38100" dist="38100" dir="2700000" algn="tl">
                  <a:srgbClr val="000000">
                    <a:alpha val="43137"/>
                  </a:srgbClr>
                </a:outerShdw>
              </a:effectLst>
              <a:latin typeface="Cambria" pitchFamily="18" charset="0"/>
            </a:rPr>
            <a:t>: </a:t>
          </a:r>
          <a:endParaRPr lang="tr-TR" sz="2000" dirty="0">
            <a:effectLst>
              <a:outerShdw blurRad="38100" dist="38100" dir="2700000" algn="tl">
                <a:srgbClr val="000000">
                  <a:alpha val="43137"/>
                </a:srgbClr>
              </a:outerShdw>
            </a:effectLst>
            <a:latin typeface="Cambria" pitchFamily="18" charset="0"/>
          </a:endParaRPr>
        </a:p>
      </dgm:t>
    </dgm:pt>
    <dgm:pt modelId="{1DC154BD-0459-4F84-81BA-265DED933B2D}" type="parTrans" cxnId="{A675E142-B360-4B59-99C8-E6E574EAA29C}">
      <dgm:prSet/>
      <dgm:spPr/>
      <dgm:t>
        <a:bodyPr/>
        <a:lstStyle/>
        <a:p>
          <a:endParaRPr lang="tr-TR" sz="2000">
            <a:effectLst>
              <a:outerShdw blurRad="38100" dist="38100" dir="2700000" algn="tl">
                <a:srgbClr val="000000">
                  <a:alpha val="43137"/>
                </a:srgbClr>
              </a:outerShdw>
            </a:effectLst>
            <a:latin typeface="Cambria" pitchFamily="18" charset="0"/>
          </a:endParaRPr>
        </a:p>
      </dgm:t>
    </dgm:pt>
    <dgm:pt modelId="{54C849C0-B6B6-4BF0-AA50-450D451F70E8}" type="sibTrans" cxnId="{A675E142-B360-4B59-99C8-E6E574EAA29C}">
      <dgm:prSet/>
      <dgm:spPr/>
      <dgm:t>
        <a:bodyPr/>
        <a:lstStyle/>
        <a:p>
          <a:endParaRPr lang="tr-TR" sz="2000">
            <a:effectLst>
              <a:outerShdw blurRad="38100" dist="38100" dir="2700000" algn="tl">
                <a:srgbClr val="000000">
                  <a:alpha val="43137"/>
                </a:srgbClr>
              </a:outerShdw>
            </a:effectLst>
            <a:latin typeface="Cambria" pitchFamily="18" charset="0"/>
          </a:endParaRPr>
        </a:p>
      </dgm:t>
    </dgm:pt>
    <dgm:pt modelId="{B2647386-8BE1-4D89-BB63-FDF389CE9EAE}">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a) Beyin omurilik sıvısının dolaşım yolundaki tıkanma nedeniyle belirli bölgelerde normalin üstünde yoğunlaşması,</a:t>
          </a:r>
          <a:endParaRPr lang="tr-TR" sz="2000" dirty="0">
            <a:effectLst>
              <a:outerShdw blurRad="38100" dist="38100" dir="2700000" algn="tl">
                <a:srgbClr val="000000">
                  <a:alpha val="43137"/>
                </a:srgbClr>
              </a:outerShdw>
            </a:effectLst>
            <a:latin typeface="Cambria" pitchFamily="18" charset="0"/>
          </a:endParaRPr>
        </a:p>
      </dgm:t>
    </dgm:pt>
    <dgm:pt modelId="{E952D050-3A69-4E3C-9D20-89086D33C7B7}" type="parTrans" cxnId="{7B5DF47E-562F-4057-B407-CAFD32B325C9}">
      <dgm:prSet/>
      <dgm:spPr/>
      <dgm:t>
        <a:bodyPr/>
        <a:lstStyle/>
        <a:p>
          <a:endParaRPr lang="tr-TR" sz="2000">
            <a:effectLst>
              <a:outerShdw blurRad="38100" dist="38100" dir="2700000" algn="tl">
                <a:srgbClr val="000000">
                  <a:alpha val="43137"/>
                </a:srgbClr>
              </a:outerShdw>
            </a:effectLst>
            <a:latin typeface="Cambria" pitchFamily="18" charset="0"/>
          </a:endParaRPr>
        </a:p>
      </dgm:t>
    </dgm:pt>
    <dgm:pt modelId="{E6261AB5-108B-4D80-8D1D-48FEA6276BC5}" type="sibTrans" cxnId="{7B5DF47E-562F-4057-B407-CAFD32B325C9}">
      <dgm:prSet/>
      <dgm:spPr/>
      <dgm:t>
        <a:bodyPr/>
        <a:lstStyle/>
        <a:p>
          <a:endParaRPr lang="tr-TR" sz="2000">
            <a:effectLst>
              <a:outerShdw blurRad="38100" dist="38100" dir="2700000" algn="tl">
                <a:srgbClr val="000000">
                  <a:alpha val="43137"/>
                </a:srgbClr>
              </a:outerShdw>
            </a:effectLst>
            <a:latin typeface="Cambria" pitchFamily="18" charset="0"/>
          </a:endParaRPr>
        </a:p>
      </dgm:t>
    </dgm:pt>
    <dgm:pt modelId="{A0085006-4518-49D5-9575-B35B0442F87F}">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b) Beyin omurilik sıvısının aşırı üretimi, </a:t>
          </a:r>
          <a:endParaRPr lang="tr-TR" sz="2000" dirty="0">
            <a:effectLst>
              <a:outerShdw blurRad="38100" dist="38100" dir="2700000" algn="tl">
                <a:srgbClr val="000000">
                  <a:alpha val="43137"/>
                </a:srgbClr>
              </a:outerShdw>
            </a:effectLst>
            <a:latin typeface="Cambria" pitchFamily="18" charset="0"/>
          </a:endParaRPr>
        </a:p>
      </dgm:t>
    </dgm:pt>
    <dgm:pt modelId="{51025715-34BF-406A-AC98-DF87B9981F7A}" type="parTrans" cxnId="{287FBC26-CD01-45BA-9F34-F9393AB4E301}">
      <dgm:prSet/>
      <dgm:spPr/>
      <dgm:t>
        <a:bodyPr/>
        <a:lstStyle/>
        <a:p>
          <a:endParaRPr lang="tr-TR" sz="2000">
            <a:effectLst>
              <a:outerShdw blurRad="38100" dist="38100" dir="2700000" algn="tl">
                <a:srgbClr val="000000">
                  <a:alpha val="43137"/>
                </a:srgbClr>
              </a:outerShdw>
            </a:effectLst>
            <a:latin typeface="Cambria" pitchFamily="18" charset="0"/>
          </a:endParaRPr>
        </a:p>
      </dgm:t>
    </dgm:pt>
    <dgm:pt modelId="{17C5F920-FAAB-489B-AF00-3B6F97FF3C35}" type="sibTrans" cxnId="{287FBC26-CD01-45BA-9F34-F9393AB4E301}">
      <dgm:prSet/>
      <dgm:spPr/>
      <dgm:t>
        <a:bodyPr/>
        <a:lstStyle/>
        <a:p>
          <a:endParaRPr lang="tr-TR" sz="2000">
            <a:effectLst>
              <a:outerShdw blurRad="38100" dist="38100" dir="2700000" algn="tl">
                <a:srgbClr val="000000">
                  <a:alpha val="43137"/>
                </a:srgbClr>
              </a:outerShdw>
            </a:effectLst>
            <a:latin typeface="Cambria" pitchFamily="18" charset="0"/>
          </a:endParaRPr>
        </a:p>
      </dgm:t>
    </dgm:pt>
    <dgm:pt modelId="{8C54BE4E-C83B-45C9-B168-EDCF27303127}">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c) Beyin-omurilik sıvısının emiliminin düşük olması.</a:t>
          </a:r>
          <a:endParaRPr lang="tr-TR" sz="2000" dirty="0">
            <a:effectLst>
              <a:outerShdw blurRad="38100" dist="38100" dir="2700000" algn="tl">
                <a:srgbClr val="000000">
                  <a:alpha val="43137"/>
                </a:srgbClr>
              </a:outerShdw>
            </a:effectLst>
            <a:latin typeface="Cambria" pitchFamily="18" charset="0"/>
          </a:endParaRPr>
        </a:p>
      </dgm:t>
    </dgm:pt>
    <dgm:pt modelId="{3CEB8C71-D775-417C-9077-5A4D26D0F035}" type="parTrans" cxnId="{67F3DEAA-01CF-4B0A-8076-29262A8AF4DE}">
      <dgm:prSet/>
      <dgm:spPr/>
      <dgm:t>
        <a:bodyPr/>
        <a:lstStyle/>
        <a:p>
          <a:endParaRPr lang="tr-TR" sz="2000">
            <a:effectLst>
              <a:outerShdw blurRad="38100" dist="38100" dir="2700000" algn="tl">
                <a:srgbClr val="000000">
                  <a:alpha val="43137"/>
                </a:srgbClr>
              </a:outerShdw>
            </a:effectLst>
            <a:latin typeface="Cambria" pitchFamily="18" charset="0"/>
          </a:endParaRPr>
        </a:p>
      </dgm:t>
    </dgm:pt>
    <dgm:pt modelId="{F43120D9-4212-4038-BB32-EDE842BF48FE}" type="sibTrans" cxnId="{67F3DEAA-01CF-4B0A-8076-29262A8AF4DE}">
      <dgm:prSet/>
      <dgm:spPr/>
      <dgm:t>
        <a:bodyPr/>
        <a:lstStyle/>
        <a:p>
          <a:endParaRPr lang="tr-TR" sz="2000">
            <a:effectLst>
              <a:outerShdw blurRad="38100" dist="38100" dir="2700000" algn="tl">
                <a:srgbClr val="000000">
                  <a:alpha val="43137"/>
                </a:srgbClr>
              </a:outerShdw>
            </a:effectLst>
            <a:latin typeface="Cambria" pitchFamily="18" charset="0"/>
          </a:endParaRPr>
        </a:p>
      </dgm:t>
    </dgm:pt>
    <dgm:pt modelId="{78C7F1F6-F1AD-444D-B10B-BAE908682968}" type="pres">
      <dgm:prSet presAssocID="{ABC2614F-B8F2-4C01-962F-CEAAF08C146F}" presName="Name0" presStyleCnt="0">
        <dgm:presLayoutVars>
          <dgm:chMax val="7"/>
          <dgm:chPref val="7"/>
          <dgm:dir/>
        </dgm:presLayoutVars>
      </dgm:prSet>
      <dgm:spPr/>
      <dgm:t>
        <a:bodyPr/>
        <a:lstStyle/>
        <a:p>
          <a:endParaRPr lang="tr-TR"/>
        </a:p>
      </dgm:t>
    </dgm:pt>
    <dgm:pt modelId="{1FA7D663-4456-4FDF-8A2D-F181AB8946C8}" type="pres">
      <dgm:prSet presAssocID="{ABC2614F-B8F2-4C01-962F-CEAAF08C146F}" presName="Name1" presStyleCnt="0"/>
      <dgm:spPr/>
      <dgm:t>
        <a:bodyPr/>
        <a:lstStyle/>
        <a:p>
          <a:endParaRPr lang="tr-TR"/>
        </a:p>
      </dgm:t>
    </dgm:pt>
    <dgm:pt modelId="{195FE007-6ACC-445E-8557-86B5851B7BDA}" type="pres">
      <dgm:prSet presAssocID="{ABC2614F-B8F2-4C01-962F-CEAAF08C146F}" presName="cycle" presStyleCnt="0"/>
      <dgm:spPr/>
      <dgm:t>
        <a:bodyPr/>
        <a:lstStyle/>
        <a:p>
          <a:endParaRPr lang="tr-TR"/>
        </a:p>
      </dgm:t>
    </dgm:pt>
    <dgm:pt modelId="{E26A9BFB-9B2A-4BF9-B215-21F44545C01F}" type="pres">
      <dgm:prSet presAssocID="{ABC2614F-B8F2-4C01-962F-CEAAF08C146F}" presName="srcNode" presStyleLbl="node1" presStyleIdx="0" presStyleCnt="4"/>
      <dgm:spPr/>
      <dgm:t>
        <a:bodyPr/>
        <a:lstStyle/>
        <a:p>
          <a:endParaRPr lang="tr-TR"/>
        </a:p>
      </dgm:t>
    </dgm:pt>
    <dgm:pt modelId="{AA8E2B35-4BCA-4E66-BF58-05218CD7C73F}" type="pres">
      <dgm:prSet presAssocID="{ABC2614F-B8F2-4C01-962F-CEAAF08C146F}" presName="conn" presStyleLbl="parChTrans1D2" presStyleIdx="0" presStyleCnt="1"/>
      <dgm:spPr/>
      <dgm:t>
        <a:bodyPr/>
        <a:lstStyle/>
        <a:p>
          <a:endParaRPr lang="tr-TR"/>
        </a:p>
      </dgm:t>
    </dgm:pt>
    <dgm:pt modelId="{C2AE7C8A-A2A3-4921-A998-D933563F945F}" type="pres">
      <dgm:prSet presAssocID="{ABC2614F-B8F2-4C01-962F-CEAAF08C146F}" presName="extraNode" presStyleLbl="node1" presStyleIdx="0" presStyleCnt="4"/>
      <dgm:spPr/>
      <dgm:t>
        <a:bodyPr/>
        <a:lstStyle/>
        <a:p>
          <a:endParaRPr lang="tr-TR"/>
        </a:p>
      </dgm:t>
    </dgm:pt>
    <dgm:pt modelId="{C1A62E14-384C-4245-B62D-9D69A1F1F305}" type="pres">
      <dgm:prSet presAssocID="{ABC2614F-B8F2-4C01-962F-CEAAF08C146F}" presName="dstNode" presStyleLbl="node1" presStyleIdx="0" presStyleCnt="4"/>
      <dgm:spPr/>
      <dgm:t>
        <a:bodyPr/>
        <a:lstStyle/>
        <a:p>
          <a:endParaRPr lang="tr-TR"/>
        </a:p>
      </dgm:t>
    </dgm:pt>
    <dgm:pt modelId="{CD8D369F-A3CB-4A2F-9BA1-8F15CF0C2BAA}" type="pres">
      <dgm:prSet presAssocID="{19444A65-F6BC-4EF9-B9D7-7596B686A9C5}" presName="text_1" presStyleLbl="node1" presStyleIdx="0" presStyleCnt="4">
        <dgm:presLayoutVars>
          <dgm:bulletEnabled val="1"/>
        </dgm:presLayoutVars>
      </dgm:prSet>
      <dgm:spPr/>
      <dgm:t>
        <a:bodyPr/>
        <a:lstStyle/>
        <a:p>
          <a:endParaRPr lang="tr-TR"/>
        </a:p>
      </dgm:t>
    </dgm:pt>
    <dgm:pt modelId="{D00C8962-1ECB-4E5C-82F1-E24170F64E49}" type="pres">
      <dgm:prSet presAssocID="{19444A65-F6BC-4EF9-B9D7-7596B686A9C5}" presName="accent_1" presStyleCnt="0"/>
      <dgm:spPr/>
      <dgm:t>
        <a:bodyPr/>
        <a:lstStyle/>
        <a:p>
          <a:endParaRPr lang="tr-TR"/>
        </a:p>
      </dgm:t>
    </dgm:pt>
    <dgm:pt modelId="{69415539-10DF-4FC1-8C90-FC21F2559A24}" type="pres">
      <dgm:prSet presAssocID="{19444A65-F6BC-4EF9-B9D7-7596B686A9C5}" presName="accentRepeatNode" presStyleLbl="solidFgAcc1" presStyleIdx="0" presStyleCnt="4"/>
      <dgm:spPr/>
      <dgm:t>
        <a:bodyPr/>
        <a:lstStyle/>
        <a:p>
          <a:endParaRPr lang="tr-TR"/>
        </a:p>
      </dgm:t>
    </dgm:pt>
    <dgm:pt modelId="{42EFCE35-6925-4107-A381-1782439B8F6C}" type="pres">
      <dgm:prSet presAssocID="{B2647386-8BE1-4D89-BB63-FDF389CE9EAE}" presName="text_2" presStyleLbl="node1" presStyleIdx="1" presStyleCnt="4">
        <dgm:presLayoutVars>
          <dgm:bulletEnabled val="1"/>
        </dgm:presLayoutVars>
      </dgm:prSet>
      <dgm:spPr/>
      <dgm:t>
        <a:bodyPr/>
        <a:lstStyle/>
        <a:p>
          <a:endParaRPr lang="tr-TR"/>
        </a:p>
      </dgm:t>
    </dgm:pt>
    <dgm:pt modelId="{FF900EBB-F5E0-45D0-AE7F-27D9214E3911}" type="pres">
      <dgm:prSet presAssocID="{B2647386-8BE1-4D89-BB63-FDF389CE9EAE}" presName="accent_2" presStyleCnt="0"/>
      <dgm:spPr/>
      <dgm:t>
        <a:bodyPr/>
        <a:lstStyle/>
        <a:p>
          <a:endParaRPr lang="tr-TR"/>
        </a:p>
      </dgm:t>
    </dgm:pt>
    <dgm:pt modelId="{217E428F-70CC-4467-A694-B9DDC0A26259}" type="pres">
      <dgm:prSet presAssocID="{B2647386-8BE1-4D89-BB63-FDF389CE9EAE}" presName="accentRepeatNode" presStyleLbl="solidFgAcc1" presStyleIdx="1" presStyleCnt="4"/>
      <dgm:spPr/>
      <dgm:t>
        <a:bodyPr/>
        <a:lstStyle/>
        <a:p>
          <a:endParaRPr lang="tr-TR"/>
        </a:p>
      </dgm:t>
    </dgm:pt>
    <dgm:pt modelId="{B533824B-6134-4601-B48B-954C73A4EBFF}" type="pres">
      <dgm:prSet presAssocID="{A0085006-4518-49D5-9575-B35B0442F87F}" presName="text_3" presStyleLbl="node1" presStyleIdx="2" presStyleCnt="4">
        <dgm:presLayoutVars>
          <dgm:bulletEnabled val="1"/>
        </dgm:presLayoutVars>
      </dgm:prSet>
      <dgm:spPr/>
      <dgm:t>
        <a:bodyPr/>
        <a:lstStyle/>
        <a:p>
          <a:endParaRPr lang="tr-TR"/>
        </a:p>
      </dgm:t>
    </dgm:pt>
    <dgm:pt modelId="{BF3CDC02-4EA6-4EFF-8019-5E101AA4AB50}" type="pres">
      <dgm:prSet presAssocID="{A0085006-4518-49D5-9575-B35B0442F87F}" presName="accent_3" presStyleCnt="0"/>
      <dgm:spPr/>
      <dgm:t>
        <a:bodyPr/>
        <a:lstStyle/>
        <a:p>
          <a:endParaRPr lang="tr-TR"/>
        </a:p>
      </dgm:t>
    </dgm:pt>
    <dgm:pt modelId="{CF42BEB5-A3C8-4350-9C89-E302969260A2}" type="pres">
      <dgm:prSet presAssocID="{A0085006-4518-49D5-9575-B35B0442F87F}" presName="accentRepeatNode" presStyleLbl="solidFgAcc1" presStyleIdx="2" presStyleCnt="4"/>
      <dgm:spPr/>
      <dgm:t>
        <a:bodyPr/>
        <a:lstStyle/>
        <a:p>
          <a:endParaRPr lang="tr-TR"/>
        </a:p>
      </dgm:t>
    </dgm:pt>
    <dgm:pt modelId="{E3A87A0C-4D9E-4DAE-B959-C12BEBA89EC9}" type="pres">
      <dgm:prSet presAssocID="{8C54BE4E-C83B-45C9-B168-EDCF27303127}" presName="text_4" presStyleLbl="node1" presStyleIdx="3" presStyleCnt="4">
        <dgm:presLayoutVars>
          <dgm:bulletEnabled val="1"/>
        </dgm:presLayoutVars>
      </dgm:prSet>
      <dgm:spPr/>
      <dgm:t>
        <a:bodyPr/>
        <a:lstStyle/>
        <a:p>
          <a:endParaRPr lang="tr-TR"/>
        </a:p>
      </dgm:t>
    </dgm:pt>
    <dgm:pt modelId="{5C04F2DA-48FA-4F90-91C1-FFA41667AF93}" type="pres">
      <dgm:prSet presAssocID="{8C54BE4E-C83B-45C9-B168-EDCF27303127}" presName="accent_4" presStyleCnt="0"/>
      <dgm:spPr/>
      <dgm:t>
        <a:bodyPr/>
        <a:lstStyle/>
        <a:p>
          <a:endParaRPr lang="tr-TR"/>
        </a:p>
      </dgm:t>
    </dgm:pt>
    <dgm:pt modelId="{ED2445FF-12D0-4AC8-A32B-0EF27B859C55}" type="pres">
      <dgm:prSet presAssocID="{8C54BE4E-C83B-45C9-B168-EDCF27303127}" presName="accentRepeatNode" presStyleLbl="solidFgAcc1" presStyleIdx="3" presStyleCnt="4"/>
      <dgm:spPr/>
      <dgm:t>
        <a:bodyPr/>
        <a:lstStyle/>
        <a:p>
          <a:endParaRPr lang="tr-TR"/>
        </a:p>
      </dgm:t>
    </dgm:pt>
  </dgm:ptLst>
  <dgm:cxnLst>
    <dgm:cxn modelId="{67F3DEAA-01CF-4B0A-8076-29262A8AF4DE}" srcId="{ABC2614F-B8F2-4C01-962F-CEAAF08C146F}" destId="{8C54BE4E-C83B-45C9-B168-EDCF27303127}" srcOrd="3" destOrd="0" parTransId="{3CEB8C71-D775-417C-9077-5A4D26D0F035}" sibTransId="{F43120D9-4212-4038-BB32-EDE842BF48FE}"/>
    <dgm:cxn modelId="{A675E142-B360-4B59-99C8-E6E574EAA29C}" srcId="{ABC2614F-B8F2-4C01-962F-CEAAF08C146F}" destId="{19444A65-F6BC-4EF9-B9D7-7596B686A9C5}" srcOrd="0" destOrd="0" parTransId="{1DC154BD-0459-4F84-81BA-265DED933B2D}" sibTransId="{54C849C0-B6B6-4BF0-AA50-450D451F70E8}"/>
    <dgm:cxn modelId="{7B5DF47E-562F-4057-B407-CAFD32B325C9}" srcId="{ABC2614F-B8F2-4C01-962F-CEAAF08C146F}" destId="{B2647386-8BE1-4D89-BB63-FDF389CE9EAE}" srcOrd="1" destOrd="0" parTransId="{E952D050-3A69-4E3C-9D20-89086D33C7B7}" sibTransId="{E6261AB5-108B-4D80-8D1D-48FEA6276BC5}"/>
    <dgm:cxn modelId="{D7285C28-B689-4F36-B820-E996F62644AA}" type="presOf" srcId="{B2647386-8BE1-4D89-BB63-FDF389CE9EAE}" destId="{42EFCE35-6925-4107-A381-1782439B8F6C}" srcOrd="0" destOrd="0" presId="urn:microsoft.com/office/officeart/2008/layout/VerticalCurvedList"/>
    <dgm:cxn modelId="{AEAE184A-ACC4-4D7C-BF17-4CD80CA332A9}" type="presOf" srcId="{19444A65-F6BC-4EF9-B9D7-7596B686A9C5}" destId="{CD8D369F-A3CB-4A2F-9BA1-8F15CF0C2BAA}" srcOrd="0" destOrd="0" presId="urn:microsoft.com/office/officeart/2008/layout/VerticalCurvedList"/>
    <dgm:cxn modelId="{FBC5F867-95B6-42BF-83A0-CCFCC927502D}" type="presOf" srcId="{54C849C0-B6B6-4BF0-AA50-450D451F70E8}" destId="{AA8E2B35-4BCA-4E66-BF58-05218CD7C73F}" srcOrd="0" destOrd="0" presId="urn:microsoft.com/office/officeart/2008/layout/VerticalCurvedList"/>
    <dgm:cxn modelId="{287FBC26-CD01-45BA-9F34-F9393AB4E301}" srcId="{ABC2614F-B8F2-4C01-962F-CEAAF08C146F}" destId="{A0085006-4518-49D5-9575-B35B0442F87F}" srcOrd="2" destOrd="0" parTransId="{51025715-34BF-406A-AC98-DF87B9981F7A}" sibTransId="{17C5F920-FAAB-489B-AF00-3B6F97FF3C35}"/>
    <dgm:cxn modelId="{97E571CB-262F-4F52-B016-165764EA21E6}" type="presOf" srcId="{ABC2614F-B8F2-4C01-962F-CEAAF08C146F}" destId="{78C7F1F6-F1AD-444D-B10B-BAE908682968}" srcOrd="0" destOrd="0" presId="urn:microsoft.com/office/officeart/2008/layout/VerticalCurvedList"/>
    <dgm:cxn modelId="{1A9A2CE4-E579-4AB0-937A-76FB6407D389}" type="presOf" srcId="{A0085006-4518-49D5-9575-B35B0442F87F}" destId="{B533824B-6134-4601-B48B-954C73A4EBFF}" srcOrd="0" destOrd="0" presId="urn:microsoft.com/office/officeart/2008/layout/VerticalCurvedList"/>
    <dgm:cxn modelId="{05EAE3C7-66F7-4472-9414-EC7E53C94623}" type="presOf" srcId="{8C54BE4E-C83B-45C9-B168-EDCF27303127}" destId="{E3A87A0C-4D9E-4DAE-B959-C12BEBA89EC9}" srcOrd="0" destOrd="0" presId="urn:microsoft.com/office/officeart/2008/layout/VerticalCurvedList"/>
    <dgm:cxn modelId="{4D54E3E6-B85D-4A7B-B51B-D749747325BB}" type="presParOf" srcId="{78C7F1F6-F1AD-444D-B10B-BAE908682968}" destId="{1FA7D663-4456-4FDF-8A2D-F181AB8946C8}" srcOrd="0" destOrd="0" presId="urn:microsoft.com/office/officeart/2008/layout/VerticalCurvedList"/>
    <dgm:cxn modelId="{31EE5F84-0677-401C-8B7E-CFAEBEE45A2B}" type="presParOf" srcId="{1FA7D663-4456-4FDF-8A2D-F181AB8946C8}" destId="{195FE007-6ACC-445E-8557-86B5851B7BDA}" srcOrd="0" destOrd="0" presId="urn:microsoft.com/office/officeart/2008/layout/VerticalCurvedList"/>
    <dgm:cxn modelId="{75FFF247-93C5-4E7F-B2CA-437E7A0D6C06}" type="presParOf" srcId="{195FE007-6ACC-445E-8557-86B5851B7BDA}" destId="{E26A9BFB-9B2A-4BF9-B215-21F44545C01F}" srcOrd="0" destOrd="0" presId="urn:microsoft.com/office/officeart/2008/layout/VerticalCurvedList"/>
    <dgm:cxn modelId="{554C2D86-1915-4041-B74B-CEE4BADBDA57}" type="presParOf" srcId="{195FE007-6ACC-445E-8557-86B5851B7BDA}" destId="{AA8E2B35-4BCA-4E66-BF58-05218CD7C73F}" srcOrd="1" destOrd="0" presId="urn:microsoft.com/office/officeart/2008/layout/VerticalCurvedList"/>
    <dgm:cxn modelId="{EE901355-5404-4676-ABB0-61FA13F0C4F4}" type="presParOf" srcId="{195FE007-6ACC-445E-8557-86B5851B7BDA}" destId="{C2AE7C8A-A2A3-4921-A998-D933563F945F}" srcOrd="2" destOrd="0" presId="urn:microsoft.com/office/officeart/2008/layout/VerticalCurvedList"/>
    <dgm:cxn modelId="{343DDB53-7A68-4E61-90A9-A00B6BB54327}" type="presParOf" srcId="{195FE007-6ACC-445E-8557-86B5851B7BDA}" destId="{C1A62E14-384C-4245-B62D-9D69A1F1F305}" srcOrd="3" destOrd="0" presId="urn:microsoft.com/office/officeart/2008/layout/VerticalCurvedList"/>
    <dgm:cxn modelId="{080828E6-7832-4974-934D-B0307DD7CF4C}" type="presParOf" srcId="{1FA7D663-4456-4FDF-8A2D-F181AB8946C8}" destId="{CD8D369F-A3CB-4A2F-9BA1-8F15CF0C2BAA}" srcOrd="1" destOrd="0" presId="urn:microsoft.com/office/officeart/2008/layout/VerticalCurvedList"/>
    <dgm:cxn modelId="{89C8F93E-710B-454B-969E-DF8CDA3D0B02}" type="presParOf" srcId="{1FA7D663-4456-4FDF-8A2D-F181AB8946C8}" destId="{D00C8962-1ECB-4E5C-82F1-E24170F64E49}" srcOrd="2" destOrd="0" presId="urn:microsoft.com/office/officeart/2008/layout/VerticalCurvedList"/>
    <dgm:cxn modelId="{33A59DC8-60B7-4DEC-BC19-F9346ABDEEC8}" type="presParOf" srcId="{D00C8962-1ECB-4E5C-82F1-E24170F64E49}" destId="{69415539-10DF-4FC1-8C90-FC21F2559A24}" srcOrd="0" destOrd="0" presId="urn:microsoft.com/office/officeart/2008/layout/VerticalCurvedList"/>
    <dgm:cxn modelId="{566814F1-D507-441D-BD10-6AEA640F92C3}" type="presParOf" srcId="{1FA7D663-4456-4FDF-8A2D-F181AB8946C8}" destId="{42EFCE35-6925-4107-A381-1782439B8F6C}" srcOrd="3" destOrd="0" presId="urn:microsoft.com/office/officeart/2008/layout/VerticalCurvedList"/>
    <dgm:cxn modelId="{354520A5-CA37-4805-9A9C-70600B98AB21}" type="presParOf" srcId="{1FA7D663-4456-4FDF-8A2D-F181AB8946C8}" destId="{FF900EBB-F5E0-45D0-AE7F-27D9214E3911}" srcOrd="4" destOrd="0" presId="urn:microsoft.com/office/officeart/2008/layout/VerticalCurvedList"/>
    <dgm:cxn modelId="{8A7CD712-AADA-4498-9401-E9A088AC7D83}" type="presParOf" srcId="{FF900EBB-F5E0-45D0-AE7F-27D9214E3911}" destId="{217E428F-70CC-4467-A694-B9DDC0A26259}" srcOrd="0" destOrd="0" presId="urn:microsoft.com/office/officeart/2008/layout/VerticalCurvedList"/>
    <dgm:cxn modelId="{CCCA5340-547E-4623-8499-F6256C4485AF}" type="presParOf" srcId="{1FA7D663-4456-4FDF-8A2D-F181AB8946C8}" destId="{B533824B-6134-4601-B48B-954C73A4EBFF}" srcOrd="5" destOrd="0" presId="urn:microsoft.com/office/officeart/2008/layout/VerticalCurvedList"/>
    <dgm:cxn modelId="{59FBDFA9-13F1-4A1C-8712-476FC31F9B4A}" type="presParOf" srcId="{1FA7D663-4456-4FDF-8A2D-F181AB8946C8}" destId="{BF3CDC02-4EA6-4EFF-8019-5E101AA4AB50}" srcOrd="6" destOrd="0" presId="urn:microsoft.com/office/officeart/2008/layout/VerticalCurvedList"/>
    <dgm:cxn modelId="{02F24A20-D46E-41F8-991F-6F908BA31065}" type="presParOf" srcId="{BF3CDC02-4EA6-4EFF-8019-5E101AA4AB50}" destId="{CF42BEB5-A3C8-4350-9C89-E302969260A2}" srcOrd="0" destOrd="0" presId="urn:microsoft.com/office/officeart/2008/layout/VerticalCurvedList"/>
    <dgm:cxn modelId="{91AD8665-403A-400F-84CF-8FD2FAC29DF9}" type="presParOf" srcId="{1FA7D663-4456-4FDF-8A2D-F181AB8946C8}" destId="{E3A87A0C-4D9E-4DAE-B959-C12BEBA89EC9}" srcOrd="7" destOrd="0" presId="urn:microsoft.com/office/officeart/2008/layout/VerticalCurvedList"/>
    <dgm:cxn modelId="{D53BD383-A733-4819-80F5-DC8F78E23157}" type="presParOf" srcId="{1FA7D663-4456-4FDF-8A2D-F181AB8946C8}" destId="{5C04F2DA-48FA-4F90-91C1-FFA41667AF93}" srcOrd="8" destOrd="0" presId="urn:microsoft.com/office/officeart/2008/layout/VerticalCurvedList"/>
    <dgm:cxn modelId="{8B389092-55ED-42FA-9CE0-952BD68D78A4}" type="presParOf" srcId="{5C04F2DA-48FA-4F90-91C1-FFA41667AF93}" destId="{ED2445FF-12D0-4AC8-A32B-0EF27B859C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E69FA1-D4AF-47D2-A973-F67E1D7933D2}" type="doc">
      <dgm:prSet loTypeId="urn:microsoft.com/office/officeart/2008/layout/VerticalCurvedList" loCatId="list" qsTypeId="urn:microsoft.com/office/officeart/2005/8/quickstyle/3d1" qsCatId="3D" csTypeId="urn:microsoft.com/office/officeart/2005/8/colors/accent3_5" csCatId="accent3" phldr="1"/>
      <dgm:spPr/>
      <dgm:t>
        <a:bodyPr/>
        <a:lstStyle/>
        <a:p>
          <a:endParaRPr lang="tr-TR"/>
        </a:p>
      </dgm:t>
    </dgm:pt>
    <dgm:pt modelId="{3768B66B-BFCF-44BA-8E5F-639E6A3187B2}">
      <dgm:prSet custT="1"/>
      <dgm:spPr/>
      <dgm:t>
        <a:bodyPr/>
        <a:lstStyle/>
        <a:p>
          <a:r>
            <a:rPr lang="tr-TR" sz="2000" dirty="0" smtClean="0">
              <a:solidFill>
                <a:schemeClr val="tx1"/>
              </a:solidFill>
              <a:effectLst>
                <a:outerShdw blurRad="38100" dist="38100" dir="2700000" algn="tl">
                  <a:srgbClr val="000000">
                    <a:alpha val="43137"/>
                  </a:srgbClr>
                </a:outerShdw>
              </a:effectLst>
              <a:latin typeface="Cambria" pitchFamily="18" charset="0"/>
            </a:rPr>
            <a:t>Annenin hamilelik sürecinde içki içmesi bu hastalığa yol açmaktadır.</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3FB7813A-3D59-4078-824F-22A6F5B07A0A}" type="parTrans" cxnId="{59B33D73-D652-45FD-9359-25210FFFEA38}">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4BD266BF-390D-4A2E-BF86-712E01803B53}" type="sibTrans" cxnId="{59B33D73-D652-45FD-9359-25210FFFEA38}">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9099B679-8EE1-43EA-AB57-51DC63EFEADF}">
      <dgm:prSet custT="1"/>
      <dgm:spPr/>
      <dgm:t>
        <a:bodyPr/>
        <a:lstStyle/>
        <a:p>
          <a:r>
            <a:rPr lang="tr-TR" sz="2000" dirty="0" smtClean="0">
              <a:solidFill>
                <a:schemeClr val="tx1"/>
              </a:solidFill>
              <a:effectLst>
                <a:outerShdw blurRad="38100" dist="38100" dir="2700000" algn="tl">
                  <a:srgbClr val="000000">
                    <a:alpha val="43137"/>
                  </a:srgbClr>
                </a:outerShdw>
              </a:effectLst>
              <a:latin typeface="Cambria" pitchFamily="18" charset="0"/>
            </a:rPr>
            <a:t>Bu çocuklarda küçük göz kapakları, içeri göçük burun köprüsü, ince üst dudak, kalkık burun, küçük dişler ve yavaş fiziksel büyüme görülür.</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70806C09-4DB7-4563-BF2E-D224F13AC2E7}" type="parTrans" cxnId="{9F651F79-EC18-448A-8425-E98858251827}">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DF981136-E7A7-4F15-9E3D-5B56F6476279}" type="sibTrans" cxnId="{9F651F79-EC18-448A-8425-E98858251827}">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55AD383B-1E33-4002-B4D0-7FE19CC6EF20}">
      <dgm:prSet custT="1"/>
      <dgm:spPr/>
      <dgm:t>
        <a:bodyPr/>
        <a:lstStyle/>
        <a:p>
          <a:r>
            <a:rPr lang="tr-TR" sz="2000" dirty="0" smtClean="0">
              <a:solidFill>
                <a:schemeClr val="tx1"/>
              </a:solidFill>
              <a:effectLst>
                <a:outerShdw blurRad="38100" dist="38100" dir="2700000" algn="tl">
                  <a:srgbClr val="000000">
                    <a:alpha val="43137"/>
                  </a:srgbClr>
                </a:outerShdw>
              </a:effectLst>
              <a:latin typeface="Cambria" pitchFamily="18" charset="0"/>
            </a:rPr>
            <a:t>Çoğunlukla büyüme bozukluğu olarak ortaya çıkmaktadır.</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FBEF6F52-FE75-46B9-894D-5E1B620A94AB}" type="parTrans" cxnId="{45594C51-55D1-46A8-9191-D68EF3612A49}">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BE10A8C9-C0FF-4AEF-9293-45E933BDA537}" type="sibTrans" cxnId="{45594C51-55D1-46A8-9191-D68EF3612A49}">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F75A3B80-1B3F-4B8F-975A-4B83B488F22B}" type="pres">
      <dgm:prSet presAssocID="{17E69FA1-D4AF-47D2-A973-F67E1D7933D2}" presName="Name0" presStyleCnt="0">
        <dgm:presLayoutVars>
          <dgm:chMax val="7"/>
          <dgm:chPref val="7"/>
          <dgm:dir/>
        </dgm:presLayoutVars>
      </dgm:prSet>
      <dgm:spPr/>
      <dgm:t>
        <a:bodyPr/>
        <a:lstStyle/>
        <a:p>
          <a:endParaRPr lang="tr-TR"/>
        </a:p>
      </dgm:t>
    </dgm:pt>
    <dgm:pt modelId="{80287A06-00C5-4569-B8E2-70716D53BEB0}" type="pres">
      <dgm:prSet presAssocID="{17E69FA1-D4AF-47D2-A973-F67E1D7933D2}" presName="Name1" presStyleCnt="0"/>
      <dgm:spPr/>
      <dgm:t>
        <a:bodyPr/>
        <a:lstStyle/>
        <a:p>
          <a:endParaRPr lang="tr-TR"/>
        </a:p>
      </dgm:t>
    </dgm:pt>
    <dgm:pt modelId="{8F71A37A-039F-4D8C-B4E2-DE4578438FC8}" type="pres">
      <dgm:prSet presAssocID="{17E69FA1-D4AF-47D2-A973-F67E1D7933D2}" presName="cycle" presStyleCnt="0"/>
      <dgm:spPr/>
      <dgm:t>
        <a:bodyPr/>
        <a:lstStyle/>
        <a:p>
          <a:endParaRPr lang="tr-TR"/>
        </a:p>
      </dgm:t>
    </dgm:pt>
    <dgm:pt modelId="{A10A3585-C5C9-4099-BF28-977F3362AC39}" type="pres">
      <dgm:prSet presAssocID="{17E69FA1-D4AF-47D2-A973-F67E1D7933D2}" presName="srcNode" presStyleLbl="node1" presStyleIdx="0" presStyleCnt="3"/>
      <dgm:spPr/>
      <dgm:t>
        <a:bodyPr/>
        <a:lstStyle/>
        <a:p>
          <a:endParaRPr lang="tr-TR"/>
        </a:p>
      </dgm:t>
    </dgm:pt>
    <dgm:pt modelId="{4C6358A1-0876-43EA-A6F8-9EB629DB4361}" type="pres">
      <dgm:prSet presAssocID="{17E69FA1-D4AF-47D2-A973-F67E1D7933D2}" presName="conn" presStyleLbl="parChTrans1D2" presStyleIdx="0" presStyleCnt="1"/>
      <dgm:spPr/>
      <dgm:t>
        <a:bodyPr/>
        <a:lstStyle/>
        <a:p>
          <a:endParaRPr lang="tr-TR"/>
        </a:p>
      </dgm:t>
    </dgm:pt>
    <dgm:pt modelId="{223D2B78-66D5-4BEE-BE83-DBCE4B76CB84}" type="pres">
      <dgm:prSet presAssocID="{17E69FA1-D4AF-47D2-A973-F67E1D7933D2}" presName="extraNode" presStyleLbl="node1" presStyleIdx="0" presStyleCnt="3"/>
      <dgm:spPr/>
      <dgm:t>
        <a:bodyPr/>
        <a:lstStyle/>
        <a:p>
          <a:endParaRPr lang="tr-TR"/>
        </a:p>
      </dgm:t>
    </dgm:pt>
    <dgm:pt modelId="{88803A98-BE47-4FD7-A560-191B69F94FAD}" type="pres">
      <dgm:prSet presAssocID="{17E69FA1-D4AF-47D2-A973-F67E1D7933D2}" presName="dstNode" presStyleLbl="node1" presStyleIdx="0" presStyleCnt="3"/>
      <dgm:spPr/>
      <dgm:t>
        <a:bodyPr/>
        <a:lstStyle/>
        <a:p>
          <a:endParaRPr lang="tr-TR"/>
        </a:p>
      </dgm:t>
    </dgm:pt>
    <dgm:pt modelId="{AE00B7A2-1AE4-41D0-A1CC-6B2B46EF095F}" type="pres">
      <dgm:prSet presAssocID="{3768B66B-BFCF-44BA-8E5F-639E6A3187B2}" presName="text_1" presStyleLbl="node1" presStyleIdx="0" presStyleCnt="3">
        <dgm:presLayoutVars>
          <dgm:bulletEnabled val="1"/>
        </dgm:presLayoutVars>
      </dgm:prSet>
      <dgm:spPr/>
      <dgm:t>
        <a:bodyPr/>
        <a:lstStyle/>
        <a:p>
          <a:endParaRPr lang="tr-TR"/>
        </a:p>
      </dgm:t>
    </dgm:pt>
    <dgm:pt modelId="{E039D5B6-DD0C-4F73-8F78-6CA71EC7AD1D}" type="pres">
      <dgm:prSet presAssocID="{3768B66B-BFCF-44BA-8E5F-639E6A3187B2}" presName="accent_1" presStyleCnt="0"/>
      <dgm:spPr/>
      <dgm:t>
        <a:bodyPr/>
        <a:lstStyle/>
        <a:p>
          <a:endParaRPr lang="tr-TR"/>
        </a:p>
      </dgm:t>
    </dgm:pt>
    <dgm:pt modelId="{C45AA72B-2CCD-41EB-A8EC-5EF648FB36A1}" type="pres">
      <dgm:prSet presAssocID="{3768B66B-BFCF-44BA-8E5F-639E6A3187B2}" presName="accentRepeatNode" presStyleLbl="solidFgAcc1" presStyleIdx="0" presStyleCnt="3"/>
      <dgm:spPr>
        <a:prstGeom prst="cloud">
          <a:avLst/>
        </a:prstGeom>
      </dgm:spPr>
      <dgm:t>
        <a:bodyPr/>
        <a:lstStyle/>
        <a:p>
          <a:endParaRPr lang="tr-TR"/>
        </a:p>
      </dgm:t>
    </dgm:pt>
    <dgm:pt modelId="{5B1CBF03-8CDB-479F-8D80-DCF3B695CBF0}" type="pres">
      <dgm:prSet presAssocID="{9099B679-8EE1-43EA-AB57-51DC63EFEADF}" presName="text_2" presStyleLbl="node1" presStyleIdx="1" presStyleCnt="3">
        <dgm:presLayoutVars>
          <dgm:bulletEnabled val="1"/>
        </dgm:presLayoutVars>
      </dgm:prSet>
      <dgm:spPr/>
      <dgm:t>
        <a:bodyPr/>
        <a:lstStyle/>
        <a:p>
          <a:endParaRPr lang="tr-TR"/>
        </a:p>
      </dgm:t>
    </dgm:pt>
    <dgm:pt modelId="{7FF71A3F-3BBD-4FBE-A39D-DCD904799DC6}" type="pres">
      <dgm:prSet presAssocID="{9099B679-8EE1-43EA-AB57-51DC63EFEADF}" presName="accent_2" presStyleCnt="0"/>
      <dgm:spPr/>
      <dgm:t>
        <a:bodyPr/>
        <a:lstStyle/>
        <a:p>
          <a:endParaRPr lang="tr-TR"/>
        </a:p>
      </dgm:t>
    </dgm:pt>
    <dgm:pt modelId="{10642672-9AB6-426B-9354-324E9A5FA33F}" type="pres">
      <dgm:prSet presAssocID="{9099B679-8EE1-43EA-AB57-51DC63EFEADF}" presName="accentRepeatNode" presStyleLbl="solidFgAcc1" presStyleIdx="1" presStyleCnt="3"/>
      <dgm:spPr>
        <a:prstGeom prst="cloud">
          <a:avLst/>
        </a:prstGeom>
      </dgm:spPr>
      <dgm:t>
        <a:bodyPr/>
        <a:lstStyle/>
        <a:p>
          <a:endParaRPr lang="tr-TR"/>
        </a:p>
      </dgm:t>
    </dgm:pt>
    <dgm:pt modelId="{92F06A9F-F935-46E3-A5DF-366E6ECE499F}" type="pres">
      <dgm:prSet presAssocID="{55AD383B-1E33-4002-B4D0-7FE19CC6EF20}" presName="text_3" presStyleLbl="node1" presStyleIdx="2" presStyleCnt="3">
        <dgm:presLayoutVars>
          <dgm:bulletEnabled val="1"/>
        </dgm:presLayoutVars>
      </dgm:prSet>
      <dgm:spPr/>
      <dgm:t>
        <a:bodyPr/>
        <a:lstStyle/>
        <a:p>
          <a:endParaRPr lang="tr-TR"/>
        </a:p>
      </dgm:t>
    </dgm:pt>
    <dgm:pt modelId="{E7DA1299-0C2F-4E16-B93D-791E522DF20E}" type="pres">
      <dgm:prSet presAssocID="{55AD383B-1E33-4002-B4D0-7FE19CC6EF20}" presName="accent_3" presStyleCnt="0"/>
      <dgm:spPr/>
      <dgm:t>
        <a:bodyPr/>
        <a:lstStyle/>
        <a:p>
          <a:endParaRPr lang="tr-TR"/>
        </a:p>
      </dgm:t>
    </dgm:pt>
    <dgm:pt modelId="{9A7E7891-EA6C-4973-B7B2-EB0495965045}" type="pres">
      <dgm:prSet presAssocID="{55AD383B-1E33-4002-B4D0-7FE19CC6EF20}" presName="accentRepeatNode" presStyleLbl="solidFgAcc1" presStyleIdx="2" presStyleCnt="3"/>
      <dgm:spPr>
        <a:prstGeom prst="cloud">
          <a:avLst/>
        </a:prstGeom>
      </dgm:spPr>
      <dgm:t>
        <a:bodyPr/>
        <a:lstStyle/>
        <a:p>
          <a:endParaRPr lang="tr-TR"/>
        </a:p>
      </dgm:t>
    </dgm:pt>
  </dgm:ptLst>
  <dgm:cxnLst>
    <dgm:cxn modelId="{0501AC01-C877-4D0A-B2CC-CFFA6F88D56F}" type="presOf" srcId="{9099B679-8EE1-43EA-AB57-51DC63EFEADF}" destId="{5B1CBF03-8CDB-479F-8D80-DCF3B695CBF0}" srcOrd="0" destOrd="0" presId="urn:microsoft.com/office/officeart/2008/layout/VerticalCurvedList"/>
    <dgm:cxn modelId="{9F651F79-EC18-448A-8425-E98858251827}" srcId="{17E69FA1-D4AF-47D2-A973-F67E1D7933D2}" destId="{9099B679-8EE1-43EA-AB57-51DC63EFEADF}" srcOrd="1" destOrd="0" parTransId="{70806C09-4DB7-4563-BF2E-D224F13AC2E7}" sibTransId="{DF981136-E7A7-4F15-9E3D-5B56F6476279}"/>
    <dgm:cxn modelId="{7992B371-FB91-4105-AF3B-9F8B0B91329E}" type="presOf" srcId="{4BD266BF-390D-4A2E-BF86-712E01803B53}" destId="{4C6358A1-0876-43EA-A6F8-9EB629DB4361}" srcOrd="0" destOrd="0" presId="urn:microsoft.com/office/officeart/2008/layout/VerticalCurvedList"/>
    <dgm:cxn modelId="{B43E4AA7-5569-4957-9B16-DAAE7F5851AD}" type="presOf" srcId="{3768B66B-BFCF-44BA-8E5F-639E6A3187B2}" destId="{AE00B7A2-1AE4-41D0-A1CC-6B2B46EF095F}" srcOrd="0" destOrd="0" presId="urn:microsoft.com/office/officeart/2008/layout/VerticalCurvedList"/>
    <dgm:cxn modelId="{45594C51-55D1-46A8-9191-D68EF3612A49}" srcId="{17E69FA1-D4AF-47D2-A973-F67E1D7933D2}" destId="{55AD383B-1E33-4002-B4D0-7FE19CC6EF20}" srcOrd="2" destOrd="0" parTransId="{FBEF6F52-FE75-46B9-894D-5E1B620A94AB}" sibTransId="{BE10A8C9-C0FF-4AEF-9293-45E933BDA537}"/>
    <dgm:cxn modelId="{BBDD94AB-594D-4281-9AAC-54465E4C2760}" type="presOf" srcId="{55AD383B-1E33-4002-B4D0-7FE19CC6EF20}" destId="{92F06A9F-F935-46E3-A5DF-366E6ECE499F}" srcOrd="0" destOrd="0" presId="urn:microsoft.com/office/officeart/2008/layout/VerticalCurvedList"/>
    <dgm:cxn modelId="{B8197639-90BA-483C-B626-7D2A6E1BC701}" type="presOf" srcId="{17E69FA1-D4AF-47D2-A973-F67E1D7933D2}" destId="{F75A3B80-1B3F-4B8F-975A-4B83B488F22B}" srcOrd="0" destOrd="0" presId="urn:microsoft.com/office/officeart/2008/layout/VerticalCurvedList"/>
    <dgm:cxn modelId="{59B33D73-D652-45FD-9359-25210FFFEA38}" srcId="{17E69FA1-D4AF-47D2-A973-F67E1D7933D2}" destId="{3768B66B-BFCF-44BA-8E5F-639E6A3187B2}" srcOrd="0" destOrd="0" parTransId="{3FB7813A-3D59-4078-824F-22A6F5B07A0A}" sibTransId="{4BD266BF-390D-4A2E-BF86-712E01803B53}"/>
    <dgm:cxn modelId="{1050883B-CAD5-45DC-B7DC-8DB25B0F77EB}" type="presParOf" srcId="{F75A3B80-1B3F-4B8F-975A-4B83B488F22B}" destId="{80287A06-00C5-4569-B8E2-70716D53BEB0}" srcOrd="0" destOrd="0" presId="urn:microsoft.com/office/officeart/2008/layout/VerticalCurvedList"/>
    <dgm:cxn modelId="{9E026FBF-06A2-490F-AC92-76748354283D}" type="presParOf" srcId="{80287A06-00C5-4569-B8E2-70716D53BEB0}" destId="{8F71A37A-039F-4D8C-B4E2-DE4578438FC8}" srcOrd="0" destOrd="0" presId="urn:microsoft.com/office/officeart/2008/layout/VerticalCurvedList"/>
    <dgm:cxn modelId="{74C8ACDE-1818-4C8A-8CB8-B7075F48CCA4}" type="presParOf" srcId="{8F71A37A-039F-4D8C-B4E2-DE4578438FC8}" destId="{A10A3585-C5C9-4099-BF28-977F3362AC39}" srcOrd="0" destOrd="0" presId="urn:microsoft.com/office/officeart/2008/layout/VerticalCurvedList"/>
    <dgm:cxn modelId="{95B8B1C9-3512-4B4B-B658-51F23EAA93BF}" type="presParOf" srcId="{8F71A37A-039F-4D8C-B4E2-DE4578438FC8}" destId="{4C6358A1-0876-43EA-A6F8-9EB629DB4361}" srcOrd="1" destOrd="0" presId="urn:microsoft.com/office/officeart/2008/layout/VerticalCurvedList"/>
    <dgm:cxn modelId="{466A1D98-7D95-4335-A022-C2ED54A2BA4D}" type="presParOf" srcId="{8F71A37A-039F-4D8C-B4E2-DE4578438FC8}" destId="{223D2B78-66D5-4BEE-BE83-DBCE4B76CB84}" srcOrd="2" destOrd="0" presId="urn:microsoft.com/office/officeart/2008/layout/VerticalCurvedList"/>
    <dgm:cxn modelId="{3B9D914B-E3FD-4C94-A528-6986CCFEBAE6}" type="presParOf" srcId="{8F71A37A-039F-4D8C-B4E2-DE4578438FC8}" destId="{88803A98-BE47-4FD7-A560-191B69F94FAD}" srcOrd="3" destOrd="0" presId="urn:microsoft.com/office/officeart/2008/layout/VerticalCurvedList"/>
    <dgm:cxn modelId="{C29A7543-7B07-43B4-BED8-14B99FDD6F37}" type="presParOf" srcId="{80287A06-00C5-4569-B8E2-70716D53BEB0}" destId="{AE00B7A2-1AE4-41D0-A1CC-6B2B46EF095F}" srcOrd="1" destOrd="0" presId="urn:microsoft.com/office/officeart/2008/layout/VerticalCurvedList"/>
    <dgm:cxn modelId="{F6246D67-3DB5-40E4-94D5-3E85F0B36012}" type="presParOf" srcId="{80287A06-00C5-4569-B8E2-70716D53BEB0}" destId="{E039D5B6-DD0C-4F73-8F78-6CA71EC7AD1D}" srcOrd="2" destOrd="0" presId="urn:microsoft.com/office/officeart/2008/layout/VerticalCurvedList"/>
    <dgm:cxn modelId="{92469EFB-BBAD-467C-B3ED-280E130E79C0}" type="presParOf" srcId="{E039D5B6-DD0C-4F73-8F78-6CA71EC7AD1D}" destId="{C45AA72B-2CCD-41EB-A8EC-5EF648FB36A1}" srcOrd="0" destOrd="0" presId="urn:microsoft.com/office/officeart/2008/layout/VerticalCurvedList"/>
    <dgm:cxn modelId="{1C315616-7431-4A19-A5A2-BA01DFDE8473}" type="presParOf" srcId="{80287A06-00C5-4569-B8E2-70716D53BEB0}" destId="{5B1CBF03-8CDB-479F-8D80-DCF3B695CBF0}" srcOrd="3" destOrd="0" presId="urn:microsoft.com/office/officeart/2008/layout/VerticalCurvedList"/>
    <dgm:cxn modelId="{7DDAB942-B13F-4324-AB7C-9970FF29E5B6}" type="presParOf" srcId="{80287A06-00C5-4569-B8E2-70716D53BEB0}" destId="{7FF71A3F-3BBD-4FBE-A39D-DCD904799DC6}" srcOrd="4" destOrd="0" presId="urn:microsoft.com/office/officeart/2008/layout/VerticalCurvedList"/>
    <dgm:cxn modelId="{98D1DA3D-0F62-4424-904B-03952E8DDA3A}" type="presParOf" srcId="{7FF71A3F-3BBD-4FBE-A39D-DCD904799DC6}" destId="{10642672-9AB6-426B-9354-324E9A5FA33F}" srcOrd="0" destOrd="0" presId="urn:microsoft.com/office/officeart/2008/layout/VerticalCurvedList"/>
    <dgm:cxn modelId="{084AE6D0-EFF7-41DA-B020-058094CF959E}" type="presParOf" srcId="{80287A06-00C5-4569-B8E2-70716D53BEB0}" destId="{92F06A9F-F935-46E3-A5DF-366E6ECE499F}" srcOrd="5" destOrd="0" presId="urn:microsoft.com/office/officeart/2008/layout/VerticalCurvedList"/>
    <dgm:cxn modelId="{33481853-A5C8-4C61-B9B0-FC2723DAF402}" type="presParOf" srcId="{80287A06-00C5-4569-B8E2-70716D53BEB0}" destId="{E7DA1299-0C2F-4E16-B93D-791E522DF20E}" srcOrd="6" destOrd="0" presId="urn:microsoft.com/office/officeart/2008/layout/VerticalCurvedList"/>
    <dgm:cxn modelId="{0A507AB8-2550-429B-9F8C-5AAA531AF0A0}" type="presParOf" srcId="{E7DA1299-0C2F-4E16-B93D-791E522DF20E}" destId="{9A7E7891-EA6C-4973-B7B2-EB04959650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85DD49-E646-4FCB-9E33-888F1B35BA47}" type="doc">
      <dgm:prSet loTypeId="urn:microsoft.com/office/officeart/2005/8/layout/default#1" loCatId="list" qsTypeId="urn:microsoft.com/office/officeart/2005/8/quickstyle/3d7" qsCatId="3D" csTypeId="urn:microsoft.com/office/officeart/2005/8/colors/colorful1#13" csCatId="colorful" phldr="1"/>
      <dgm:spPr/>
      <dgm:t>
        <a:bodyPr/>
        <a:lstStyle/>
        <a:p>
          <a:endParaRPr lang="tr-TR"/>
        </a:p>
      </dgm:t>
    </dgm:pt>
    <dgm:pt modelId="{18D12C32-459B-481C-A812-342C48C05D2F}">
      <dgm:prSet phldrT="[Metin]" custT="1"/>
      <dgm:spPr/>
      <dgm:t>
        <a:bodyPr/>
        <a:lstStyle/>
        <a:p>
          <a:r>
            <a:rPr lang="tr-TR" sz="2400" b="0" dirty="0" smtClean="0">
              <a:solidFill>
                <a:schemeClr val="bg1"/>
              </a:solidFill>
              <a:effectLst>
                <a:outerShdw blurRad="38100" dist="38100" dir="2700000" algn="tl">
                  <a:srgbClr val="000000">
                    <a:alpha val="43137"/>
                  </a:srgbClr>
                </a:outerShdw>
              </a:effectLst>
              <a:latin typeface="Cambria" pitchFamily="18" charset="0"/>
            </a:rPr>
            <a:t>Doğum esnasında çeşitli sorunlar yaşanabilir.</a:t>
          </a:r>
          <a:r>
            <a:rPr lang="tr-TR" sz="2400" b="0" dirty="0" smtClean="0">
              <a:solidFill>
                <a:schemeClr val="tx1"/>
              </a:solidFill>
              <a:effectLst>
                <a:outerShdw blurRad="38100" dist="38100" dir="2700000" algn="tl">
                  <a:srgbClr val="000000">
                    <a:alpha val="43137"/>
                  </a:srgbClr>
                </a:outerShdw>
              </a:effectLst>
              <a:latin typeface="Cambria" pitchFamily="18" charset="0"/>
            </a:rPr>
            <a:t>  </a:t>
          </a:r>
          <a:endParaRPr lang="tr-TR" sz="2400" b="0" dirty="0">
            <a:solidFill>
              <a:schemeClr val="tx1"/>
            </a:solidFill>
            <a:effectLst>
              <a:outerShdw blurRad="38100" dist="38100" dir="2700000" algn="tl">
                <a:srgbClr val="000000">
                  <a:alpha val="43137"/>
                </a:srgbClr>
              </a:outerShdw>
            </a:effectLst>
            <a:latin typeface="Cambria" pitchFamily="18" charset="0"/>
          </a:endParaRPr>
        </a:p>
      </dgm:t>
    </dgm:pt>
    <dgm:pt modelId="{1CD56621-35CE-403B-B105-D7154FFB645B}" type="parTrans" cxnId="{4A98E9CE-1A44-44FC-ABBB-2EDFA70DC5F3}">
      <dgm:prSet/>
      <dgm:spPr/>
      <dgm:t>
        <a:bodyPr/>
        <a:lstStyle/>
        <a:p>
          <a:endParaRPr lang="tr-TR" sz="2400" b="0">
            <a:effectLst>
              <a:outerShdw blurRad="38100" dist="38100" dir="2700000" algn="tl">
                <a:srgbClr val="000000">
                  <a:alpha val="43137"/>
                </a:srgbClr>
              </a:outerShdw>
            </a:effectLst>
            <a:latin typeface="Cambria" pitchFamily="18" charset="0"/>
          </a:endParaRPr>
        </a:p>
      </dgm:t>
    </dgm:pt>
    <dgm:pt modelId="{184D71FF-29E7-4D5E-B392-CB0F9DBD5540}" type="sibTrans" cxnId="{4A98E9CE-1A44-44FC-ABBB-2EDFA70DC5F3}">
      <dgm:prSet/>
      <dgm:spPr/>
      <dgm:t>
        <a:bodyPr/>
        <a:lstStyle/>
        <a:p>
          <a:endParaRPr lang="tr-TR" sz="2400" b="0">
            <a:effectLst>
              <a:outerShdw blurRad="38100" dist="38100" dir="2700000" algn="tl">
                <a:srgbClr val="000000">
                  <a:alpha val="43137"/>
                </a:srgbClr>
              </a:outerShdw>
            </a:effectLst>
            <a:latin typeface="Cambria" pitchFamily="18" charset="0"/>
          </a:endParaRPr>
        </a:p>
      </dgm:t>
    </dgm:pt>
    <dgm:pt modelId="{2F45FE78-7806-454C-A6B6-E81B4B6FE3BD}">
      <dgm:prSet phldrT="[Metin]" custT="1"/>
      <dgm:spPr/>
      <dgm:t>
        <a:bodyPr/>
        <a:lstStyle/>
        <a:p>
          <a:r>
            <a:rPr lang="tr-TR" sz="2400" b="0" dirty="0" smtClean="0">
              <a:effectLst>
                <a:outerShdw blurRad="38100" dist="38100" dir="2700000" algn="tl">
                  <a:srgbClr val="000000">
                    <a:alpha val="43137"/>
                  </a:srgbClr>
                </a:outerShdw>
              </a:effectLst>
              <a:latin typeface="Cambria" pitchFamily="18" charset="0"/>
            </a:rPr>
            <a:t>Bebeğin ters gelmesi, kordon dolanması, bebeğin iri oluşu doğumu güçleştirecek etkenler arasındadır.</a:t>
          </a:r>
          <a:endParaRPr lang="tr-TR" sz="2400" b="0" dirty="0">
            <a:effectLst>
              <a:outerShdw blurRad="38100" dist="38100" dir="2700000" algn="tl">
                <a:srgbClr val="000000">
                  <a:alpha val="43137"/>
                </a:srgbClr>
              </a:outerShdw>
            </a:effectLst>
            <a:latin typeface="Cambria" pitchFamily="18" charset="0"/>
          </a:endParaRPr>
        </a:p>
      </dgm:t>
    </dgm:pt>
    <dgm:pt modelId="{D8670B62-4E41-4043-A52A-0F966DAFC5E2}" type="parTrans" cxnId="{708DBE71-CA46-45AD-8084-D3694FE2EE4D}">
      <dgm:prSet/>
      <dgm:spPr/>
      <dgm:t>
        <a:bodyPr/>
        <a:lstStyle/>
        <a:p>
          <a:endParaRPr lang="tr-TR" sz="2400" b="0">
            <a:effectLst>
              <a:outerShdw blurRad="38100" dist="38100" dir="2700000" algn="tl">
                <a:srgbClr val="000000">
                  <a:alpha val="43137"/>
                </a:srgbClr>
              </a:outerShdw>
            </a:effectLst>
            <a:latin typeface="Cambria" pitchFamily="18" charset="0"/>
          </a:endParaRPr>
        </a:p>
      </dgm:t>
    </dgm:pt>
    <dgm:pt modelId="{ECB4014A-EBD8-4BEA-B8D4-FD971FF18850}" type="sibTrans" cxnId="{708DBE71-CA46-45AD-8084-D3694FE2EE4D}">
      <dgm:prSet/>
      <dgm:spPr/>
      <dgm:t>
        <a:bodyPr/>
        <a:lstStyle/>
        <a:p>
          <a:endParaRPr lang="tr-TR" sz="2400" b="0">
            <a:effectLst>
              <a:outerShdw blurRad="38100" dist="38100" dir="2700000" algn="tl">
                <a:srgbClr val="000000">
                  <a:alpha val="43137"/>
                </a:srgbClr>
              </a:outerShdw>
            </a:effectLst>
            <a:latin typeface="Cambria" pitchFamily="18" charset="0"/>
          </a:endParaRPr>
        </a:p>
      </dgm:t>
    </dgm:pt>
    <dgm:pt modelId="{C453A12B-D88C-412D-96D4-D8F7E8B02FCA}">
      <dgm:prSet phldrT="[Metin]" custT="1"/>
      <dgm:spPr/>
      <dgm:t>
        <a:bodyPr/>
        <a:lstStyle/>
        <a:p>
          <a:r>
            <a:rPr lang="tr-TR" sz="2400" b="0" dirty="0" smtClean="0">
              <a:effectLst>
                <a:outerShdw blurRad="38100" dist="38100" dir="2700000" algn="tl">
                  <a:srgbClr val="000000">
                    <a:alpha val="43137"/>
                  </a:srgbClr>
                </a:outerShdw>
              </a:effectLst>
              <a:latin typeface="Cambria" pitchFamily="18" charset="0"/>
            </a:rPr>
            <a:t>Doğumdaki güçlükler nedeniyle beynin oksijensiz kalması zihinsel yetersizliğe ve çeşitli sağlık sorunlarına yol açabilir.</a:t>
          </a:r>
          <a:endParaRPr lang="tr-TR" sz="2400" b="0" dirty="0">
            <a:effectLst>
              <a:outerShdw blurRad="38100" dist="38100" dir="2700000" algn="tl">
                <a:srgbClr val="000000">
                  <a:alpha val="43137"/>
                </a:srgbClr>
              </a:outerShdw>
            </a:effectLst>
            <a:latin typeface="Cambria" pitchFamily="18" charset="0"/>
          </a:endParaRPr>
        </a:p>
      </dgm:t>
    </dgm:pt>
    <dgm:pt modelId="{CAC19FF4-B227-4E80-8112-15E58686F75A}" type="parTrans" cxnId="{6500FC38-5B37-4433-8713-F4335652EB66}">
      <dgm:prSet/>
      <dgm:spPr/>
      <dgm:t>
        <a:bodyPr/>
        <a:lstStyle/>
        <a:p>
          <a:endParaRPr lang="tr-TR" sz="2400" b="0">
            <a:effectLst>
              <a:outerShdw blurRad="38100" dist="38100" dir="2700000" algn="tl">
                <a:srgbClr val="000000">
                  <a:alpha val="43137"/>
                </a:srgbClr>
              </a:outerShdw>
            </a:effectLst>
            <a:latin typeface="Cambria" pitchFamily="18" charset="0"/>
          </a:endParaRPr>
        </a:p>
      </dgm:t>
    </dgm:pt>
    <dgm:pt modelId="{621917D9-C8D1-44F1-BBF3-6EEBA663DDD9}" type="sibTrans" cxnId="{6500FC38-5B37-4433-8713-F4335652EB66}">
      <dgm:prSet/>
      <dgm:spPr/>
      <dgm:t>
        <a:bodyPr/>
        <a:lstStyle/>
        <a:p>
          <a:endParaRPr lang="tr-TR" sz="2400" b="0">
            <a:effectLst>
              <a:outerShdw blurRad="38100" dist="38100" dir="2700000" algn="tl">
                <a:srgbClr val="000000">
                  <a:alpha val="43137"/>
                </a:srgbClr>
              </a:outerShdw>
            </a:effectLst>
            <a:latin typeface="Cambria" pitchFamily="18" charset="0"/>
          </a:endParaRPr>
        </a:p>
      </dgm:t>
    </dgm:pt>
    <dgm:pt modelId="{12D4EBC2-B13D-458F-B0C6-D84341F1368D}" type="pres">
      <dgm:prSet presAssocID="{7D85DD49-E646-4FCB-9E33-888F1B35BA47}" presName="diagram" presStyleCnt="0">
        <dgm:presLayoutVars>
          <dgm:dir/>
          <dgm:resizeHandles val="exact"/>
        </dgm:presLayoutVars>
      </dgm:prSet>
      <dgm:spPr/>
      <dgm:t>
        <a:bodyPr/>
        <a:lstStyle/>
        <a:p>
          <a:endParaRPr lang="tr-TR"/>
        </a:p>
      </dgm:t>
    </dgm:pt>
    <dgm:pt modelId="{E291B7C4-ECFD-4EFB-9467-32ED12116A16}" type="pres">
      <dgm:prSet presAssocID="{18D12C32-459B-481C-A812-342C48C05D2F}" presName="node" presStyleLbl="node1" presStyleIdx="0" presStyleCnt="3">
        <dgm:presLayoutVars>
          <dgm:bulletEnabled val="1"/>
        </dgm:presLayoutVars>
      </dgm:prSet>
      <dgm:spPr/>
      <dgm:t>
        <a:bodyPr/>
        <a:lstStyle/>
        <a:p>
          <a:endParaRPr lang="tr-TR"/>
        </a:p>
      </dgm:t>
    </dgm:pt>
    <dgm:pt modelId="{61DF6949-EB77-4FC3-8EFE-422293E3B4E0}" type="pres">
      <dgm:prSet presAssocID="{184D71FF-29E7-4D5E-B392-CB0F9DBD5540}" presName="sibTrans" presStyleCnt="0"/>
      <dgm:spPr/>
      <dgm:t>
        <a:bodyPr/>
        <a:lstStyle/>
        <a:p>
          <a:endParaRPr lang="tr-TR"/>
        </a:p>
      </dgm:t>
    </dgm:pt>
    <dgm:pt modelId="{4E7B505A-34D5-4E25-B2C6-B1583708A6F4}" type="pres">
      <dgm:prSet presAssocID="{2F45FE78-7806-454C-A6B6-E81B4B6FE3BD}" presName="node" presStyleLbl="node1" presStyleIdx="1" presStyleCnt="3">
        <dgm:presLayoutVars>
          <dgm:bulletEnabled val="1"/>
        </dgm:presLayoutVars>
      </dgm:prSet>
      <dgm:spPr/>
      <dgm:t>
        <a:bodyPr/>
        <a:lstStyle/>
        <a:p>
          <a:endParaRPr lang="tr-TR"/>
        </a:p>
      </dgm:t>
    </dgm:pt>
    <dgm:pt modelId="{E87C43D9-1666-4B22-8F7B-BF16242E99EC}" type="pres">
      <dgm:prSet presAssocID="{ECB4014A-EBD8-4BEA-B8D4-FD971FF18850}" presName="sibTrans" presStyleCnt="0"/>
      <dgm:spPr/>
      <dgm:t>
        <a:bodyPr/>
        <a:lstStyle/>
        <a:p>
          <a:endParaRPr lang="tr-TR"/>
        </a:p>
      </dgm:t>
    </dgm:pt>
    <dgm:pt modelId="{CD1EC03C-A236-4FB3-B977-6F726E5C98E3}" type="pres">
      <dgm:prSet presAssocID="{C453A12B-D88C-412D-96D4-D8F7E8B02FCA}" presName="node" presStyleLbl="node1" presStyleIdx="2" presStyleCnt="3">
        <dgm:presLayoutVars>
          <dgm:bulletEnabled val="1"/>
        </dgm:presLayoutVars>
      </dgm:prSet>
      <dgm:spPr/>
      <dgm:t>
        <a:bodyPr/>
        <a:lstStyle/>
        <a:p>
          <a:endParaRPr lang="tr-TR"/>
        </a:p>
      </dgm:t>
    </dgm:pt>
  </dgm:ptLst>
  <dgm:cxnLst>
    <dgm:cxn modelId="{4A98E9CE-1A44-44FC-ABBB-2EDFA70DC5F3}" srcId="{7D85DD49-E646-4FCB-9E33-888F1B35BA47}" destId="{18D12C32-459B-481C-A812-342C48C05D2F}" srcOrd="0" destOrd="0" parTransId="{1CD56621-35CE-403B-B105-D7154FFB645B}" sibTransId="{184D71FF-29E7-4D5E-B392-CB0F9DBD5540}"/>
    <dgm:cxn modelId="{A093AF96-7F4E-4003-85C8-450CF85BC4F3}" type="presOf" srcId="{7D85DD49-E646-4FCB-9E33-888F1B35BA47}" destId="{12D4EBC2-B13D-458F-B0C6-D84341F1368D}" srcOrd="0" destOrd="0" presId="urn:microsoft.com/office/officeart/2005/8/layout/default#1"/>
    <dgm:cxn modelId="{6500FC38-5B37-4433-8713-F4335652EB66}" srcId="{7D85DD49-E646-4FCB-9E33-888F1B35BA47}" destId="{C453A12B-D88C-412D-96D4-D8F7E8B02FCA}" srcOrd="2" destOrd="0" parTransId="{CAC19FF4-B227-4E80-8112-15E58686F75A}" sibTransId="{621917D9-C8D1-44F1-BBF3-6EEBA663DDD9}"/>
    <dgm:cxn modelId="{50105988-12F7-43DB-909D-62E52CA8A987}" type="presOf" srcId="{18D12C32-459B-481C-A812-342C48C05D2F}" destId="{E291B7C4-ECFD-4EFB-9467-32ED12116A16}" srcOrd="0" destOrd="0" presId="urn:microsoft.com/office/officeart/2005/8/layout/default#1"/>
    <dgm:cxn modelId="{B8AC9366-0E12-4995-B00E-FA2EC5F4CFBC}" type="presOf" srcId="{2F45FE78-7806-454C-A6B6-E81B4B6FE3BD}" destId="{4E7B505A-34D5-4E25-B2C6-B1583708A6F4}" srcOrd="0" destOrd="0" presId="urn:microsoft.com/office/officeart/2005/8/layout/default#1"/>
    <dgm:cxn modelId="{63D53ED1-F4B4-4B55-B0A4-8613723AD695}" type="presOf" srcId="{C453A12B-D88C-412D-96D4-D8F7E8B02FCA}" destId="{CD1EC03C-A236-4FB3-B977-6F726E5C98E3}" srcOrd="0" destOrd="0" presId="urn:microsoft.com/office/officeart/2005/8/layout/default#1"/>
    <dgm:cxn modelId="{708DBE71-CA46-45AD-8084-D3694FE2EE4D}" srcId="{7D85DD49-E646-4FCB-9E33-888F1B35BA47}" destId="{2F45FE78-7806-454C-A6B6-E81B4B6FE3BD}" srcOrd="1" destOrd="0" parTransId="{D8670B62-4E41-4043-A52A-0F966DAFC5E2}" sibTransId="{ECB4014A-EBD8-4BEA-B8D4-FD971FF18850}"/>
    <dgm:cxn modelId="{B077809F-BED6-4D36-99C3-185D58560CF4}" type="presParOf" srcId="{12D4EBC2-B13D-458F-B0C6-D84341F1368D}" destId="{E291B7C4-ECFD-4EFB-9467-32ED12116A16}" srcOrd="0" destOrd="0" presId="urn:microsoft.com/office/officeart/2005/8/layout/default#1"/>
    <dgm:cxn modelId="{00A7CA2C-1466-4B96-A302-6C7C2CE79F64}" type="presParOf" srcId="{12D4EBC2-B13D-458F-B0C6-D84341F1368D}" destId="{61DF6949-EB77-4FC3-8EFE-422293E3B4E0}" srcOrd="1" destOrd="0" presId="urn:microsoft.com/office/officeart/2005/8/layout/default#1"/>
    <dgm:cxn modelId="{56D60F37-2FBA-4B57-9043-4716BAAC5B8A}" type="presParOf" srcId="{12D4EBC2-B13D-458F-B0C6-D84341F1368D}" destId="{4E7B505A-34D5-4E25-B2C6-B1583708A6F4}" srcOrd="2" destOrd="0" presId="urn:microsoft.com/office/officeart/2005/8/layout/default#1"/>
    <dgm:cxn modelId="{6A11117A-FEC6-413A-8541-779AFC26E92A}" type="presParOf" srcId="{12D4EBC2-B13D-458F-B0C6-D84341F1368D}" destId="{E87C43D9-1666-4B22-8F7B-BF16242E99EC}" srcOrd="3" destOrd="0" presId="urn:microsoft.com/office/officeart/2005/8/layout/default#1"/>
    <dgm:cxn modelId="{5E69F283-F75C-44B6-A301-8100816B518B}" type="presParOf" srcId="{12D4EBC2-B13D-458F-B0C6-D84341F1368D}" destId="{CD1EC03C-A236-4FB3-B977-6F726E5C98E3}"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7A1145D-9456-4B03-BFB7-33DBE1E08848}" type="doc">
      <dgm:prSet loTypeId="urn:microsoft.com/office/officeart/2008/layout/VerticalCurvedList" loCatId="list" qsTypeId="urn:microsoft.com/office/officeart/2005/8/quickstyle/3d1" qsCatId="3D" csTypeId="urn:microsoft.com/office/officeart/2005/8/colors/colorful1#4" csCatId="colorful" phldr="1"/>
      <dgm:spPr/>
      <dgm:t>
        <a:bodyPr/>
        <a:lstStyle/>
        <a:p>
          <a:endParaRPr lang="tr-TR"/>
        </a:p>
      </dgm:t>
    </dgm:pt>
    <dgm:pt modelId="{777ACAFC-2220-490A-86CF-4C8803A225B7}">
      <dgm:prSet phldrT="[Metin]" custT="1"/>
      <dgm:spPr/>
      <dgm:t>
        <a:bodyPr/>
        <a:lstStyle/>
        <a:p>
          <a:r>
            <a:rPr lang="tr-TR" sz="2400" dirty="0" smtClean="0">
              <a:effectLst>
                <a:outerShdw blurRad="38100" dist="38100" dir="2700000" algn="tl">
                  <a:srgbClr val="000000">
                    <a:alpha val="43137"/>
                  </a:srgbClr>
                </a:outerShdw>
              </a:effectLst>
              <a:latin typeface="Cambria" pitchFamily="18" charset="0"/>
            </a:rPr>
            <a:t>Çeşitli zehirlenmeler</a:t>
          </a:r>
          <a:endParaRPr lang="tr-TR" sz="2400" dirty="0">
            <a:effectLst>
              <a:outerShdw blurRad="38100" dist="38100" dir="2700000" algn="tl">
                <a:srgbClr val="000000">
                  <a:alpha val="43137"/>
                </a:srgbClr>
              </a:outerShdw>
            </a:effectLst>
            <a:latin typeface="Cambria" pitchFamily="18" charset="0"/>
          </a:endParaRPr>
        </a:p>
      </dgm:t>
    </dgm:pt>
    <dgm:pt modelId="{07CE527D-BDBC-4AD2-B942-7A25745DB22A}" type="parTrans" cxnId="{086E1E40-ACD4-4637-80C7-348514288508}">
      <dgm:prSet/>
      <dgm:spPr/>
      <dgm:t>
        <a:bodyPr/>
        <a:lstStyle/>
        <a:p>
          <a:endParaRPr lang="tr-TR" sz="2400">
            <a:effectLst>
              <a:outerShdw blurRad="38100" dist="38100" dir="2700000" algn="tl">
                <a:srgbClr val="000000">
                  <a:alpha val="43137"/>
                </a:srgbClr>
              </a:outerShdw>
            </a:effectLst>
            <a:latin typeface="Cambria" pitchFamily="18" charset="0"/>
          </a:endParaRPr>
        </a:p>
      </dgm:t>
    </dgm:pt>
    <dgm:pt modelId="{3E61C455-8A76-4D49-86EB-C32039AE326F}" type="sibTrans" cxnId="{086E1E40-ACD4-4637-80C7-348514288508}">
      <dgm:prSet/>
      <dgm:spPr/>
      <dgm:t>
        <a:bodyPr/>
        <a:lstStyle/>
        <a:p>
          <a:endParaRPr lang="tr-TR" sz="2400">
            <a:effectLst>
              <a:outerShdw blurRad="38100" dist="38100" dir="2700000" algn="tl">
                <a:srgbClr val="000000">
                  <a:alpha val="43137"/>
                </a:srgbClr>
              </a:outerShdw>
            </a:effectLst>
            <a:latin typeface="Cambria" pitchFamily="18" charset="0"/>
          </a:endParaRPr>
        </a:p>
      </dgm:t>
    </dgm:pt>
    <dgm:pt modelId="{3BE11B77-AE96-4DBF-8E46-FA3544A56138}">
      <dgm:prSet phldrT="[Metin]" custT="1"/>
      <dgm:spPr/>
      <dgm:t>
        <a:bodyPr/>
        <a:lstStyle/>
        <a:p>
          <a:r>
            <a:rPr lang="tr-TR" sz="2400" dirty="0" err="1" smtClean="0">
              <a:effectLst>
                <a:outerShdw blurRad="38100" dist="38100" dir="2700000" algn="tl">
                  <a:srgbClr val="000000">
                    <a:alpha val="43137"/>
                  </a:srgbClr>
                </a:outerShdw>
              </a:effectLst>
              <a:latin typeface="Cambria" pitchFamily="18" charset="0"/>
            </a:rPr>
            <a:t>Psikososyal</a:t>
          </a:r>
          <a:r>
            <a:rPr lang="tr-TR" sz="2400" dirty="0" smtClean="0">
              <a:effectLst>
                <a:outerShdw blurRad="38100" dist="38100" dir="2700000" algn="tl">
                  <a:srgbClr val="000000">
                    <a:alpha val="43137"/>
                  </a:srgbClr>
                </a:outerShdw>
              </a:effectLst>
              <a:latin typeface="Cambria" pitchFamily="18" charset="0"/>
            </a:rPr>
            <a:t> etmenler</a:t>
          </a:r>
          <a:endParaRPr lang="tr-TR" sz="2400" dirty="0">
            <a:effectLst>
              <a:outerShdw blurRad="38100" dist="38100" dir="2700000" algn="tl">
                <a:srgbClr val="000000">
                  <a:alpha val="43137"/>
                </a:srgbClr>
              </a:outerShdw>
            </a:effectLst>
            <a:latin typeface="Cambria" pitchFamily="18" charset="0"/>
          </a:endParaRPr>
        </a:p>
      </dgm:t>
    </dgm:pt>
    <dgm:pt modelId="{8B617BB8-EC7C-43EB-A2B4-B980649B078E}" type="parTrans" cxnId="{2E9A54E2-AADD-4C6D-A946-8A72A291B0B4}">
      <dgm:prSet/>
      <dgm:spPr/>
      <dgm:t>
        <a:bodyPr/>
        <a:lstStyle/>
        <a:p>
          <a:endParaRPr lang="tr-TR" sz="2400">
            <a:effectLst>
              <a:outerShdw blurRad="38100" dist="38100" dir="2700000" algn="tl">
                <a:srgbClr val="000000">
                  <a:alpha val="43137"/>
                </a:srgbClr>
              </a:outerShdw>
            </a:effectLst>
            <a:latin typeface="Cambria" pitchFamily="18" charset="0"/>
          </a:endParaRPr>
        </a:p>
      </dgm:t>
    </dgm:pt>
    <dgm:pt modelId="{F3BD3436-08E5-4C03-94A2-08E470682B89}" type="sibTrans" cxnId="{2E9A54E2-AADD-4C6D-A946-8A72A291B0B4}">
      <dgm:prSet/>
      <dgm:spPr/>
      <dgm:t>
        <a:bodyPr/>
        <a:lstStyle/>
        <a:p>
          <a:endParaRPr lang="tr-TR" sz="2400">
            <a:effectLst>
              <a:outerShdw blurRad="38100" dist="38100" dir="2700000" algn="tl">
                <a:srgbClr val="000000">
                  <a:alpha val="43137"/>
                </a:srgbClr>
              </a:outerShdw>
            </a:effectLst>
            <a:latin typeface="Cambria" pitchFamily="18" charset="0"/>
          </a:endParaRPr>
        </a:p>
      </dgm:t>
    </dgm:pt>
    <dgm:pt modelId="{C7C79DC5-605A-4AAA-A0B9-533074647225}">
      <dgm:prSet phldrT="[Metin]" custT="1"/>
      <dgm:spPr/>
      <dgm:t>
        <a:bodyPr/>
        <a:lstStyle/>
        <a:p>
          <a:r>
            <a:rPr lang="tr-TR" sz="2400" dirty="0" smtClean="0">
              <a:effectLst>
                <a:outerShdw blurRad="38100" dist="38100" dir="2700000" algn="tl">
                  <a:srgbClr val="000000">
                    <a:alpha val="43137"/>
                  </a:srgbClr>
                </a:outerShdw>
              </a:effectLst>
              <a:latin typeface="Cambria" pitchFamily="18" charset="0"/>
            </a:rPr>
            <a:t>Yaşanan</a:t>
          </a:r>
          <a:r>
            <a:rPr lang="tr-TR" sz="2400" baseline="0" dirty="0" smtClean="0">
              <a:effectLst>
                <a:outerShdw blurRad="38100" dist="38100" dir="2700000" algn="tl">
                  <a:srgbClr val="000000">
                    <a:alpha val="43137"/>
                  </a:srgbClr>
                </a:outerShdw>
              </a:effectLst>
              <a:latin typeface="Cambria" pitchFamily="18" charset="0"/>
            </a:rPr>
            <a:t> travmalar</a:t>
          </a:r>
          <a:endParaRPr lang="tr-TR" sz="2400" dirty="0">
            <a:effectLst>
              <a:outerShdw blurRad="38100" dist="38100" dir="2700000" algn="tl">
                <a:srgbClr val="000000">
                  <a:alpha val="43137"/>
                </a:srgbClr>
              </a:outerShdw>
            </a:effectLst>
            <a:latin typeface="Cambria" pitchFamily="18" charset="0"/>
          </a:endParaRPr>
        </a:p>
      </dgm:t>
    </dgm:pt>
    <dgm:pt modelId="{C3DAB8AB-FC57-456F-AB14-91D35561FF76}" type="parTrans" cxnId="{98995B2E-6D77-4149-B387-6C7DFE7721A8}">
      <dgm:prSet/>
      <dgm:spPr/>
      <dgm:t>
        <a:bodyPr/>
        <a:lstStyle/>
        <a:p>
          <a:endParaRPr lang="tr-TR" sz="2400">
            <a:effectLst>
              <a:outerShdw blurRad="38100" dist="38100" dir="2700000" algn="tl">
                <a:srgbClr val="000000">
                  <a:alpha val="43137"/>
                </a:srgbClr>
              </a:outerShdw>
            </a:effectLst>
            <a:latin typeface="Cambria" pitchFamily="18" charset="0"/>
          </a:endParaRPr>
        </a:p>
      </dgm:t>
    </dgm:pt>
    <dgm:pt modelId="{100348CC-A743-4F3D-A219-1F78799EB70A}" type="sibTrans" cxnId="{98995B2E-6D77-4149-B387-6C7DFE7721A8}">
      <dgm:prSet/>
      <dgm:spPr/>
      <dgm:t>
        <a:bodyPr/>
        <a:lstStyle/>
        <a:p>
          <a:endParaRPr lang="tr-TR" sz="2400">
            <a:effectLst>
              <a:outerShdw blurRad="38100" dist="38100" dir="2700000" algn="tl">
                <a:srgbClr val="000000">
                  <a:alpha val="43137"/>
                </a:srgbClr>
              </a:outerShdw>
            </a:effectLst>
            <a:latin typeface="Cambria" pitchFamily="18" charset="0"/>
          </a:endParaRPr>
        </a:p>
      </dgm:t>
    </dgm:pt>
    <dgm:pt modelId="{DBA436FD-6811-44FA-9559-0047E2C4DD26}">
      <dgm:prSet phldrT="[Metin]" custT="1"/>
      <dgm:spPr/>
      <dgm:t>
        <a:bodyPr/>
        <a:lstStyle/>
        <a:p>
          <a:r>
            <a:rPr lang="tr-TR" sz="2400" dirty="0" smtClean="0">
              <a:effectLst>
                <a:outerShdw blurRad="38100" dist="38100" dir="2700000" algn="tl">
                  <a:srgbClr val="000000">
                    <a:alpha val="43137"/>
                  </a:srgbClr>
                </a:outerShdw>
              </a:effectLst>
              <a:latin typeface="Cambria" pitchFamily="18" charset="0"/>
            </a:rPr>
            <a:t>Kazalar, kafa çarpmaları</a:t>
          </a:r>
          <a:endParaRPr lang="tr-TR" sz="2400" dirty="0">
            <a:effectLst>
              <a:outerShdw blurRad="38100" dist="38100" dir="2700000" algn="tl">
                <a:srgbClr val="000000">
                  <a:alpha val="43137"/>
                </a:srgbClr>
              </a:outerShdw>
            </a:effectLst>
            <a:latin typeface="Cambria" pitchFamily="18" charset="0"/>
          </a:endParaRPr>
        </a:p>
      </dgm:t>
    </dgm:pt>
    <dgm:pt modelId="{D3F6D2FC-AFC1-4BA4-9BB5-0B7D2C1F334A}" type="parTrans" cxnId="{F1A6EBEC-1851-48A4-9488-8CB0DC0289B3}">
      <dgm:prSet/>
      <dgm:spPr/>
      <dgm:t>
        <a:bodyPr/>
        <a:lstStyle/>
        <a:p>
          <a:endParaRPr lang="tr-TR" sz="2400">
            <a:effectLst>
              <a:outerShdw blurRad="38100" dist="38100" dir="2700000" algn="tl">
                <a:srgbClr val="000000">
                  <a:alpha val="43137"/>
                </a:srgbClr>
              </a:outerShdw>
            </a:effectLst>
            <a:latin typeface="Cambria" pitchFamily="18" charset="0"/>
          </a:endParaRPr>
        </a:p>
      </dgm:t>
    </dgm:pt>
    <dgm:pt modelId="{799F9030-7EC5-4B6F-8748-D1F2AFEE1764}" type="sibTrans" cxnId="{F1A6EBEC-1851-48A4-9488-8CB0DC0289B3}">
      <dgm:prSet/>
      <dgm:spPr/>
      <dgm:t>
        <a:bodyPr/>
        <a:lstStyle/>
        <a:p>
          <a:endParaRPr lang="tr-TR" sz="2400">
            <a:effectLst>
              <a:outerShdw blurRad="38100" dist="38100" dir="2700000" algn="tl">
                <a:srgbClr val="000000">
                  <a:alpha val="43137"/>
                </a:srgbClr>
              </a:outerShdw>
            </a:effectLst>
            <a:latin typeface="Cambria" pitchFamily="18" charset="0"/>
          </a:endParaRPr>
        </a:p>
      </dgm:t>
    </dgm:pt>
    <dgm:pt modelId="{6D647690-DE3D-4B16-BAF5-39E9F43C7AC4}" type="pres">
      <dgm:prSet presAssocID="{A7A1145D-9456-4B03-BFB7-33DBE1E08848}" presName="Name0" presStyleCnt="0">
        <dgm:presLayoutVars>
          <dgm:chMax val="7"/>
          <dgm:chPref val="7"/>
          <dgm:dir/>
        </dgm:presLayoutVars>
      </dgm:prSet>
      <dgm:spPr/>
      <dgm:t>
        <a:bodyPr/>
        <a:lstStyle/>
        <a:p>
          <a:endParaRPr lang="tr-TR"/>
        </a:p>
      </dgm:t>
    </dgm:pt>
    <dgm:pt modelId="{B83BC64D-659E-461F-B54E-41AFA9F97408}" type="pres">
      <dgm:prSet presAssocID="{A7A1145D-9456-4B03-BFB7-33DBE1E08848}" presName="Name1" presStyleCnt="0"/>
      <dgm:spPr/>
      <dgm:t>
        <a:bodyPr/>
        <a:lstStyle/>
        <a:p>
          <a:endParaRPr lang="tr-TR"/>
        </a:p>
      </dgm:t>
    </dgm:pt>
    <dgm:pt modelId="{9C78D86C-C8A7-441B-9F8F-B39A3EB7E001}" type="pres">
      <dgm:prSet presAssocID="{A7A1145D-9456-4B03-BFB7-33DBE1E08848}" presName="cycle" presStyleCnt="0"/>
      <dgm:spPr/>
      <dgm:t>
        <a:bodyPr/>
        <a:lstStyle/>
        <a:p>
          <a:endParaRPr lang="tr-TR"/>
        </a:p>
      </dgm:t>
    </dgm:pt>
    <dgm:pt modelId="{15145E91-386C-496B-8C1B-E9E9F1B08ECC}" type="pres">
      <dgm:prSet presAssocID="{A7A1145D-9456-4B03-BFB7-33DBE1E08848}" presName="srcNode" presStyleLbl="node1" presStyleIdx="0" presStyleCnt="4"/>
      <dgm:spPr/>
      <dgm:t>
        <a:bodyPr/>
        <a:lstStyle/>
        <a:p>
          <a:endParaRPr lang="tr-TR"/>
        </a:p>
      </dgm:t>
    </dgm:pt>
    <dgm:pt modelId="{076F050D-59AB-4610-A54B-E59F78D40806}" type="pres">
      <dgm:prSet presAssocID="{A7A1145D-9456-4B03-BFB7-33DBE1E08848}" presName="conn" presStyleLbl="parChTrans1D2" presStyleIdx="0" presStyleCnt="1"/>
      <dgm:spPr/>
      <dgm:t>
        <a:bodyPr/>
        <a:lstStyle/>
        <a:p>
          <a:endParaRPr lang="tr-TR"/>
        </a:p>
      </dgm:t>
    </dgm:pt>
    <dgm:pt modelId="{1314C762-9D43-4642-8A0B-01132A691F31}" type="pres">
      <dgm:prSet presAssocID="{A7A1145D-9456-4B03-BFB7-33DBE1E08848}" presName="extraNode" presStyleLbl="node1" presStyleIdx="0" presStyleCnt="4"/>
      <dgm:spPr/>
      <dgm:t>
        <a:bodyPr/>
        <a:lstStyle/>
        <a:p>
          <a:endParaRPr lang="tr-TR"/>
        </a:p>
      </dgm:t>
    </dgm:pt>
    <dgm:pt modelId="{F82DF1A0-2960-427A-A445-874C405F1437}" type="pres">
      <dgm:prSet presAssocID="{A7A1145D-9456-4B03-BFB7-33DBE1E08848}" presName="dstNode" presStyleLbl="node1" presStyleIdx="0" presStyleCnt="4"/>
      <dgm:spPr/>
      <dgm:t>
        <a:bodyPr/>
        <a:lstStyle/>
        <a:p>
          <a:endParaRPr lang="tr-TR"/>
        </a:p>
      </dgm:t>
    </dgm:pt>
    <dgm:pt modelId="{6034DF5C-7A5C-4B0A-9D03-2F25C8C1D7CA}" type="pres">
      <dgm:prSet presAssocID="{777ACAFC-2220-490A-86CF-4C8803A225B7}" presName="text_1" presStyleLbl="node1" presStyleIdx="0" presStyleCnt="4">
        <dgm:presLayoutVars>
          <dgm:bulletEnabled val="1"/>
        </dgm:presLayoutVars>
      </dgm:prSet>
      <dgm:spPr/>
      <dgm:t>
        <a:bodyPr/>
        <a:lstStyle/>
        <a:p>
          <a:endParaRPr lang="tr-TR"/>
        </a:p>
      </dgm:t>
    </dgm:pt>
    <dgm:pt modelId="{639562E0-7DA9-4CFE-9F8B-2A3537C6DCAC}" type="pres">
      <dgm:prSet presAssocID="{777ACAFC-2220-490A-86CF-4C8803A225B7}" presName="accent_1" presStyleCnt="0"/>
      <dgm:spPr/>
      <dgm:t>
        <a:bodyPr/>
        <a:lstStyle/>
        <a:p>
          <a:endParaRPr lang="tr-TR"/>
        </a:p>
      </dgm:t>
    </dgm:pt>
    <dgm:pt modelId="{45D6B907-77B7-415C-B8E0-050AD8819FD7}" type="pres">
      <dgm:prSet presAssocID="{777ACAFC-2220-490A-86CF-4C8803A225B7}" presName="accentRepeatNode" presStyleLbl="solidFgAcc1" presStyleIdx="0" presStyleCnt="4"/>
      <dgm:spPr>
        <a:prstGeom prst="ellipseRibbon">
          <a:avLst/>
        </a:prstGeom>
        <a:gradFill rotWithShape="0">
          <a:gsLst>
            <a:gs pos="0">
              <a:srgbClr val="FFEFD1"/>
            </a:gs>
            <a:gs pos="64999">
              <a:srgbClr val="F0EBD5"/>
            </a:gs>
            <a:gs pos="100000">
              <a:srgbClr val="D1C39F"/>
            </a:gs>
          </a:gsLst>
          <a:lin ang="5400000" scaled="0"/>
        </a:gradFill>
      </dgm:spPr>
      <dgm:t>
        <a:bodyPr/>
        <a:lstStyle/>
        <a:p>
          <a:endParaRPr lang="tr-TR"/>
        </a:p>
      </dgm:t>
    </dgm:pt>
    <dgm:pt modelId="{501A9ABE-6113-41F5-867D-B993CC9D6E49}" type="pres">
      <dgm:prSet presAssocID="{3BE11B77-AE96-4DBF-8E46-FA3544A56138}" presName="text_2" presStyleLbl="node1" presStyleIdx="1" presStyleCnt="4" custScaleY="128556">
        <dgm:presLayoutVars>
          <dgm:bulletEnabled val="1"/>
        </dgm:presLayoutVars>
      </dgm:prSet>
      <dgm:spPr/>
      <dgm:t>
        <a:bodyPr/>
        <a:lstStyle/>
        <a:p>
          <a:endParaRPr lang="tr-TR"/>
        </a:p>
      </dgm:t>
    </dgm:pt>
    <dgm:pt modelId="{EB7B054E-3009-420F-A694-2240632A063C}" type="pres">
      <dgm:prSet presAssocID="{3BE11B77-AE96-4DBF-8E46-FA3544A56138}" presName="accent_2" presStyleCnt="0"/>
      <dgm:spPr/>
      <dgm:t>
        <a:bodyPr/>
        <a:lstStyle/>
        <a:p>
          <a:endParaRPr lang="tr-TR"/>
        </a:p>
      </dgm:t>
    </dgm:pt>
    <dgm:pt modelId="{C4DAC7B1-D77A-4D24-ACBA-8CC289794A39}" type="pres">
      <dgm:prSet presAssocID="{3BE11B77-AE96-4DBF-8E46-FA3544A56138}" presName="accentRepeatNode" presStyleLbl="solidFgAcc1" presStyleIdx="1" presStyleCnt="4"/>
      <dgm:spPr>
        <a:prstGeom prst="ellipseRibbon">
          <a:avLst/>
        </a:prstGeom>
        <a:gradFill rotWithShape="0">
          <a:gsLst>
            <a:gs pos="0">
              <a:srgbClr val="FFEFD1"/>
            </a:gs>
            <a:gs pos="64999">
              <a:srgbClr val="F0EBD5"/>
            </a:gs>
            <a:gs pos="100000">
              <a:srgbClr val="D1C39F"/>
            </a:gs>
          </a:gsLst>
          <a:lin ang="5400000" scaled="0"/>
        </a:gradFill>
      </dgm:spPr>
      <dgm:t>
        <a:bodyPr/>
        <a:lstStyle/>
        <a:p>
          <a:endParaRPr lang="tr-TR"/>
        </a:p>
      </dgm:t>
    </dgm:pt>
    <dgm:pt modelId="{550800D3-4C22-45C9-8BC0-7CAC4CAD6DD3}" type="pres">
      <dgm:prSet presAssocID="{C7C79DC5-605A-4AAA-A0B9-533074647225}" presName="text_3" presStyleLbl="node1" presStyleIdx="2" presStyleCnt="4">
        <dgm:presLayoutVars>
          <dgm:bulletEnabled val="1"/>
        </dgm:presLayoutVars>
      </dgm:prSet>
      <dgm:spPr/>
      <dgm:t>
        <a:bodyPr/>
        <a:lstStyle/>
        <a:p>
          <a:endParaRPr lang="tr-TR"/>
        </a:p>
      </dgm:t>
    </dgm:pt>
    <dgm:pt modelId="{09FD2DE6-B532-4F2F-9907-BB14614DCB44}" type="pres">
      <dgm:prSet presAssocID="{C7C79DC5-605A-4AAA-A0B9-533074647225}" presName="accent_3" presStyleCnt="0"/>
      <dgm:spPr/>
      <dgm:t>
        <a:bodyPr/>
        <a:lstStyle/>
        <a:p>
          <a:endParaRPr lang="tr-TR"/>
        </a:p>
      </dgm:t>
    </dgm:pt>
    <dgm:pt modelId="{13C66BE7-F3B8-4D24-8B34-E348CA1B8D3E}" type="pres">
      <dgm:prSet presAssocID="{C7C79DC5-605A-4AAA-A0B9-533074647225}" presName="accentRepeatNode" presStyleLbl="solidFgAcc1" presStyleIdx="2" presStyleCnt="4"/>
      <dgm:spPr>
        <a:prstGeom prst="ellipseRibbon">
          <a:avLst/>
        </a:prstGeom>
        <a:gradFill rotWithShape="0">
          <a:gsLst>
            <a:gs pos="0">
              <a:srgbClr val="FFEFD1"/>
            </a:gs>
            <a:gs pos="64999">
              <a:srgbClr val="F0EBD5"/>
            </a:gs>
            <a:gs pos="100000">
              <a:srgbClr val="D1C39F"/>
            </a:gs>
          </a:gsLst>
          <a:lin ang="5400000" scaled="0"/>
        </a:gradFill>
      </dgm:spPr>
      <dgm:t>
        <a:bodyPr/>
        <a:lstStyle/>
        <a:p>
          <a:endParaRPr lang="tr-TR"/>
        </a:p>
      </dgm:t>
    </dgm:pt>
    <dgm:pt modelId="{99184DEB-B983-4C95-89F3-C77AB5584EE0}" type="pres">
      <dgm:prSet presAssocID="{DBA436FD-6811-44FA-9559-0047E2C4DD26}" presName="text_4" presStyleLbl="node1" presStyleIdx="3" presStyleCnt="4">
        <dgm:presLayoutVars>
          <dgm:bulletEnabled val="1"/>
        </dgm:presLayoutVars>
      </dgm:prSet>
      <dgm:spPr/>
      <dgm:t>
        <a:bodyPr/>
        <a:lstStyle/>
        <a:p>
          <a:endParaRPr lang="tr-TR"/>
        </a:p>
      </dgm:t>
    </dgm:pt>
    <dgm:pt modelId="{AF2DC67D-EDCB-4538-BEC2-72825383BE85}" type="pres">
      <dgm:prSet presAssocID="{DBA436FD-6811-44FA-9559-0047E2C4DD26}" presName="accent_4" presStyleCnt="0"/>
      <dgm:spPr/>
    </dgm:pt>
    <dgm:pt modelId="{78FBDBDD-E2CC-4CF5-832B-6BF59DE9C024}" type="pres">
      <dgm:prSet presAssocID="{DBA436FD-6811-44FA-9559-0047E2C4DD26}" presName="accentRepeatNode" presStyleLbl="solidFgAcc1" presStyleIdx="3" presStyleCnt="4"/>
      <dgm:spPr>
        <a:prstGeom prst="ellipseRibbon">
          <a:avLst/>
        </a:prstGeom>
        <a:gradFill rotWithShape="0">
          <a:gsLst>
            <a:gs pos="0">
              <a:srgbClr val="FFEFD1"/>
            </a:gs>
            <a:gs pos="64999">
              <a:srgbClr val="F0EBD5"/>
            </a:gs>
            <a:gs pos="100000">
              <a:srgbClr val="D1C39F"/>
            </a:gs>
          </a:gsLst>
          <a:lin ang="5400000" scaled="0"/>
        </a:gradFill>
      </dgm:spPr>
      <dgm:t>
        <a:bodyPr/>
        <a:lstStyle/>
        <a:p>
          <a:endParaRPr lang="tr-TR"/>
        </a:p>
      </dgm:t>
    </dgm:pt>
  </dgm:ptLst>
  <dgm:cxnLst>
    <dgm:cxn modelId="{E7255A1F-DBE1-469C-BDD0-D7FED87C644D}" type="presOf" srcId="{A7A1145D-9456-4B03-BFB7-33DBE1E08848}" destId="{6D647690-DE3D-4B16-BAF5-39E9F43C7AC4}" srcOrd="0" destOrd="0" presId="urn:microsoft.com/office/officeart/2008/layout/VerticalCurvedList"/>
    <dgm:cxn modelId="{7EC99725-5785-44FE-9A1D-F9BC14A0F3B2}" type="presOf" srcId="{777ACAFC-2220-490A-86CF-4C8803A225B7}" destId="{6034DF5C-7A5C-4B0A-9D03-2F25C8C1D7CA}" srcOrd="0" destOrd="0" presId="urn:microsoft.com/office/officeart/2008/layout/VerticalCurvedList"/>
    <dgm:cxn modelId="{10933C09-C341-4B59-926F-C7AB5569B6B2}" type="presOf" srcId="{3E61C455-8A76-4D49-86EB-C32039AE326F}" destId="{076F050D-59AB-4610-A54B-E59F78D40806}" srcOrd="0" destOrd="0" presId="urn:microsoft.com/office/officeart/2008/layout/VerticalCurvedList"/>
    <dgm:cxn modelId="{2E9A54E2-AADD-4C6D-A946-8A72A291B0B4}" srcId="{A7A1145D-9456-4B03-BFB7-33DBE1E08848}" destId="{3BE11B77-AE96-4DBF-8E46-FA3544A56138}" srcOrd="1" destOrd="0" parTransId="{8B617BB8-EC7C-43EB-A2B4-B980649B078E}" sibTransId="{F3BD3436-08E5-4C03-94A2-08E470682B89}"/>
    <dgm:cxn modelId="{F1A6EBEC-1851-48A4-9488-8CB0DC0289B3}" srcId="{A7A1145D-9456-4B03-BFB7-33DBE1E08848}" destId="{DBA436FD-6811-44FA-9559-0047E2C4DD26}" srcOrd="3" destOrd="0" parTransId="{D3F6D2FC-AFC1-4BA4-9BB5-0B7D2C1F334A}" sibTransId="{799F9030-7EC5-4B6F-8748-D1F2AFEE1764}"/>
    <dgm:cxn modelId="{C413825C-BB07-4261-9342-D3FF383FC28E}" type="presOf" srcId="{C7C79DC5-605A-4AAA-A0B9-533074647225}" destId="{550800D3-4C22-45C9-8BC0-7CAC4CAD6DD3}" srcOrd="0" destOrd="0" presId="urn:microsoft.com/office/officeart/2008/layout/VerticalCurvedList"/>
    <dgm:cxn modelId="{35252B08-ABB6-4311-958A-F5587935A66A}" type="presOf" srcId="{DBA436FD-6811-44FA-9559-0047E2C4DD26}" destId="{99184DEB-B983-4C95-89F3-C77AB5584EE0}" srcOrd="0" destOrd="0" presId="urn:microsoft.com/office/officeart/2008/layout/VerticalCurvedList"/>
    <dgm:cxn modelId="{98995B2E-6D77-4149-B387-6C7DFE7721A8}" srcId="{A7A1145D-9456-4B03-BFB7-33DBE1E08848}" destId="{C7C79DC5-605A-4AAA-A0B9-533074647225}" srcOrd="2" destOrd="0" parTransId="{C3DAB8AB-FC57-456F-AB14-91D35561FF76}" sibTransId="{100348CC-A743-4F3D-A219-1F78799EB70A}"/>
    <dgm:cxn modelId="{086E1E40-ACD4-4637-80C7-348514288508}" srcId="{A7A1145D-9456-4B03-BFB7-33DBE1E08848}" destId="{777ACAFC-2220-490A-86CF-4C8803A225B7}" srcOrd="0" destOrd="0" parTransId="{07CE527D-BDBC-4AD2-B942-7A25745DB22A}" sibTransId="{3E61C455-8A76-4D49-86EB-C32039AE326F}"/>
    <dgm:cxn modelId="{2D262410-C883-4BAB-9C62-E05697AF55F8}" type="presOf" srcId="{3BE11B77-AE96-4DBF-8E46-FA3544A56138}" destId="{501A9ABE-6113-41F5-867D-B993CC9D6E49}" srcOrd="0" destOrd="0" presId="urn:microsoft.com/office/officeart/2008/layout/VerticalCurvedList"/>
    <dgm:cxn modelId="{098F8FF5-9C78-43F5-9E53-1E7E294C4AF8}" type="presParOf" srcId="{6D647690-DE3D-4B16-BAF5-39E9F43C7AC4}" destId="{B83BC64D-659E-461F-B54E-41AFA9F97408}" srcOrd="0" destOrd="0" presId="urn:microsoft.com/office/officeart/2008/layout/VerticalCurvedList"/>
    <dgm:cxn modelId="{0B275110-705B-4E50-BC11-B75E963EFC47}" type="presParOf" srcId="{B83BC64D-659E-461F-B54E-41AFA9F97408}" destId="{9C78D86C-C8A7-441B-9F8F-B39A3EB7E001}" srcOrd="0" destOrd="0" presId="urn:microsoft.com/office/officeart/2008/layout/VerticalCurvedList"/>
    <dgm:cxn modelId="{A99590DB-8262-4DBE-A54A-E2B69F295E0F}" type="presParOf" srcId="{9C78D86C-C8A7-441B-9F8F-B39A3EB7E001}" destId="{15145E91-386C-496B-8C1B-E9E9F1B08ECC}" srcOrd="0" destOrd="0" presId="urn:microsoft.com/office/officeart/2008/layout/VerticalCurvedList"/>
    <dgm:cxn modelId="{2CD49072-9083-482C-9496-D9BF1D25DEA3}" type="presParOf" srcId="{9C78D86C-C8A7-441B-9F8F-B39A3EB7E001}" destId="{076F050D-59AB-4610-A54B-E59F78D40806}" srcOrd="1" destOrd="0" presId="urn:microsoft.com/office/officeart/2008/layout/VerticalCurvedList"/>
    <dgm:cxn modelId="{A69FCBA5-78C1-45DB-865A-1A68813554C3}" type="presParOf" srcId="{9C78D86C-C8A7-441B-9F8F-B39A3EB7E001}" destId="{1314C762-9D43-4642-8A0B-01132A691F31}" srcOrd="2" destOrd="0" presId="urn:microsoft.com/office/officeart/2008/layout/VerticalCurvedList"/>
    <dgm:cxn modelId="{42EF9183-20DE-41FD-B35F-FBA9A75C52E6}" type="presParOf" srcId="{9C78D86C-C8A7-441B-9F8F-B39A3EB7E001}" destId="{F82DF1A0-2960-427A-A445-874C405F1437}" srcOrd="3" destOrd="0" presId="urn:microsoft.com/office/officeart/2008/layout/VerticalCurvedList"/>
    <dgm:cxn modelId="{C898F234-D4F8-4455-B1AB-7664831CC05E}" type="presParOf" srcId="{B83BC64D-659E-461F-B54E-41AFA9F97408}" destId="{6034DF5C-7A5C-4B0A-9D03-2F25C8C1D7CA}" srcOrd="1" destOrd="0" presId="urn:microsoft.com/office/officeart/2008/layout/VerticalCurvedList"/>
    <dgm:cxn modelId="{C1B3D872-1BFD-41FC-84FE-E40AA72A8E58}" type="presParOf" srcId="{B83BC64D-659E-461F-B54E-41AFA9F97408}" destId="{639562E0-7DA9-4CFE-9F8B-2A3537C6DCAC}" srcOrd="2" destOrd="0" presId="urn:microsoft.com/office/officeart/2008/layout/VerticalCurvedList"/>
    <dgm:cxn modelId="{684621D8-C10D-448E-8776-DE42743EBFDF}" type="presParOf" srcId="{639562E0-7DA9-4CFE-9F8B-2A3537C6DCAC}" destId="{45D6B907-77B7-415C-B8E0-050AD8819FD7}" srcOrd="0" destOrd="0" presId="urn:microsoft.com/office/officeart/2008/layout/VerticalCurvedList"/>
    <dgm:cxn modelId="{257F5D41-CB46-4361-BDBA-8772EA05EB83}" type="presParOf" srcId="{B83BC64D-659E-461F-B54E-41AFA9F97408}" destId="{501A9ABE-6113-41F5-867D-B993CC9D6E49}" srcOrd="3" destOrd="0" presId="urn:microsoft.com/office/officeart/2008/layout/VerticalCurvedList"/>
    <dgm:cxn modelId="{D38B3A30-F636-4C9B-84D1-F2D27F484B4E}" type="presParOf" srcId="{B83BC64D-659E-461F-B54E-41AFA9F97408}" destId="{EB7B054E-3009-420F-A694-2240632A063C}" srcOrd="4" destOrd="0" presId="urn:microsoft.com/office/officeart/2008/layout/VerticalCurvedList"/>
    <dgm:cxn modelId="{BC252577-FD21-4390-8995-37758F81A133}" type="presParOf" srcId="{EB7B054E-3009-420F-A694-2240632A063C}" destId="{C4DAC7B1-D77A-4D24-ACBA-8CC289794A39}" srcOrd="0" destOrd="0" presId="urn:microsoft.com/office/officeart/2008/layout/VerticalCurvedList"/>
    <dgm:cxn modelId="{2A1E7E28-8F92-44F6-A52D-A1B46A220287}" type="presParOf" srcId="{B83BC64D-659E-461F-B54E-41AFA9F97408}" destId="{550800D3-4C22-45C9-8BC0-7CAC4CAD6DD3}" srcOrd="5" destOrd="0" presId="urn:microsoft.com/office/officeart/2008/layout/VerticalCurvedList"/>
    <dgm:cxn modelId="{0F93BB2F-5379-4AEB-A7A5-ACE6243E5083}" type="presParOf" srcId="{B83BC64D-659E-461F-B54E-41AFA9F97408}" destId="{09FD2DE6-B532-4F2F-9907-BB14614DCB44}" srcOrd="6" destOrd="0" presId="urn:microsoft.com/office/officeart/2008/layout/VerticalCurvedList"/>
    <dgm:cxn modelId="{3A44AABF-8910-4B8C-96C9-0F2DCF854CCF}" type="presParOf" srcId="{09FD2DE6-B532-4F2F-9907-BB14614DCB44}" destId="{13C66BE7-F3B8-4D24-8B34-E348CA1B8D3E}" srcOrd="0" destOrd="0" presId="urn:microsoft.com/office/officeart/2008/layout/VerticalCurvedList"/>
    <dgm:cxn modelId="{8A258AB5-4DE5-4F4F-9D30-935778E27E3D}" type="presParOf" srcId="{B83BC64D-659E-461F-B54E-41AFA9F97408}" destId="{99184DEB-B983-4C95-89F3-C77AB5584EE0}" srcOrd="7" destOrd="0" presId="urn:microsoft.com/office/officeart/2008/layout/VerticalCurvedList"/>
    <dgm:cxn modelId="{638497A6-BC5A-4E42-AEE6-3C5AA0866477}" type="presParOf" srcId="{B83BC64D-659E-461F-B54E-41AFA9F97408}" destId="{AF2DC67D-EDCB-4538-BEC2-72825383BE85}" srcOrd="8" destOrd="0" presId="urn:microsoft.com/office/officeart/2008/layout/VerticalCurvedList"/>
    <dgm:cxn modelId="{95F704D5-D8A2-42BD-8B5D-6BBC3811C0CC}" type="presParOf" srcId="{AF2DC67D-EDCB-4538-BEC2-72825383BE85}" destId="{78FBDBDD-E2CC-4CF5-832B-6BF59DE9C0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19C439-6362-4DD8-87C2-1447C268D332}" type="doc">
      <dgm:prSet loTypeId="urn:microsoft.com/office/officeart/2005/8/layout/lProcess1" loCatId="process" qsTypeId="urn:microsoft.com/office/officeart/2005/8/quickstyle/3d1" qsCatId="3D" csTypeId="urn:microsoft.com/office/officeart/2005/8/colors/colorful4" csCatId="colorful" phldr="1"/>
      <dgm:spPr/>
      <dgm:t>
        <a:bodyPr/>
        <a:lstStyle/>
        <a:p>
          <a:endParaRPr lang="tr-TR"/>
        </a:p>
      </dgm:t>
    </dgm:pt>
    <dgm:pt modelId="{22226305-04D6-42D5-9686-1DF32A0C05EA}">
      <dgm:prSet phldrT="[Metin]"/>
      <dgm:spPr/>
      <dgm:t>
        <a:bodyPr/>
        <a:lstStyle/>
        <a:p>
          <a:r>
            <a:rPr lang="tr-TR" dirty="0" err="1" smtClean="0">
              <a:latin typeface="Cambria" pitchFamily="18" charset="0"/>
            </a:rPr>
            <a:t>Ensafalit</a:t>
          </a:r>
          <a:r>
            <a:rPr lang="tr-TR" dirty="0" smtClean="0">
              <a:latin typeface="Cambria" pitchFamily="18" charset="0"/>
            </a:rPr>
            <a:t> beyin iltihabıdır</a:t>
          </a:r>
          <a:endParaRPr lang="tr-TR" dirty="0">
            <a:latin typeface="Cambria" pitchFamily="18" charset="0"/>
          </a:endParaRPr>
        </a:p>
      </dgm:t>
    </dgm:pt>
    <dgm:pt modelId="{49C92363-1FE3-48F9-949C-001DAAC07D1A}" type="parTrans" cxnId="{0935BEE2-2211-4E5D-B654-10DCF75659F0}">
      <dgm:prSet/>
      <dgm:spPr/>
      <dgm:t>
        <a:bodyPr/>
        <a:lstStyle/>
        <a:p>
          <a:endParaRPr lang="tr-TR">
            <a:latin typeface="Cambria" pitchFamily="18" charset="0"/>
          </a:endParaRPr>
        </a:p>
      </dgm:t>
    </dgm:pt>
    <dgm:pt modelId="{446C0401-333F-40FF-943D-2522678720B4}" type="sibTrans" cxnId="{0935BEE2-2211-4E5D-B654-10DCF75659F0}">
      <dgm:prSet/>
      <dgm:spPr/>
      <dgm:t>
        <a:bodyPr/>
        <a:lstStyle/>
        <a:p>
          <a:endParaRPr lang="tr-TR">
            <a:latin typeface="Cambria" pitchFamily="18" charset="0"/>
          </a:endParaRPr>
        </a:p>
      </dgm:t>
    </dgm:pt>
    <dgm:pt modelId="{26FF153C-7A35-4A17-A6F1-B7E34DBD6B05}">
      <dgm:prSet phldrT="[Metin]"/>
      <dgm:spPr/>
      <dgm:t>
        <a:bodyPr/>
        <a:lstStyle/>
        <a:p>
          <a:r>
            <a:rPr lang="tr-TR" dirty="0" smtClean="0">
              <a:effectLst>
                <a:outerShdw blurRad="38100" dist="38100" dir="2700000" algn="tl">
                  <a:srgbClr val="000000">
                    <a:alpha val="43137"/>
                  </a:srgbClr>
                </a:outerShdw>
              </a:effectLst>
              <a:latin typeface="Cambria" pitchFamily="18" charset="0"/>
            </a:rPr>
            <a:t>Çocukluk döneminde zihinsel yetersizliğe neden olabilir. </a:t>
          </a:r>
          <a:endParaRPr lang="tr-TR" dirty="0">
            <a:effectLst>
              <a:outerShdw blurRad="38100" dist="38100" dir="2700000" algn="tl">
                <a:srgbClr val="000000">
                  <a:alpha val="43137"/>
                </a:srgbClr>
              </a:outerShdw>
            </a:effectLst>
            <a:latin typeface="Cambria" pitchFamily="18" charset="0"/>
          </a:endParaRPr>
        </a:p>
      </dgm:t>
    </dgm:pt>
    <dgm:pt modelId="{5E901449-E566-4440-A301-09F95A7B0A81}" type="parTrans" cxnId="{76EA44F8-01B0-4D36-8519-EE0592F130CB}">
      <dgm:prSet/>
      <dgm:spPr/>
      <dgm:t>
        <a:bodyPr/>
        <a:lstStyle/>
        <a:p>
          <a:endParaRPr lang="tr-TR">
            <a:latin typeface="Cambria" pitchFamily="18" charset="0"/>
          </a:endParaRPr>
        </a:p>
      </dgm:t>
    </dgm:pt>
    <dgm:pt modelId="{626D54BA-9DF5-4D33-8245-782081DA126A}" type="sibTrans" cxnId="{76EA44F8-01B0-4D36-8519-EE0592F130CB}">
      <dgm:prSet/>
      <dgm:spPr/>
      <dgm:t>
        <a:bodyPr/>
        <a:lstStyle/>
        <a:p>
          <a:endParaRPr lang="tr-TR">
            <a:latin typeface="Cambria" pitchFamily="18" charset="0"/>
          </a:endParaRPr>
        </a:p>
      </dgm:t>
    </dgm:pt>
    <dgm:pt modelId="{A087D56F-98C6-4651-9457-5A62EC1DD2E6}">
      <dgm:prSet phldrT="[Metin]"/>
      <dgm:spPr/>
      <dgm:t>
        <a:bodyPr/>
        <a:lstStyle/>
        <a:p>
          <a:r>
            <a:rPr lang="tr-TR" dirty="0" smtClean="0">
              <a:latin typeface="Cambria" pitchFamily="18" charset="0"/>
            </a:rPr>
            <a:t>Menenjit beyin zarının iltihaplanmasıdır.</a:t>
          </a:r>
          <a:endParaRPr lang="tr-TR" dirty="0">
            <a:latin typeface="Cambria" pitchFamily="18" charset="0"/>
          </a:endParaRPr>
        </a:p>
      </dgm:t>
    </dgm:pt>
    <dgm:pt modelId="{4BD6F3E1-CF5B-40D1-9A6A-9126F9B3C141}" type="parTrans" cxnId="{6678BF8B-F2F0-4F23-88FA-09369B62BCC4}">
      <dgm:prSet/>
      <dgm:spPr/>
      <dgm:t>
        <a:bodyPr/>
        <a:lstStyle/>
        <a:p>
          <a:endParaRPr lang="tr-TR">
            <a:latin typeface="Cambria" pitchFamily="18" charset="0"/>
          </a:endParaRPr>
        </a:p>
      </dgm:t>
    </dgm:pt>
    <dgm:pt modelId="{F4FA80E3-6AB4-434C-B530-E0D63328C4EA}" type="sibTrans" cxnId="{6678BF8B-F2F0-4F23-88FA-09369B62BCC4}">
      <dgm:prSet/>
      <dgm:spPr/>
      <dgm:t>
        <a:bodyPr/>
        <a:lstStyle/>
        <a:p>
          <a:endParaRPr lang="tr-TR">
            <a:latin typeface="Cambria" pitchFamily="18" charset="0"/>
          </a:endParaRPr>
        </a:p>
      </dgm:t>
    </dgm:pt>
    <dgm:pt modelId="{C57A908B-026E-4371-8A43-32626F691C88}">
      <dgm:prSet phldrT="[Metin]"/>
      <dgm:spPr/>
      <dgm:t>
        <a:bodyPr/>
        <a:lstStyle/>
        <a:p>
          <a:r>
            <a:rPr lang="tr-TR" dirty="0" smtClean="0">
              <a:effectLst>
                <a:outerShdw blurRad="38100" dist="38100" dir="2700000" algn="tl">
                  <a:srgbClr val="000000">
                    <a:alpha val="43137"/>
                  </a:srgbClr>
                </a:outerShdw>
              </a:effectLst>
              <a:latin typeface="Cambria" pitchFamily="18" charset="0"/>
            </a:rPr>
            <a:t>Çeşitli virüsler veya bakteriler menenjite neden olabilir.</a:t>
          </a:r>
          <a:endParaRPr lang="tr-TR" dirty="0">
            <a:effectLst>
              <a:outerShdw blurRad="38100" dist="38100" dir="2700000" algn="tl">
                <a:srgbClr val="000000">
                  <a:alpha val="43137"/>
                </a:srgbClr>
              </a:outerShdw>
            </a:effectLst>
            <a:latin typeface="Cambria" pitchFamily="18" charset="0"/>
          </a:endParaRPr>
        </a:p>
      </dgm:t>
    </dgm:pt>
    <dgm:pt modelId="{981EEB36-D447-487A-8E04-569F190753B5}" type="parTrans" cxnId="{37193BF2-30AE-4CDD-B280-060737CED0DD}">
      <dgm:prSet/>
      <dgm:spPr/>
      <dgm:t>
        <a:bodyPr/>
        <a:lstStyle/>
        <a:p>
          <a:endParaRPr lang="tr-TR">
            <a:latin typeface="Cambria" pitchFamily="18" charset="0"/>
          </a:endParaRPr>
        </a:p>
      </dgm:t>
    </dgm:pt>
    <dgm:pt modelId="{576EC6FF-0D10-4313-BDCC-4B0AD4656B2A}" type="sibTrans" cxnId="{37193BF2-30AE-4CDD-B280-060737CED0DD}">
      <dgm:prSet/>
      <dgm:spPr/>
      <dgm:t>
        <a:bodyPr/>
        <a:lstStyle/>
        <a:p>
          <a:endParaRPr lang="tr-TR">
            <a:latin typeface="Cambria" pitchFamily="18" charset="0"/>
          </a:endParaRPr>
        </a:p>
      </dgm:t>
    </dgm:pt>
    <dgm:pt modelId="{52EDCD3D-37E9-4CC2-B429-8D71058FF4F1}">
      <dgm:prSet phldrT="[Metin]"/>
      <dgm:spPr/>
      <dgm:t>
        <a:bodyPr/>
        <a:lstStyle/>
        <a:p>
          <a:r>
            <a:rPr lang="tr-TR" dirty="0" smtClean="0">
              <a:latin typeface="Cambria" pitchFamily="18" charset="0"/>
            </a:rPr>
            <a:t> </a:t>
          </a:r>
          <a:r>
            <a:rPr lang="tr-TR" dirty="0" smtClean="0">
              <a:effectLst>
                <a:outerShdw blurRad="38100" dist="38100" dir="2700000" algn="tl">
                  <a:srgbClr val="000000">
                    <a:alpha val="43137"/>
                  </a:srgbClr>
                </a:outerShdw>
              </a:effectLst>
              <a:latin typeface="Cambria" pitchFamily="18" charset="0"/>
            </a:rPr>
            <a:t>Küçük yaşlarda görülen menenjit zihinsel yetersizliğe neden olabilir</a:t>
          </a:r>
          <a:endParaRPr lang="tr-TR" dirty="0">
            <a:effectLst>
              <a:outerShdw blurRad="38100" dist="38100" dir="2700000" algn="tl">
                <a:srgbClr val="000000">
                  <a:alpha val="43137"/>
                </a:srgbClr>
              </a:outerShdw>
            </a:effectLst>
            <a:latin typeface="Cambria" pitchFamily="18" charset="0"/>
          </a:endParaRPr>
        </a:p>
      </dgm:t>
    </dgm:pt>
    <dgm:pt modelId="{31D16A33-5C1A-4DC3-9E3C-00671BC47656}" type="parTrans" cxnId="{DBC60F5F-9884-411E-947D-CBE3B72CECDB}">
      <dgm:prSet/>
      <dgm:spPr/>
      <dgm:t>
        <a:bodyPr/>
        <a:lstStyle/>
        <a:p>
          <a:endParaRPr lang="tr-TR">
            <a:latin typeface="Cambria" pitchFamily="18" charset="0"/>
          </a:endParaRPr>
        </a:p>
      </dgm:t>
    </dgm:pt>
    <dgm:pt modelId="{61B82A30-EE53-4AA0-ABCB-C71716760233}" type="sibTrans" cxnId="{DBC60F5F-9884-411E-947D-CBE3B72CECDB}">
      <dgm:prSet/>
      <dgm:spPr/>
      <dgm:t>
        <a:bodyPr/>
        <a:lstStyle/>
        <a:p>
          <a:endParaRPr lang="tr-TR">
            <a:latin typeface="Cambria" pitchFamily="18" charset="0"/>
          </a:endParaRPr>
        </a:p>
      </dgm:t>
    </dgm:pt>
    <dgm:pt modelId="{AC8AC2D1-0098-4103-9F78-582899F71E39}">
      <dgm:prSet/>
      <dgm:spPr/>
      <dgm:t>
        <a:bodyPr/>
        <a:lstStyle/>
        <a:p>
          <a:r>
            <a:rPr lang="tr-TR" dirty="0" smtClean="0">
              <a:effectLst>
                <a:outerShdw blurRad="38100" dist="38100" dir="2700000" algn="tl">
                  <a:srgbClr val="000000">
                    <a:alpha val="43137"/>
                  </a:srgbClr>
                </a:outerShdw>
              </a:effectLst>
              <a:latin typeface="Cambria" pitchFamily="18" charset="0"/>
            </a:rPr>
            <a:t>Yüksek ateşe neden olan bir durumdur. </a:t>
          </a:r>
          <a:endParaRPr lang="tr-TR" dirty="0">
            <a:effectLst>
              <a:outerShdw blurRad="38100" dist="38100" dir="2700000" algn="tl">
                <a:srgbClr val="000000">
                  <a:alpha val="43137"/>
                </a:srgbClr>
              </a:outerShdw>
            </a:effectLst>
            <a:latin typeface="Cambria" pitchFamily="18" charset="0"/>
          </a:endParaRPr>
        </a:p>
      </dgm:t>
    </dgm:pt>
    <dgm:pt modelId="{1688B091-3CC0-4BCC-A029-85357EBC049F}" type="parTrans" cxnId="{70800EA6-4CC1-45E6-A30E-DB38B0269AA6}">
      <dgm:prSet/>
      <dgm:spPr/>
      <dgm:t>
        <a:bodyPr/>
        <a:lstStyle/>
        <a:p>
          <a:endParaRPr lang="tr-TR">
            <a:latin typeface="Cambria" pitchFamily="18" charset="0"/>
          </a:endParaRPr>
        </a:p>
      </dgm:t>
    </dgm:pt>
    <dgm:pt modelId="{02668C7E-C4CF-423F-8571-327E75C59A26}" type="sibTrans" cxnId="{70800EA6-4CC1-45E6-A30E-DB38B0269AA6}">
      <dgm:prSet/>
      <dgm:spPr/>
      <dgm:t>
        <a:bodyPr/>
        <a:lstStyle/>
        <a:p>
          <a:endParaRPr lang="tr-TR">
            <a:latin typeface="Cambria" pitchFamily="18" charset="0"/>
          </a:endParaRPr>
        </a:p>
      </dgm:t>
    </dgm:pt>
    <dgm:pt modelId="{DB1A111F-1271-4006-AD3D-8B4316C7DFA8}" type="pres">
      <dgm:prSet presAssocID="{F819C439-6362-4DD8-87C2-1447C268D332}" presName="Name0" presStyleCnt="0">
        <dgm:presLayoutVars>
          <dgm:dir/>
          <dgm:animLvl val="lvl"/>
          <dgm:resizeHandles val="exact"/>
        </dgm:presLayoutVars>
      </dgm:prSet>
      <dgm:spPr/>
      <dgm:t>
        <a:bodyPr/>
        <a:lstStyle/>
        <a:p>
          <a:endParaRPr lang="tr-TR"/>
        </a:p>
      </dgm:t>
    </dgm:pt>
    <dgm:pt modelId="{198FF912-5D34-43F0-B48E-413ED4BEFD0A}" type="pres">
      <dgm:prSet presAssocID="{22226305-04D6-42D5-9686-1DF32A0C05EA}" presName="vertFlow" presStyleCnt="0"/>
      <dgm:spPr/>
      <dgm:t>
        <a:bodyPr/>
        <a:lstStyle/>
        <a:p>
          <a:endParaRPr lang="tr-TR"/>
        </a:p>
      </dgm:t>
    </dgm:pt>
    <dgm:pt modelId="{31444DB7-2E54-4DDA-B179-441848D0315F}" type="pres">
      <dgm:prSet presAssocID="{22226305-04D6-42D5-9686-1DF32A0C05EA}" presName="header" presStyleLbl="node1" presStyleIdx="0" presStyleCnt="2"/>
      <dgm:spPr/>
      <dgm:t>
        <a:bodyPr/>
        <a:lstStyle/>
        <a:p>
          <a:endParaRPr lang="tr-TR"/>
        </a:p>
      </dgm:t>
    </dgm:pt>
    <dgm:pt modelId="{7EB5FF50-6DAD-411A-AFFB-C5C2E0D13C9B}" type="pres">
      <dgm:prSet presAssocID="{1688B091-3CC0-4BCC-A029-85357EBC049F}" presName="parTrans" presStyleLbl="sibTrans2D1" presStyleIdx="0" presStyleCnt="4"/>
      <dgm:spPr/>
      <dgm:t>
        <a:bodyPr/>
        <a:lstStyle/>
        <a:p>
          <a:endParaRPr lang="tr-TR"/>
        </a:p>
      </dgm:t>
    </dgm:pt>
    <dgm:pt modelId="{DD01F98A-EF99-4BEC-8677-6135B05D830B}" type="pres">
      <dgm:prSet presAssocID="{AC8AC2D1-0098-4103-9F78-582899F71E39}" presName="child" presStyleLbl="alignAccFollowNode1" presStyleIdx="0" presStyleCnt="4">
        <dgm:presLayoutVars>
          <dgm:chMax val="0"/>
          <dgm:bulletEnabled val="1"/>
        </dgm:presLayoutVars>
      </dgm:prSet>
      <dgm:spPr/>
      <dgm:t>
        <a:bodyPr/>
        <a:lstStyle/>
        <a:p>
          <a:endParaRPr lang="tr-TR"/>
        </a:p>
      </dgm:t>
    </dgm:pt>
    <dgm:pt modelId="{4C596D73-B310-4F22-BF46-75861BFC89C1}" type="pres">
      <dgm:prSet presAssocID="{02668C7E-C4CF-423F-8571-327E75C59A26}" presName="sibTrans" presStyleLbl="sibTrans2D1" presStyleIdx="1" presStyleCnt="4"/>
      <dgm:spPr/>
      <dgm:t>
        <a:bodyPr/>
        <a:lstStyle/>
        <a:p>
          <a:endParaRPr lang="tr-TR"/>
        </a:p>
      </dgm:t>
    </dgm:pt>
    <dgm:pt modelId="{5640F9F6-5337-4E18-9964-AC5AAD6DDC50}" type="pres">
      <dgm:prSet presAssocID="{26FF153C-7A35-4A17-A6F1-B7E34DBD6B05}" presName="child" presStyleLbl="alignAccFollowNode1" presStyleIdx="1" presStyleCnt="4">
        <dgm:presLayoutVars>
          <dgm:chMax val="0"/>
          <dgm:bulletEnabled val="1"/>
        </dgm:presLayoutVars>
      </dgm:prSet>
      <dgm:spPr/>
      <dgm:t>
        <a:bodyPr/>
        <a:lstStyle/>
        <a:p>
          <a:endParaRPr lang="tr-TR"/>
        </a:p>
      </dgm:t>
    </dgm:pt>
    <dgm:pt modelId="{ED2A389B-A017-477E-A8B3-6A2578D03A61}" type="pres">
      <dgm:prSet presAssocID="{22226305-04D6-42D5-9686-1DF32A0C05EA}" presName="hSp" presStyleCnt="0"/>
      <dgm:spPr/>
      <dgm:t>
        <a:bodyPr/>
        <a:lstStyle/>
        <a:p>
          <a:endParaRPr lang="tr-TR"/>
        </a:p>
      </dgm:t>
    </dgm:pt>
    <dgm:pt modelId="{6F46C5A1-E7AA-4D62-AE3D-9AE6B2A1F38E}" type="pres">
      <dgm:prSet presAssocID="{A087D56F-98C6-4651-9457-5A62EC1DD2E6}" presName="vertFlow" presStyleCnt="0"/>
      <dgm:spPr/>
      <dgm:t>
        <a:bodyPr/>
        <a:lstStyle/>
        <a:p>
          <a:endParaRPr lang="tr-TR"/>
        </a:p>
      </dgm:t>
    </dgm:pt>
    <dgm:pt modelId="{A4454A07-31ED-4A93-939D-D2D8740F0833}" type="pres">
      <dgm:prSet presAssocID="{A087D56F-98C6-4651-9457-5A62EC1DD2E6}" presName="header" presStyleLbl="node1" presStyleIdx="1" presStyleCnt="2"/>
      <dgm:spPr/>
      <dgm:t>
        <a:bodyPr/>
        <a:lstStyle/>
        <a:p>
          <a:endParaRPr lang="tr-TR"/>
        </a:p>
      </dgm:t>
    </dgm:pt>
    <dgm:pt modelId="{09E1773B-02A1-4907-B6C3-FAFC02A054BA}" type="pres">
      <dgm:prSet presAssocID="{981EEB36-D447-487A-8E04-569F190753B5}" presName="parTrans" presStyleLbl="sibTrans2D1" presStyleIdx="2" presStyleCnt="4"/>
      <dgm:spPr/>
      <dgm:t>
        <a:bodyPr/>
        <a:lstStyle/>
        <a:p>
          <a:endParaRPr lang="tr-TR"/>
        </a:p>
      </dgm:t>
    </dgm:pt>
    <dgm:pt modelId="{F6C950A7-6BEA-4F97-B552-E3C487DEBEAC}" type="pres">
      <dgm:prSet presAssocID="{C57A908B-026E-4371-8A43-32626F691C88}" presName="child" presStyleLbl="alignAccFollowNode1" presStyleIdx="2" presStyleCnt="4">
        <dgm:presLayoutVars>
          <dgm:chMax val="0"/>
          <dgm:bulletEnabled val="1"/>
        </dgm:presLayoutVars>
      </dgm:prSet>
      <dgm:spPr/>
      <dgm:t>
        <a:bodyPr/>
        <a:lstStyle/>
        <a:p>
          <a:endParaRPr lang="tr-TR"/>
        </a:p>
      </dgm:t>
    </dgm:pt>
    <dgm:pt modelId="{B8FF9CF8-BE20-40DF-8F2F-7EBA59D678B0}" type="pres">
      <dgm:prSet presAssocID="{576EC6FF-0D10-4313-BDCC-4B0AD4656B2A}" presName="sibTrans" presStyleLbl="sibTrans2D1" presStyleIdx="3" presStyleCnt="4"/>
      <dgm:spPr/>
      <dgm:t>
        <a:bodyPr/>
        <a:lstStyle/>
        <a:p>
          <a:endParaRPr lang="tr-TR"/>
        </a:p>
      </dgm:t>
    </dgm:pt>
    <dgm:pt modelId="{F7E2A997-E68C-4D79-BBD6-7E5C7A9494E1}" type="pres">
      <dgm:prSet presAssocID="{52EDCD3D-37E9-4CC2-B429-8D71058FF4F1}" presName="child" presStyleLbl="alignAccFollowNode1" presStyleIdx="3" presStyleCnt="4">
        <dgm:presLayoutVars>
          <dgm:chMax val="0"/>
          <dgm:bulletEnabled val="1"/>
        </dgm:presLayoutVars>
      </dgm:prSet>
      <dgm:spPr/>
      <dgm:t>
        <a:bodyPr/>
        <a:lstStyle/>
        <a:p>
          <a:endParaRPr lang="tr-TR"/>
        </a:p>
      </dgm:t>
    </dgm:pt>
  </dgm:ptLst>
  <dgm:cxnLst>
    <dgm:cxn modelId="{2E2783B0-8BFF-460D-A697-C7331A0D1191}" type="presOf" srcId="{22226305-04D6-42D5-9686-1DF32A0C05EA}" destId="{31444DB7-2E54-4DDA-B179-441848D0315F}" srcOrd="0" destOrd="0" presId="urn:microsoft.com/office/officeart/2005/8/layout/lProcess1"/>
    <dgm:cxn modelId="{DBC60F5F-9884-411E-947D-CBE3B72CECDB}" srcId="{A087D56F-98C6-4651-9457-5A62EC1DD2E6}" destId="{52EDCD3D-37E9-4CC2-B429-8D71058FF4F1}" srcOrd="1" destOrd="0" parTransId="{31D16A33-5C1A-4DC3-9E3C-00671BC47656}" sibTransId="{61B82A30-EE53-4AA0-ABCB-C71716760233}"/>
    <dgm:cxn modelId="{67AFA7D1-F3F8-402B-A4A9-A15FA21514BA}" type="presOf" srcId="{26FF153C-7A35-4A17-A6F1-B7E34DBD6B05}" destId="{5640F9F6-5337-4E18-9964-AC5AAD6DDC50}" srcOrd="0" destOrd="0" presId="urn:microsoft.com/office/officeart/2005/8/layout/lProcess1"/>
    <dgm:cxn modelId="{E7DD2D76-4A6B-4E77-9D61-76D364478D3E}" type="presOf" srcId="{02668C7E-C4CF-423F-8571-327E75C59A26}" destId="{4C596D73-B310-4F22-BF46-75861BFC89C1}" srcOrd="0" destOrd="0" presId="urn:microsoft.com/office/officeart/2005/8/layout/lProcess1"/>
    <dgm:cxn modelId="{70800EA6-4CC1-45E6-A30E-DB38B0269AA6}" srcId="{22226305-04D6-42D5-9686-1DF32A0C05EA}" destId="{AC8AC2D1-0098-4103-9F78-582899F71E39}" srcOrd="0" destOrd="0" parTransId="{1688B091-3CC0-4BCC-A029-85357EBC049F}" sibTransId="{02668C7E-C4CF-423F-8571-327E75C59A26}"/>
    <dgm:cxn modelId="{99AE42CD-BE78-4C1C-BDBD-61A86059C3F5}" type="presOf" srcId="{F819C439-6362-4DD8-87C2-1447C268D332}" destId="{DB1A111F-1271-4006-AD3D-8B4316C7DFA8}" srcOrd="0" destOrd="0" presId="urn:microsoft.com/office/officeart/2005/8/layout/lProcess1"/>
    <dgm:cxn modelId="{76EA44F8-01B0-4D36-8519-EE0592F130CB}" srcId="{22226305-04D6-42D5-9686-1DF32A0C05EA}" destId="{26FF153C-7A35-4A17-A6F1-B7E34DBD6B05}" srcOrd="1" destOrd="0" parTransId="{5E901449-E566-4440-A301-09F95A7B0A81}" sibTransId="{626D54BA-9DF5-4D33-8245-782081DA126A}"/>
    <dgm:cxn modelId="{D09B6BC9-2B86-4F94-AFCA-382990C7B2D1}" type="presOf" srcId="{981EEB36-D447-487A-8E04-569F190753B5}" destId="{09E1773B-02A1-4907-B6C3-FAFC02A054BA}" srcOrd="0" destOrd="0" presId="urn:microsoft.com/office/officeart/2005/8/layout/lProcess1"/>
    <dgm:cxn modelId="{F0F30119-7DD0-4112-8C0E-5627923B24A2}" type="presOf" srcId="{C57A908B-026E-4371-8A43-32626F691C88}" destId="{F6C950A7-6BEA-4F97-B552-E3C487DEBEAC}" srcOrd="0" destOrd="0" presId="urn:microsoft.com/office/officeart/2005/8/layout/lProcess1"/>
    <dgm:cxn modelId="{6678BF8B-F2F0-4F23-88FA-09369B62BCC4}" srcId="{F819C439-6362-4DD8-87C2-1447C268D332}" destId="{A087D56F-98C6-4651-9457-5A62EC1DD2E6}" srcOrd="1" destOrd="0" parTransId="{4BD6F3E1-CF5B-40D1-9A6A-9126F9B3C141}" sibTransId="{F4FA80E3-6AB4-434C-B530-E0D63328C4EA}"/>
    <dgm:cxn modelId="{94097AD5-7F52-4ECD-BCD8-ACE3657C4EC0}" type="presOf" srcId="{52EDCD3D-37E9-4CC2-B429-8D71058FF4F1}" destId="{F7E2A997-E68C-4D79-BBD6-7E5C7A9494E1}" srcOrd="0" destOrd="0" presId="urn:microsoft.com/office/officeart/2005/8/layout/lProcess1"/>
    <dgm:cxn modelId="{6509DC4D-A199-480C-81CF-6D1BB1DEA3F8}" type="presOf" srcId="{AC8AC2D1-0098-4103-9F78-582899F71E39}" destId="{DD01F98A-EF99-4BEC-8677-6135B05D830B}" srcOrd="0" destOrd="0" presId="urn:microsoft.com/office/officeart/2005/8/layout/lProcess1"/>
    <dgm:cxn modelId="{86F070EB-8301-4C5B-84AA-F326DAB966EA}" type="presOf" srcId="{A087D56F-98C6-4651-9457-5A62EC1DD2E6}" destId="{A4454A07-31ED-4A93-939D-D2D8740F0833}" srcOrd="0" destOrd="0" presId="urn:microsoft.com/office/officeart/2005/8/layout/lProcess1"/>
    <dgm:cxn modelId="{0935BEE2-2211-4E5D-B654-10DCF75659F0}" srcId="{F819C439-6362-4DD8-87C2-1447C268D332}" destId="{22226305-04D6-42D5-9686-1DF32A0C05EA}" srcOrd="0" destOrd="0" parTransId="{49C92363-1FE3-48F9-949C-001DAAC07D1A}" sibTransId="{446C0401-333F-40FF-943D-2522678720B4}"/>
    <dgm:cxn modelId="{68EC6C5D-A232-448C-BC54-A8A8B65284C7}" type="presOf" srcId="{576EC6FF-0D10-4313-BDCC-4B0AD4656B2A}" destId="{B8FF9CF8-BE20-40DF-8F2F-7EBA59D678B0}" srcOrd="0" destOrd="0" presId="urn:microsoft.com/office/officeart/2005/8/layout/lProcess1"/>
    <dgm:cxn modelId="{EF0FDB33-3943-4CB4-86EE-EED0E73D488D}" type="presOf" srcId="{1688B091-3CC0-4BCC-A029-85357EBC049F}" destId="{7EB5FF50-6DAD-411A-AFFB-C5C2E0D13C9B}" srcOrd="0" destOrd="0" presId="urn:microsoft.com/office/officeart/2005/8/layout/lProcess1"/>
    <dgm:cxn modelId="{37193BF2-30AE-4CDD-B280-060737CED0DD}" srcId="{A087D56F-98C6-4651-9457-5A62EC1DD2E6}" destId="{C57A908B-026E-4371-8A43-32626F691C88}" srcOrd="0" destOrd="0" parTransId="{981EEB36-D447-487A-8E04-569F190753B5}" sibTransId="{576EC6FF-0D10-4313-BDCC-4B0AD4656B2A}"/>
    <dgm:cxn modelId="{2D5B736C-3304-49CF-9E01-DD94FAAFDC1D}" type="presParOf" srcId="{DB1A111F-1271-4006-AD3D-8B4316C7DFA8}" destId="{198FF912-5D34-43F0-B48E-413ED4BEFD0A}" srcOrd="0" destOrd="0" presId="urn:microsoft.com/office/officeart/2005/8/layout/lProcess1"/>
    <dgm:cxn modelId="{6146719A-4FD7-47D5-9757-7B1137C0C5F7}" type="presParOf" srcId="{198FF912-5D34-43F0-B48E-413ED4BEFD0A}" destId="{31444DB7-2E54-4DDA-B179-441848D0315F}" srcOrd="0" destOrd="0" presId="urn:microsoft.com/office/officeart/2005/8/layout/lProcess1"/>
    <dgm:cxn modelId="{883388CB-9886-4D74-B2D2-5909D8C3850A}" type="presParOf" srcId="{198FF912-5D34-43F0-B48E-413ED4BEFD0A}" destId="{7EB5FF50-6DAD-411A-AFFB-C5C2E0D13C9B}" srcOrd="1" destOrd="0" presId="urn:microsoft.com/office/officeart/2005/8/layout/lProcess1"/>
    <dgm:cxn modelId="{EA886A0A-EE71-47BD-9F28-E4CF6BB7EF00}" type="presParOf" srcId="{198FF912-5D34-43F0-B48E-413ED4BEFD0A}" destId="{DD01F98A-EF99-4BEC-8677-6135B05D830B}" srcOrd="2" destOrd="0" presId="urn:microsoft.com/office/officeart/2005/8/layout/lProcess1"/>
    <dgm:cxn modelId="{F0DF1AB0-F244-4000-B0C4-F6DFF6F1A8B8}" type="presParOf" srcId="{198FF912-5D34-43F0-B48E-413ED4BEFD0A}" destId="{4C596D73-B310-4F22-BF46-75861BFC89C1}" srcOrd="3" destOrd="0" presId="urn:microsoft.com/office/officeart/2005/8/layout/lProcess1"/>
    <dgm:cxn modelId="{F6F30FB7-3E90-4ABE-B2B5-C2A4876359C8}" type="presParOf" srcId="{198FF912-5D34-43F0-B48E-413ED4BEFD0A}" destId="{5640F9F6-5337-4E18-9964-AC5AAD6DDC50}" srcOrd="4" destOrd="0" presId="urn:microsoft.com/office/officeart/2005/8/layout/lProcess1"/>
    <dgm:cxn modelId="{F4C32BFC-DAEC-47B8-AFA0-C10045AA2FCA}" type="presParOf" srcId="{DB1A111F-1271-4006-AD3D-8B4316C7DFA8}" destId="{ED2A389B-A017-477E-A8B3-6A2578D03A61}" srcOrd="1" destOrd="0" presId="urn:microsoft.com/office/officeart/2005/8/layout/lProcess1"/>
    <dgm:cxn modelId="{9CD85650-037D-485C-9B6E-B67070A56EFE}" type="presParOf" srcId="{DB1A111F-1271-4006-AD3D-8B4316C7DFA8}" destId="{6F46C5A1-E7AA-4D62-AE3D-9AE6B2A1F38E}" srcOrd="2" destOrd="0" presId="urn:microsoft.com/office/officeart/2005/8/layout/lProcess1"/>
    <dgm:cxn modelId="{87A2C092-1452-4914-AA10-D590C2B573D2}" type="presParOf" srcId="{6F46C5A1-E7AA-4D62-AE3D-9AE6B2A1F38E}" destId="{A4454A07-31ED-4A93-939D-D2D8740F0833}" srcOrd="0" destOrd="0" presId="urn:microsoft.com/office/officeart/2005/8/layout/lProcess1"/>
    <dgm:cxn modelId="{6B1F3064-549B-4C10-950E-FB31DA48B57E}" type="presParOf" srcId="{6F46C5A1-E7AA-4D62-AE3D-9AE6B2A1F38E}" destId="{09E1773B-02A1-4907-B6C3-FAFC02A054BA}" srcOrd="1" destOrd="0" presId="urn:microsoft.com/office/officeart/2005/8/layout/lProcess1"/>
    <dgm:cxn modelId="{D36C2B08-3024-4ACD-8A94-D0646282F4A2}" type="presParOf" srcId="{6F46C5A1-E7AA-4D62-AE3D-9AE6B2A1F38E}" destId="{F6C950A7-6BEA-4F97-B552-E3C487DEBEAC}" srcOrd="2" destOrd="0" presId="urn:microsoft.com/office/officeart/2005/8/layout/lProcess1"/>
    <dgm:cxn modelId="{E8E70535-4EEE-4107-9EF7-3D4D54113373}" type="presParOf" srcId="{6F46C5A1-E7AA-4D62-AE3D-9AE6B2A1F38E}" destId="{B8FF9CF8-BE20-40DF-8F2F-7EBA59D678B0}" srcOrd="3" destOrd="0" presId="urn:microsoft.com/office/officeart/2005/8/layout/lProcess1"/>
    <dgm:cxn modelId="{CD661B13-8CC5-4D10-A6E3-BF4721E42260}" type="presParOf" srcId="{6F46C5A1-E7AA-4D62-AE3D-9AE6B2A1F38E}" destId="{F7E2A997-E68C-4D79-BBD6-7E5C7A9494E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DC594-74EE-4D9B-A3DA-11D9471BEF1C}"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tr-TR"/>
        </a:p>
      </dgm:t>
    </dgm:pt>
    <dgm:pt modelId="{F21138A4-4C96-41EB-8131-5B0282330F81}">
      <dgm:prSet phldrT="[Metin]" custT="1"/>
      <dgm:spPr/>
      <dgm:t>
        <a:bodyPr/>
        <a:lstStyle/>
        <a:p>
          <a:r>
            <a:rPr lang="tr-TR" sz="2000" b="1" dirty="0" smtClean="0">
              <a:solidFill>
                <a:schemeClr val="tx1"/>
              </a:solidFill>
              <a:effectLst>
                <a:outerShdw blurRad="38100" dist="38100" dir="2700000" algn="tl">
                  <a:srgbClr val="000000">
                    <a:alpha val="43137"/>
                  </a:srgbClr>
                </a:outerShdw>
              </a:effectLst>
              <a:latin typeface="Cambria" pitchFamily="18" charset="0"/>
            </a:rPr>
            <a:t>Doğal Destek</a:t>
          </a:r>
          <a:endParaRPr lang="tr-TR" sz="2000" b="1" dirty="0">
            <a:solidFill>
              <a:schemeClr val="tx1"/>
            </a:solidFill>
            <a:effectLst>
              <a:outerShdw blurRad="38100" dist="38100" dir="2700000" algn="tl">
                <a:srgbClr val="000000">
                  <a:alpha val="43137"/>
                </a:srgbClr>
              </a:outerShdw>
            </a:effectLst>
            <a:latin typeface="Cambria" pitchFamily="18" charset="0"/>
          </a:endParaRPr>
        </a:p>
      </dgm:t>
    </dgm:pt>
    <dgm:pt modelId="{C90BD6B4-7D36-4198-BC3E-A726911E83D4}" type="parTrans" cxnId="{6AFABFD3-5D3A-4568-A8D7-C5BE824AAEDB}">
      <dgm:prSet/>
      <dgm:spPr/>
      <dgm:t>
        <a:bodyPr/>
        <a:lstStyle/>
        <a:p>
          <a:endParaRPr lang="tr-TR"/>
        </a:p>
      </dgm:t>
    </dgm:pt>
    <dgm:pt modelId="{62E00AE1-6EAC-412C-9C48-31F0906A9F94}" type="sibTrans" cxnId="{6AFABFD3-5D3A-4568-A8D7-C5BE824AAEDB}">
      <dgm:prSet/>
      <dgm:spPr/>
      <dgm:t>
        <a:bodyPr/>
        <a:lstStyle/>
        <a:p>
          <a:endParaRPr lang="tr-TR"/>
        </a:p>
      </dgm:t>
    </dgm:pt>
    <dgm:pt modelId="{894EA229-4A8C-4249-ACD2-2B19EBA5DAB7}">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İş yerindeki arkadaşların ya da okuldaki arkadaşların desteğidir.</a:t>
          </a:r>
          <a:endParaRPr lang="tr-TR" sz="2000" dirty="0">
            <a:effectLst>
              <a:outerShdw blurRad="38100" dist="38100" dir="2700000" algn="tl">
                <a:srgbClr val="000000">
                  <a:alpha val="43137"/>
                </a:srgbClr>
              </a:outerShdw>
            </a:effectLst>
            <a:latin typeface="Cambria" pitchFamily="18" charset="0"/>
          </a:endParaRPr>
        </a:p>
      </dgm:t>
    </dgm:pt>
    <dgm:pt modelId="{556756A1-BE17-4687-80FD-9794DFC913A4}" type="parTrans" cxnId="{81C8A627-1655-439D-B37B-CC828CF99034}">
      <dgm:prSet/>
      <dgm:spPr/>
      <dgm:t>
        <a:bodyPr/>
        <a:lstStyle/>
        <a:p>
          <a:endParaRPr lang="tr-TR"/>
        </a:p>
      </dgm:t>
    </dgm:pt>
    <dgm:pt modelId="{2A3DAE86-7292-42B0-B1A7-6F76E4D44421}" type="sibTrans" cxnId="{81C8A627-1655-439D-B37B-CC828CF99034}">
      <dgm:prSet/>
      <dgm:spPr/>
      <dgm:t>
        <a:bodyPr/>
        <a:lstStyle/>
        <a:p>
          <a:endParaRPr lang="tr-TR"/>
        </a:p>
      </dgm:t>
    </dgm:pt>
    <dgm:pt modelId="{D2FEC9DF-82C4-4F28-A642-C6B2386B4BFD}">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Genel Destek</a:t>
          </a:r>
          <a:endParaRPr lang="tr-TR" sz="2000" b="1" dirty="0">
            <a:effectLst>
              <a:outerShdw blurRad="38100" dist="38100" dir="2700000" algn="tl">
                <a:srgbClr val="000000">
                  <a:alpha val="43137"/>
                </a:srgbClr>
              </a:outerShdw>
            </a:effectLst>
            <a:latin typeface="Cambria" pitchFamily="18" charset="0"/>
          </a:endParaRPr>
        </a:p>
      </dgm:t>
    </dgm:pt>
    <dgm:pt modelId="{0080540B-851B-4207-AEA3-51BC7C3209CD}" type="parTrans" cxnId="{8AA878A2-7316-4209-9D3B-B052625EE630}">
      <dgm:prSet/>
      <dgm:spPr/>
      <dgm:t>
        <a:bodyPr/>
        <a:lstStyle/>
        <a:p>
          <a:endParaRPr lang="tr-TR"/>
        </a:p>
      </dgm:t>
    </dgm:pt>
    <dgm:pt modelId="{7C536588-DB9F-4AD4-9E0A-B36796ECCA64}" type="sibTrans" cxnId="{8AA878A2-7316-4209-9D3B-B052625EE630}">
      <dgm:prSet/>
      <dgm:spPr/>
      <dgm:t>
        <a:bodyPr/>
        <a:lstStyle/>
        <a:p>
          <a:endParaRPr lang="tr-TR"/>
        </a:p>
      </dgm:t>
    </dgm:pt>
    <dgm:pt modelId="{ACB2FBAF-BA5C-458E-AF24-9E9833D5CFF7}">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Herkese yönelik verilen hizmetler (toplu taşımadan yararlanma vb.) aracılığıyla yapılan destektir.</a:t>
          </a:r>
          <a:endParaRPr lang="tr-TR" sz="2000" dirty="0">
            <a:effectLst>
              <a:outerShdw blurRad="38100" dist="38100" dir="2700000" algn="tl">
                <a:srgbClr val="000000">
                  <a:alpha val="43137"/>
                </a:srgbClr>
              </a:outerShdw>
            </a:effectLst>
            <a:latin typeface="Cambria" pitchFamily="18" charset="0"/>
          </a:endParaRPr>
        </a:p>
      </dgm:t>
    </dgm:pt>
    <dgm:pt modelId="{007E7603-35E9-4B0D-AC9A-4EDF4E264E31}" type="parTrans" cxnId="{70798CB4-0E7F-4327-8386-8BB2A190913B}">
      <dgm:prSet/>
      <dgm:spPr/>
      <dgm:t>
        <a:bodyPr/>
        <a:lstStyle/>
        <a:p>
          <a:endParaRPr lang="tr-TR"/>
        </a:p>
      </dgm:t>
    </dgm:pt>
    <dgm:pt modelId="{A72395C3-CA8A-4A30-87BE-871A8BABBF85}" type="sibTrans" cxnId="{70798CB4-0E7F-4327-8386-8BB2A190913B}">
      <dgm:prSet/>
      <dgm:spPr/>
      <dgm:t>
        <a:bodyPr/>
        <a:lstStyle/>
        <a:p>
          <a:endParaRPr lang="tr-TR"/>
        </a:p>
      </dgm:t>
    </dgm:pt>
    <dgm:pt modelId="{779F75F5-B5EE-4E82-AD14-3C1A140B302B}">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Özel Destek</a:t>
          </a:r>
          <a:endParaRPr lang="tr-TR" sz="2000" b="1" dirty="0">
            <a:effectLst>
              <a:outerShdw blurRad="38100" dist="38100" dir="2700000" algn="tl">
                <a:srgbClr val="000000">
                  <a:alpha val="43137"/>
                </a:srgbClr>
              </a:outerShdw>
            </a:effectLst>
            <a:latin typeface="Cambria" pitchFamily="18" charset="0"/>
          </a:endParaRPr>
        </a:p>
      </dgm:t>
    </dgm:pt>
    <dgm:pt modelId="{D2495F99-6F69-48AD-86A7-A75D8B080FD6}" type="parTrans" cxnId="{52882CFF-1F8B-4B6B-852E-E467031B3CBA}">
      <dgm:prSet/>
      <dgm:spPr/>
      <dgm:t>
        <a:bodyPr/>
        <a:lstStyle/>
        <a:p>
          <a:endParaRPr lang="tr-TR"/>
        </a:p>
      </dgm:t>
    </dgm:pt>
    <dgm:pt modelId="{D3C298A4-60A7-416E-B5EE-7AA5C2F27A0F}" type="sibTrans" cxnId="{52882CFF-1F8B-4B6B-852E-E467031B3CBA}">
      <dgm:prSet/>
      <dgm:spPr/>
      <dgm:t>
        <a:bodyPr/>
        <a:lstStyle/>
        <a:p>
          <a:endParaRPr lang="tr-TR"/>
        </a:p>
      </dgm:t>
    </dgm:pt>
    <dgm:pt modelId="{68BB2521-E4F3-40AE-ADE7-7B93DBE2C061}">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Erken özel eğitim ve mesleki rehabilitasyon gibi sunulan hizmetleri içerir.</a:t>
          </a:r>
          <a:endParaRPr lang="tr-TR" sz="2000" dirty="0">
            <a:effectLst>
              <a:outerShdw blurRad="38100" dist="38100" dir="2700000" algn="tl">
                <a:srgbClr val="000000">
                  <a:alpha val="43137"/>
                </a:srgbClr>
              </a:outerShdw>
            </a:effectLst>
            <a:latin typeface="Cambria" pitchFamily="18" charset="0"/>
          </a:endParaRPr>
        </a:p>
      </dgm:t>
    </dgm:pt>
    <dgm:pt modelId="{A85FD5F2-9768-483C-8DBF-7EC3B7115394}" type="parTrans" cxnId="{728530B8-0F0A-4BD7-A095-A5E8E2CC625C}">
      <dgm:prSet/>
      <dgm:spPr/>
      <dgm:t>
        <a:bodyPr/>
        <a:lstStyle/>
        <a:p>
          <a:endParaRPr lang="tr-TR"/>
        </a:p>
      </dgm:t>
    </dgm:pt>
    <dgm:pt modelId="{E8D51C55-594A-48A4-B897-8CBDEF0F22CC}" type="sibTrans" cxnId="{728530B8-0F0A-4BD7-A095-A5E8E2CC625C}">
      <dgm:prSet/>
      <dgm:spPr/>
      <dgm:t>
        <a:bodyPr/>
        <a:lstStyle/>
        <a:p>
          <a:endParaRPr lang="tr-TR"/>
        </a:p>
      </dgm:t>
    </dgm:pt>
    <dgm:pt modelId="{9B555208-78FD-4DBD-A897-E48D85FB283A}">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Rastlantısal Destek</a:t>
          </a:r>
          <a:endParaRPr lang="tr-TR" sz="2000" b="1" dirty="0">
            <a:effectLst>
              <a:outerShdw blurRad="38100" dist="38100" dir="2700000" algn="tl">
                <a:srgbClr val="000000">
                  <a:alpha val="43137"/>
                </a:srgbClr>
              </a:outerShdw>
            </a:effectLst>
            <a:latin typeface="Cambria" pitchFamily="18" charset="0"/>
          </a:endParaRPr>
        </a:p>
      </dgm:t>
    </dgm:pt>
    <dgm:pt modelId="{B2CCCBA5-CC04-473C-B513-52BFF092F00E}" type="parTrans" cxnId="{5617C2DF-9868-4DB4-A0F8-ABD9706AEEEE}">
      <dgm:prSet/>
      <dgm:spPr/>
      <dgm:t>
        <a:bodyPr/>
        <a:lstStyle/>
        <a:p>
          <a:endParaRPr lang="tr-TR"/>
        </a:p>
      </dgm:t>
    </dgm:pt>
    <dgm:pt modelId="{8EC8FC80-186A-45DF-A592-2360414F3FDF}" type="sibTrans" cxnId="{5617C2DF-9868-4DB4-A0F8-ABD9706AEEEE}">
      <dgm:prSet/>
      <dgm:spPr/>
      <dgm:t>
        <a:bodyPr/>
        <a:lstStyle/>
        <a:p>
          <a:endParaRPr lang="tr-TR"/>
        </a:p>
      </dgm:t>
    </dgm:pt>
    <dgm:pt modelId="{42E1C512-545A-4A5D-81FB-75A7EC0A03A1}">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Düzenlenen bir eğlenceye katılma, bir yemeğe davet edilme şeklinde yapılan destektir.</a:t>
          </a:r>
          <a:endParaRPr lang="tr-TR" sz="2000" dirty="0">
            <a:effectLst>
              <a:outerShdw blurRad="38100" dist="38100" dir="2700000" algn="tl">
                <a:srgbClr val="000000">
                  <a:alpha val="43137"/>
                </a:srgbClr>
              </a:outerShdw>
            </a:effectLst>
            <a:latin typeface="Cambria" pitchFamily="18" charset="0"/>
          </a:endParaRPr>
        </a:p>
      </dgm:t>
    </dgm:pt>
    <dgm:pt modelId="{64BFB60A-F8CD-4817-B0B1-A46775C3D369}" type="parTrans" cxnId="{1150BC42-F0DA-4A2C-8987-E616EB379019}">
      <dgm:prSet/>
      <dgm:spPr/>
      <dgm:t>
        <a:bodyPr/>
        <a:lstStyle/>
        <a:p>
          <a:endParaRPr lang="tr-TR"/>
        </a:p>
      </dgm:t>
    </dgm:pt>
    <dgm:pt modelId="{5ADAEC02-ECF4-4865-ACB5-7EF42938721F}" type="sibTrans" cxnId="{1150BC42-F0DA-4A2C-8987-E616EB379019}">
      <dgm:prSet/>
      <dgm:spPr/>
      <dgm:t>
        <a:bodyPr/>
        <a:lstStyle/>
        <a:p>
          <a:endParaRPr lang="tr-TR"/>
        </a:p>
      </dgm:t>
    </dgm:pt>
    <dgm:pt modelId="{B517D762-B6C8-4145-A2E2-317C0E40DB0F}" type="pres">
      <dgm:prSet presAssocID="{86EDC594-74EE-4D9B-A3DA-11D9471BEF1C}" presName="Name0" presStyleCnt="0">
        <dgm:presLayoutVars>
          <dgm:dir/>
          <dgm:animLvl val="lvl"/>
          <dgm:resizeHandles val="exact"/>
        </dgm:presLayoutVars>
      </dgm:prSet>
      <dgm:spPr/>
      <dgm:t>
        <a:bodyPr/>
        <a:lstStyle/>
        <a:p>
          <a:endParaRPr lang="tr-TR"/>
        </a:p>
      </dgm:t>
    </dgm:pt>
    <dgm:pt modelId="{FCC20D4F-C692-47EE-960B-E11645CB82DE}" type="pres">
      <dgm:prSet presAssocID="{F21138A4-4C96-41EB-8131-5B0282330F81}" presName="linNode" presStyleCnt="0"/>
      <dgm:spPr/>
    </dgm:pt>
    <dgm:pt modelId="{C78FD604-EC73-4128-A971-7286BB7C8A94}" type="pres">
      <dgm:prSet presAssocID="{F21138A4-4C96-41EB-8131-5B0282330F81}" presName="parentText" presStyleLbl="node1" presStyleIdx="0" presStyleCnt="4">
        <dgm:presLayoutVars>
          <dgm:chMax val="1"/>
          <dgm:bulletEnabled val="1"/>
        </dgm:presLayoutVars>
      </dgm:prSet>
      <dgm:spPr>
        <a:prstGeom prst="teardrop">
          <a:avLst/>
        </a:prstGeom>
      </dgm:spPr>
      <dgm:t>
        <a:bodyPr/>
        <a:lstStyle/>
        <a:p>
          <a:endParaRPr lang="tr-TR"/>
        </a:p>
      </dgm:t>
    </dgm:pt>
    <dgm:pt modelId="{9A5C9E56-C144-47E1-9CD2-7E208107DA32}" type="pres">
      <dgm:prSet presAssocID="{F21138A4-4C96-41EB-8131-5B0282330F81}" presName="descendantText" presStyleLbl="alignAccFollowNode1" presStyleIdx="0" presStyleCnt="4">
        <dgm:presLayoutVars>
          <dgm:bulletEnabled val="1"/>
        </dgm:presLayoutVars>
      </dgm:prSet>
      <dgm:spPr/>
      <dgm:t>
        <a:bodyPr/>
        <a:lstStyle/>
        <a:p>
          <a:endParaRPr lang="tr-TR"/>
        </a:p>
      </dgm:t>
    </dgm:pt>
    <dgm:pt modelId="{B9475EBA-66E0-4A60-B0A3-37C8BA9E562E}" type="pres">
      <dgm:prSet presAssocID="{62E00AE1-6EAC-412C-9C48-31F0906A9F94}" presName="sp" presStyleCnt="0"/>
      <dgm:spPr/>
    </dgm:pt>
    <dgm:pt modelId="{96A45E55-7540-42CC-AC0B-28FA47B8D7A1}" type="pres">
      <dgm:prSet presAssocID="{9B555208-78FD-4DBD-A897-E48D85FB283A}" presName="linNode" presStyleCnt="0"/>
      <dgm:spPr/>
    </dgm:pt>
    <dgm:pt modelId="{B129C006-0E5E-443C-A1F1-F4C29A019B72}" type="pres">
      <dgm:prSet presAssocID="{9B555208-78FD-4DBD-A897-E48D85FB283A}" presName="parentText" presStyleLbl="node1" presStyleIdx="1" presStyleCnt="4">
        <dgm:presLayoutVars>
          <dgm:chMax val="1"/>
          <dgm:bulletEnabled val="1"/>
        </dgm:presLayoutVars>
      </dgm:prSet>
      <dgm:spPr>
        <a:prstGeom prst="teardrop">
          <a:avLst/>
        </a:prstGeom>
      </dgm:spPr>
      <dgm:t>
        <a:bodyPr/>
        <a:lstStyle/>
        <a:p>
          <a:endParaRPr lang="tr-TR"/>
        </a:p>
      </dgm:t>
    </dgm:pt>
    <dgm:pt modelId="{E0718C2B-BA9A-4A66-95FB-FD3EA2801772}" type="pres">
      <dgm:prSet presAssocID="{9B555208-78FD-4DBD-A897-E48D85FB283A}" presName="descendantText" presStyleLbl="alignAccFollowNode1" presStyleIdx="1" presStyleCnt="4">
        <dgm:presLayoutVars>
          <dgm:bulletEnabled val="1"/>
        </dgm:presLayoutVars>
      </dgm:prSet>
      <dgm:spPr/>
      <dgm:t>
        <a:bodyPr/>
        <a:lstStyle/>
        <a:p>
          <a:endParaRPr lang="tr-TR"/>
        </a:p>
      </dgm:t>
    </dgm:pt>
    <dgm:pt modelId="{2ABCCBCD-4D22-4F0B-8495-2CF9CA338DB0}" type="pres">
      <dgm:prSet presAssocID="{8EC8FC80-186A-45DF-A592-2360414F3FDF}" presName="sp" presStyleCnt="0"/>
      <dgm:spPr/>
    </dgm:pt>
    <dgm:pt modelId="{AFA1F4AE-3FD6-4636-86AD-F4ADFCCE905E}" type="pres">
      <dgm:prSet presAssocID="{D2FEC9DF-82C4-4F28-A642-C6B2386B4BFD}" presName="linNode" presStyleCnt="0"/>
      <dgm:spPr/>
    </dgm:pt>
    <dgm:pt modelId="{7BB9BD60-4F1C-4177-8611-E503E9F30A84}" type="pres">
      <dgm:prSet presAssocID="{D2FEC9DF-82C4-4F28-A642-C6B2386B4BFD}" presName="parentText" presStyleLbl="node1" presStyleIdx="2" presStyleCnt="4">
        <dgm:presLayoutVars>
          <dgm:chMax val="1"/>
          <dgm:bulletEnabled val="1"/>
        </dgm:presLayoutVars>
      </dgm:prSet>
      <dgm:spPr>
        <a:prstGeom prst="teardrop">
          <a:avLst/>
        </a:prstGeom>
      </dgm:spPr>
      <dgm:t>
        <a:bodyPr/>
        <a:lstStyle/>
        <a:p>
          <a:endParaRPr lang="tr-TR"/>
        </a:p>
      </dgm:t>
    </dgm:pt>
    <dgm:pt modelId="{AC60F526-A28E-447B-90BC-B32F94ED5421}" type="pres">
      <dgm:prSet presAssocID="{D2FEC9DF-82C4-4F28-A642-C6B2386B4BFD}" presName="descendantText" presStyleLbl="alignAccFollowNode1" presStyleIdx="2" presStyleCnt="4">
        <dgm:presLayoutVars>
          <dgm:bulletEnabled val="1"/>
        </dgm:presLayoutVars>
      </dgm:prSet>
      <dgm:spPr/>
      <dgm:t>
        <a:bodyPr/>
        <a:lstStyle/>
        <a:p>
          <a:endParaRPr lang="tr-TR"/>
        </a:p>
      </dgm:t>
    </dgm:pt>
    <dgm:pt modelId="{D0743987-6E3F-48DD-A1AF-63F165C0EBDD}" type="pres">
      <dgm:prSet presAssocID="{7C536588-DB9F-4AD4-9E0A-B36796ECCA64}" presName="sp" presStyleCnt="0"/>
      <dgm:spPr/>
    </dgm:pt>
    <dgm:pt modelId="{62C8DEC4-913A-4C84-8667-340FC8FDA02E}" type="pres">
      <dgm:prSet presAssocID="{779F75F5-B5EE-4E82-AD14-3C1A140B302B}" presName="linNode" presStyleCnt="0"/>
      <dgm:spPr/>
    </dgm:pt>
    <dgm:pt modelId="{6FAC89A7-3105-4BF6-AE36-54C5C1A246C0}" type="pres">
      <dgm:prSet presAssocID="{779F75F5-B5EE-4E82-AD14-3C1A140B302B}" presName="parentText" presStyleLbl="node1" presStyleIdx="3" presStyleCnt="4">
        <dgm:presLayoutVars>
          <dgm:chMax val="1"/>
          <dgm:bulletEnabled val="1"/>
        </dgm:presLayoutVars>
      </dgm:prSet>
      <dgm:spPr>
        <a:prstGeom prst="teardrop">
          <a:avLst/>
        </a:prstGeom>
      </dgm:spPr>
      <dgm:t>
        <a:bodyPr/>
        <a:lstStyle/>
        <a:p>
          <a:endParaRPr lang="tr-TR"/>
        </a:p>
      </dgm:t>
    </dgm:pt>
    <dgm:pt modelId="{FB39E43C-F70E-4881-9C9D-7D4D120A8452}" type="pres">
      <dgm:prSet presAssocID="{779F75F5-B5EE-4E82-AD14-3C1A140B302B}" presName="descendantText" presStyleLbl="alignAccFollowNode1" presStyleIdx="3" presStyleCnt="4">
        <dgm:presLayoutVars>
          <dgm:bulletEnabled val="1"/>
        </dgm:presLayoutVars>
      </dgm:prSet>
      <dgm:spPr/>
      <dgm:t>
        <a:bodyPr/>
        <a:lstStyle/>
        <a:p>
          <a:endParaRPr lang="tr-TR"/>
        </a:p>
      </dgm:t>
    </dgm:pt>
  </dgm:ptLst>
  <dgm:cxnLst>
    <dgm:cxn modelId="{10F90F6D-D1B3-4F7C-AC20-791B46E5B442}" type="presOf" srcId="{9B555208-78FD-4DBD-A897-E48D85FB283A}" destId="{B129C006-0E5E-443C-A1F1-F4C29A019B72}" srcOrd="0" destOrd="0" presId="urn:microsoft.com/office/officeart/2005/8/layout/vList5"/>
    <dgm:cxn modelId="{1150BC42-F0DA-4A2C-8987-E616EB379019}" srcId="{9B555208-78FD-4DBD-A897-E48D85FB283A}" destId="{42E1C512-545A-4A5D-81FB-75A7EC0A03A1}" srcOrd="0" destOrd="0" parTransId="{64BFB60A-F8CD-4817-B0B1-A46775C3D369}" sibTransId="{5ADAEC02-ECF4-4865-ACB5-7EF42938721F}"/>
    <dgm:cxn modelId="{07216B37-C305-4A48-B44F-CA253DD052BF}" type="presOf" srcId="{894EA229-4A8C-4249-ACD2-2B19EBA5DAB7}" destId="{9A5C9E56-C144-47E1-9CD2-7E208107DA32}" srcOrd="0" destOrd="0" presId="urn:microsoft.com/office/officeart/2005/8/layout/vList5"/>
    <dgm:cxn modelId="{70798CB4-0E7F-4327-8386-8BB2A190913B}" srcId="{D2FEC9DF-82C4-4F28-A642-C6B2386B4BFD}" destId="{ACB2FBAF-BA5C-458E-AF24-9E9833D5CFF7}" srcOrd="0" destOrd="0" parTransId="{007E7603-35E9-4B0D-AC9A-4EDF4E264E31}" sibTransId="{A72395C3-CA8A-4A30-87BE-871A8BABBF85}"/>
    <dgm:cxn modelId="{8AA878A2-7316-4209-9D3B-B052625EE630}" srcId="{86EDC594-74EE-4D9B-A3DA-11D9471BEF1C}" destId="{D2FEC9DF-82C4-4F28-A642-C6B2386B4BFD}" srcOrd="2" destOrd="0" parTransId="{0080540B-851B-4207-AEA3-51BC7C3209CD}" sibTransId="{7C536588-DB9F-4AD4-9E0A-B36796ECCA64}"/>
    <dgm:cxn modelId="{9C1EA98C-A9C4-4223-9AEF-DA599AB543A9}" type="presOf" srcId="{42E1C512-545A-4A5D-81FB-75A7EC0A03A1}" destId="{E0718C2B-BA9A-4A66-95FB-FD3EA2801772}" srcOrd="0" destOrd="0" presId="urn:microsoft.com/office/officeart/2005/8/layout/vList5"/>
    <dgm:cxn modelId="{599EA447-CCEE-4FEF-940F-3BDD10813154}" type="presOf" srcId="{F21138A4-4C96-41EB-8131-5B0282330F81}" destId="{C78FD604-EC73-4128-A971-7286BB7C8A94}" srcOrd="0" destOrd="0" presId="urn:microsoft.com/office/officeart/2005/8/layout/vList5"/>
    <dgm:cxn modelId="{728530B8-0F0A-4BD7-A095-A5E8E2CC625C}" srcId="{779F75F5-B5EE-4E82-AD14-3C1A140B302B}" destId="{68BB2521-E4F3-40AE-ADE7-7B93DBE2C061}" srcOrd="0" destOrd="0" parTransId="{A85FD5F2-9768-483C-8DBF-7EC3B7115394}" sibTransId="{E8D51C55-594A-48A4-B897-8CBDEF0F22CC}"/>
    <dgm:cxn modelId="{52882CFF-1F8B-4B6B-852E-E467031B3CBA}" srcId="{86EDC594-74EE-4D9B-A3DA-11D9471BEF1C}" destId="{779F75F5-B5EE-4E82-AD14-3C1A140B302B}" srcOrd="3" destOrd="0" parTransId="{D2495F99-6F69-48AD-86A7-A75D8B080FD6}" sibTransId="{D3C298A4-60A7-416E-B5EE-7AA5C2F27A0F}"/>
    <dgm:cxn modelId="{7BB97B74-D423-469C-A5FA-76725AFFF15F}" type="presOf" srcId="{ACB2FBAF-BA5C-458E-AF24-9E9833D5CFF7}" destId="{AC60F526-A28E-447B-90BC-B32F94ED5421}" srcOrd="0" destOrd="0" presId="urn:microsoft.com/office/officeart/2005/8/layout/vList5"/>
    <dgm:cxn modelId="{5617C2DF-9868-4DB4-A0F8-ABD9706AEEEE}" srcId="{86EDC594-74EE-4D9B-A3DA-11D9471BEF1C}" destId="{9B555208-78FD-4DBD-A897-E48D85FB283A}" srcOrd="1" destOrd="0" parTransId="{B2CCCBA5-CC04-473C-B513-52BFF092F00E}" sibTransId="{8EC8FC80-186A-45DF-A592-2360414F3FDF}"/>
    <dgm:cxn modelId="{EFB105F3-2E05-4645-B59D-76B71955720C}" type="presOf" srcId="{68BB2521-E4F3-40AE-ADE7-7B93DBE2C061}" destId="{FB39E43C-F70E-4881-9C9D-7D4D120A8452}" srcOrd="0" destOrd="0" presId="urn:microsoft.com/office/officeart/2005/8/layout/vList5"/>
    <dgm:cxn modelId="{6AFABFD3-5D3A-4568-A8D7-C5BE824AAEDB}" srcId="{86EDC594-74EE-4D9B-A3DA-11D9471BEF1C}" destId="{F21138A4-4C96-41EB-8131-5B0282330F81}" srcOrd="0" destOrd="0" parTransId="{C90BD6B4-7D36-4198-BC3E-A726911E83D4}" sibTransId="{62E00AE1-6EAC-412C-9C48-31F0906A9F94}"/>
    <dgm:cxn modelId="{E166BF29-EF05-4554-99A8-0552D35D1AAC}" type="presOf" srcId="{86EDC594-74EE-4D9B-A3DA-11D9471BEF1C}" destId="{B517D762-B6C8-4145-A2E2-317C0E40DB0F}" srcOrd="0" destOrd="0" presId="urn:microsoft.com/office/officeart/2005/8/layout/vList5"/>
    <dgm:cxn modelId="{895F01EA-F269-4861-A483-5FEBB5DF156E}" type="presOf" srcId="{779F75F5-B5EE-4E82-AD14-3C1A140B302B}" destId="{6FAC89A7-3105-4BF6-AE36-54C5C1A246C0}" srcOrd="0" destOrd="0" presId="urn:microsoft.com/office/officeart/2005/8/layout/vList5"/>
    <dgm:cxn modelId="{81C8A627-1655-439D-B37B-CC828CF99034}" srcId="{F21138A4-4C96-41EB-8131-5B0282330F81}" destId="{894EA229-4A8C-4249-ACD2-2B19EBA5DAB7}" srcOrd="0" destOrd="0" parTransId="{556756A1-BE17-4687-80FD-9794DFC913A4}" sibTransId="{2A3DAE86-7292-42B0-B1A7-6F76E4D44421}"/>
    <dgm:cxn modelId="{1D048CE9-92A1-4DCE-A8F8-71AF7F70CB7B}" type="presOf" srcId="{D2FEC9DF-82C4-4F28-A642-C6B2386B4BFD}" destId="{7BB9BD60-4F1C-4177-8611-E503E9F30A84}" srcOrd="0" destOrd="0" presId="urn:microsoft.com/office/officeart/2005/8/layout/vList5"/>
    <dgm:cxn modelId="{8F77C533-91A8-450C-B96D-6793B01D2F21}" type="presParOf" srcId="{B517D762-B6C8-4145-A2E2-317C0E40DB0F}" destId="{FCC20D4F-C692-47EE-960B-E11645CB82DE}" srcOrd="0" destOrd="0" presId="urn:microsoft.com/office/officeart/2005/8/layout/vList5"/>
    <dgm:cxn modelId="{00A6BDD3-7054-44F2-8BB1-7FE365DC7E28}" type="presParOf" srcId="{FCC20D4F-C692-47EE-960B-E11645CB82DE}" destId="{C78FD604-EC73-4128-A971-7286BB7C8A94}" srcOrd="0" destOrd="0" presId="urn:microsoft.com/office/officeart/2005/8/layout/vList5"/>
    <dgm:cxn modelId="{60252A1E-735B-4C82-A422-39ED17666CEB}" type="presParOf" srcId="{FCC20D4F-C692-47EE-960B-E11645CB82DE}" destId="{9A5C9E56-C144-47E1-9CD2-7E208107DA32}" srcOrd="1" destOrd="0" presId="urn:microsoft.com/office/officeart/2005/8/layout/vList5"/>
    <dgm:cxn modelId="{D9139A9D-9C80-43DA-8339-366F53491532}" type="presParOf" srcId="{B517D762-B6C8-4145-A2E2-317C0E40DB0F}" destId="{B9475EBA-66E0-4A60-B0A3-37C8BA9E562E}" srcOrd="1" destOrd="0" presId="urn:microsoft.com/office/officeart/2005/8/layout/vList5"/>
    <dgm:cxn modelId="{6CA01C55-B0C4-4235-8622-4CDDF1A5D3C3}" type="presParOf" srcId="{B517D762-B6C8-4145-A2E2-317C0E40DB0F}" destId="{96A45E55-7540-42CC-AC0B-28FA47B8D7A1}" srcOrd="2" destOrd="0" presId="urn:microsoft.com/office/officeart/2005/8/layout/vList5"/>
    <dgm:cxn modelId="{9E9707B7-1B82-48C9-B4E6-81DC6890E189}" type="presParOf" srcId="{96A45E55-7540-42CC-AC0B-28FA47B8D7A1}" destId="{B129C006-0E5E-443C-A1F1-F4C29A019B72}" srcOrd="0" destOrd="0" presId="urn:microsoft.com/office/officeart/2005/8/layout/vList5"/>
    <dgm:cxn modelId="{6D5F8FC5-198D-468B-83C9-E8FC3569F24D}" type="presParOf" srcId="{96A45E55-7540-42CC-AC0B-28FA47B8D7A1}" destId="{E0718C2B-BA9A-4A66-95FB-FD3EA2801772}" srcOrd="1" destOrd="0" presId="urn:microsoft.com/office/officeart/2005/8/layout/vList5"/>
    <dgm:cxn modelId="{609DCA61-D1B7-4FD2-9A6E-E5A2FE69D82B}" type="presParOf" srcId="{B517D762-B6C8-4145-A2E2-317C0E40DB0F}" destId="{2ABCCBCD-4D22-4F0B-8495-2CF9CA338DB0}" srcOrd="3" destOrd="0" presId="urn:microsoft.com/office/officeart/2005/8/layout/vList5"/>
    <dgm:cxn modelId="{0EC23830-D3ED-4D3E-B6E2-80AD1E0D3CE9}" type="presParOf" srcId="{B517D762-B6C8-4145-A2E2-317C0E40DB0F}" destId="{AFA1F4AE-3FD6-4636-86AD-F4ADFCCE905E}" srcOrd="4" destOrd="0" presId="urn:microsoft.com/office/officeart/2005/8/layout/vList5"/>
    <dgm:cxn modelId="{7EC4DABB-704F-4ACD-A895-640B27C36857}" type="presParOf" srcId="{AFA1F4AE-3FD6-4636-86AD-F4ADFCCE905E}" destId="{7BB9BD60-4F1C-4177-8611-E503E9F30A84}" srcOrd="0" destOrd="0" presId="urn:microsoft.com/office/officeart/2005/8/layout/vList5"/>
    <dgm:cxn modelId="{49E8C15A-720F-42D9-AB0C-F34C47F73AFC}" type="presParOf" srcId="{AFA1F4AE-3FD6-4636-86AD-F4ADFCCE905E}" destId="{AC60F526-A28E-447B-90BC-B32F94ED5421}" srcOrd="1" destOrd="0" presId="urn:microsoft.com/office/officeart/2005/8/layout/vList5"/>
    <dgm:cxn modelId="{D405A902-32AE-4D4A-A3F4-46EBF8D48577}" type="presParOf" srcId="{B517D762-B6C8-4145-A2E2-317C0E40DB0F}" destId="{D0743987-6E3F-48DD-A1AF-63F165C0EBDD}" srcOrd="5" destOrd="0" presId="urn:microsoft.com/office/officeart/2005/8/layout/vList5"/>
    <dgm:cxn modelId="{69392853-8D45-42EF-8411-BC2AAB2FB013}" type="presParOf" srcId="{B517D762-B6C8-4145-A2E2-317C0E40DB0F}" destId="{62C8DEC4-913A-4C84-8667-340FC8FDA02E}" srcOrd="6" destOrd="0" presId="urn:microsoft.com/office/officeart/2005/8/layout/vList5"/>
    <dgm:cxn modelId="{6A0BB88C-8D29-4FD1-9B72-5622DDCF89FA}" type="presParOf" srcId="{62C8DEC4-913A-4C84-8667-340FC8FDA02E}" destId="{6FAC89A7-3105-4BF6-AE36-54C5C1A246C0}" srcOrd="0" destOrd="0" presId="urn:microsoft.com/office/officeart/2005/8/layout/vList5"/>
    <dgm:cxn modelId="{41EF1DF0-403D-4CA0-8D29-98B312398784}" type="presParOf" srcId="{62C8DEC4-913A-4C84-8667-340FC8FDA02E}" destId="{FB39E43C-F70E-4881-9C9D-7D4D120A84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705EC8A-BADC-4B6D-8AF3-EDA4DBE0EEC7}" type="doc">
      <dgm:prSet loTypeId="urn:microsoft.com/office/officeart/2008/layout/PictureAccentList" loCatId="list" qsTypeId="urn:microsoft.com/office/officeart/2005/8/quickstyle/3d1" qsCatId="3D" csTypeId="urn:microsoft.com/office/officeart/2005/8/colors/colorful1#14" csCatId="colorful" phldr="1"/>
      <dgm:spPr/>
      <dgm:t>
        <a:bodyPr/>
        <a:lstStyle/>
        <a:p>
          <a:endParaRPr lang="tr-TR"/>
        </a:p>
      </dgm:t>
    </dgm:pt>
    <dgm:pt modelId="{61C6C8B8-3DB6-49DA-BA1A-F6926D6A076F}">
      <dgm:prSet phldrT="[Metin]" custT="1"/>
      <dgm:spPr/>
      <dgm:t>
        <a:bodyPr/>
        <a:lstStyle/>
        <a:p>
          <a:r>
            <a:rPr lang="tr-TR" sz="2800" dirty="0" smtClean="0">
              <a:effectLst>
                <a:outerShdw blurRad="38100" dist="38100" dir="2700000" algn="tl">
                  <a:srgbClr val="000000">
                    <a:alpha val="43137"/>
                  </a:srgbClr>
                </a:outerShdw>
              </a:effectLst>
              <a:latin typeface="Cambria" pitchFamily="18" charset="0"/>
            </a:rPr>
            <a:t>Zihinsel yetersizlik ve başka bozuklukları önlemeye yönelik üç farklı yöntem;</a:t>
          </a:r>
          <a:endParaRPr lang="tr-TR" sz="2800" dirty="0">
            <a:effectLst>
              <a:outerShdw blurRad="38100" dist="38100" dir="2700000" algn="tl">
                <a:srgbClr val="000000">
                  <a:alpha val="43137"/>
                </a:srgbClr>
              </a:outerShdw>
            </a:effectLst>
            <a:latin typeface="Cambria" pitchFamily="18" charset="0"/>
          </a:endParaRPr>
        </a:p>
      </dgm:t>
    </dgm:pt>
    <dgm:pt modelId="{A5957E36-0527-42CD-A322-D7BE65D31218}" type="parTrans" cxnId="{23FF1122-72A5-4238-A5F6-2ADBF7D397FC}">
      <dgm:prSet/>
      <dgm:spPr/>
      <dgm:t>
        <a:bodyPr/>
        <a:lstStyle/>
        <a:p>
          <a:endParaRPr lang="tr-TR">
            <a:effectLst>
              <a:outerShdw blurRad="38100" dist="38100" dir="2700000" algn="tl">
                <a:srgbClr val="000000">
                  <a:alpha val="43137"/>
                </a:srgbClr>
              </a:outerShdw>
            </a:effectLst>
            <a:latin typeface="Cambria" pitchFamily="18" charset="0"/>
          </a:endParaRPr>
        </a:p>
      </dgm:t>
    </dgm:pt>
    <dgm:pt modelId="{40744373-FC5F-4577-ABAB-3780814AFE16}" type="sibTrans" cxnId="{23FF1122-72A5-4238-A5F6-2ADBF7D397FC}">
      <dgm:prSet/>
      <dgm:spPr/>
      <dgm:t>
        <a:bodyPr/>
        <a:lstStyle/>
        <a:p>
          <a:endParaRPr lang="tr-TR">
            <a:effectLst>
              <a:outerShdw blurRad="38100" dist="38100" dir="2700000" algn="tl">
                <a:srgbClr val="000000">
                  <a:alpha val="43137"/>
                </a:srgbClr>
              </a:outerShdw>
            </a:effectLst>
            <a:latin typeface="Cambria" pitchFamily="18" charset="0"/>
          </a:endParaRPr>
        </a:p>
      </dgm:t>
    </dgm:pt>
    <dgm:pt modelId="{91ECD037-58A5-4FEE-B045-6E41D4728AF4}">
      <dgm:prSet phldrT="[Metin]"/>
      <dgm:spPr/>
      <dgm:t>
        <a:bodyPr/>
        <a:lstStyle/>
        <a:p>
          <a:r>
            <a:rPr lang="tr-TR" b="1" i="1" dirty="0" smtClean="0">
              <a:solidFill>
                <a:schemeClr val="bg1"/>
              </a:solidFill>
              <a:effectLst>
                <a:outerShdw blurRad="38100" dist="38100" dir="2700000" algn="tl">
                  <a:srgbClr val="000000">
                    <a:alpha val="43137"/>
                  </a:srgbClr>
                </a:outerShdw>
              </a:effectLst>
              <a:latin typeface="Cambria" pitchFamily="18" charset="0"/>
            </a:rPr>
            <a:t>Birincil önleme: </a:t>
          </a:r>
          <a:r>
            <a:rPr lang="tr-TR" dirty="0" smtClean="0">
              <a:solidFill>
                <a:schemeClr val="bg1"/>
              </a:solidFill>
              <a:effectLst>
                <a:outerShdw blurRad="38100" dist="38100" dir="2700000" algn="tl">
                  <a:srgbClr val="000000">
                    <a:alpha val="43137"/>
                  </a:srgbClr>
                </a:outerShdw>
              </a:effectLst>
              <a:latin typeface="Cambria" pitchFamily="18" charset="0"/>
            </a:rPr>
            <a:t>zihinsel yetersizliğe neden olabilecek durumun ortadan kaldırılmasıdır.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F2ED273E-921F-4156-8B95-7CACC152E419}" type="parTrans" cxnId="{3B0FA4BC-268C-4D11-A75C-0B6687C38207}">
      <dgm:prSet/>
      <dgm:spPr/>
      <dgm:t>
        <a:bodyPr/>
        <a:lstStyle/>
        <a:p>
          <a:endParaRPr lang="tr-TR">
            <a:effectLst>
              <a:outerShdw blurRad="38100" dist="38100" dir="2700000" algn="tl">
                <a:srgbClr val="000000">
                  <a:alpha val="43137"/>
                </a:srgbClr>
              </a:outerShdw>
            </a:effectLst>
            <a:latin typeface="Cambria" pitchFamily="18" charset="0"/>
          </a:endParaRPr>
        </a:p>
      </dgm:t>
    </dgm:pt>
    <dgm:pt modelId="{6972F608-75FA-42CF-BF0E-C278C4D7302A}" type="sibTrans" cxnId="{3B0FA4BC-268C-4D11-A75C-0B6687C38207}">
      <dgm:prSet/>
      <dgm:spPr/>
      <dgm:t>
        <a:bodyPr/>
        <a:lstStyle/>
        <a:p>
          <a:endParaRPr lang="tr-TR">
            <a:effectLst>
              <a:outerShdw blurRad="38100" dist="38100" dir="2700000" algn="tl">
                <a:srgbClr val="000000">
                  <a:alpha val="43137"/>
                </a:srgbClr>
              </a:outerShdw>
            </a:effectLst>
            <a:latin typeface="Cambria" pitchFamily="18" charset="0"/>
          </a:endParaRPr>
        </a:p>
      </dgm:t>
    </dgm:pt>
    <dgm:pt modelId="{147B1DC3-84DA-4DBA-AB31-153442EB561E}">
      <dgm:prSet/>
      <dgm:spPr/>
      <dgm:t>
        <a:bodyPr/>
        <a:lstStyle/>
        <a:p>
          <a:r>
            <a:rPr lang="tr-TR" b="1" i="1" dirty="0" smtClean="0">
              <a:solidFill>
                <a:schemeClr val="bg1"/>
              </a:solidFill>
              <a:effectLst>
                <a:outerShdw blurRad="38100" dist="38100" dir="2700000" algn="tl">
                  <a:srgbClr val="000000">
                    <a:alpha val="43137"/>
                  </a:srgbClr>
                </a:outerShdw>
              </a:effectLst>
              <a:latin typeface="Cambria" pitchFamily="18" charset="0"/>
            </a:rPr>
            <a:t>İkincil önleme: </a:t>
          </a:r>
          <a:r>
            <a:rPr lang="tr-TR" dirty="0" smtClean="0">
              <a:solidFill>
                <a:schemeClr val="bg1"/>
              </a:solidFill>
              <a:effectLst>
                <a:outerShdw blurRad="38100" dist="38100" dir="2700000" algn="tl">
                  <a:srgbClr val="000000">
                    <a:alpha val="43137"/>
                  </a:srgbClr>
                </a:outerShdw>
              </a:effectLst>
              <a:latin typeface="Cambria" pitchFamily="18" charset="0"/>
            </a:rPr>
            <a:t>Zihinsel yetersizliğe neden olan durumun ortadan kaldırılmasıdır.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21E4091A-E5E8-4371-93C2-E9F62EDA3F74}" type="parTrans" cxnId="{BCE92148-4B71-4098-9ADF-B34682162747}">
      <dgm:prSet/>
      <dgm:spPr/>
      <dgm:t>
        <a:bodyPr/>
        <a:lstStyle/>
        <a:p>
          <a:endParaRPr lang="tr-TR">
            <a:effectLst>
              <a:outerShdw blurRad="38100" dist="38100" dir="2700000" algn="tl">
                <a:srgbClr val="000000">
                  <a:alpha val="43137"/>
                </a:srgbClr>
              </a:outerShdw>
            </a:effectLst>
            <a:latin typeface="Cambria" pitchFamily="18" charset="0"/>
          </a:endParaRPr>
        </a:p>
      </dgm:t>
    </dgm:pt>
    <dgm:pt modelId="{327D21B6-B3ED-468F-83AE-F2CD4DF63AE1}" type="sibTrans" cxnId="{BCE92148-4B71-4098-9ADF-B34682162747}">
      <dgm:prSet/>
      <dgm:spPr/>
      <dgm:t>
        <a:bodyPr/>
        <a:lstStyle/>
        <a:p>
          <a:endParaRPr lang="tr-TR">
            <a:effectLst>
              <a:outerShdw blurRad="38100" dist="38100" dir="2700000" algn="tl">
                <a:srgbClr val="000000">
                  <a:alpha val="43137"/>
                </a:srgbClr>
              </a:outerShdw>
            </a:effectLst>
            <a:latin typeface="Cambria" pitchFamily="18" charset="0"/>
          </a:endParaRPr>
        </a:p>
      </dgm:t>
    </dgm:pt>
    <dgm:pt modelId="{5B67C20A-210B-47CA-969C-4B7CC1FAAF9D}">
      <dgm:prSet/>
      <dgm:spPr/>
      <dgm:t>
        <a:bodyPr/>
        <a:lstStyle/>
        <a:p>
          <a:r>
            <a:rPr lang="tr-TR" b="1" i="1" dirty="0" smtClean="0">
              <a:solidFill>
                <a:schemeClr val="bg1"/>
              </a:solidFill>
              <a:effectLst>
                <a:outerShdw blurRad="38100" dist="38100" dir="2700000" algn="tl">
                  <a:srgbClr val="000000">
                    <a:alpha val="43137"/>
                  </a:srgbClr>
                </a:outerShdw>
              </a:effectLst>
              <a:latin typeface="Cambria" pitchFamily="18" charset="0"/>
            </a:rPr>
            <a:t>Üçüncül önleme: </a:t>
          </a:r>
          <a:r>
            <a:rPr lang="tr-TR" dirty="0" smtClean="0">
              <a:solidFill>
                <a:schemeClr val="bg1"/>
              </a:solidFill>
              <a:effectLst>
                <a:outerShdw blurRad="38100" dist="38100" dir="2700000" algn="tl">
                  <a:srgbClr val="000000">
                    <a:alpha val="43137"/>
                  </a:srgbClr>
                </a:outerShdw>
              </a:effectLst>
              <a:latin typeface="Cambria" pitchFamily="18" charset="0"/>
            </a:rPr>
            <a:t>Zihinsel yetersizliğin etkilerini en aza indirmektir.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7EFC45CC-5056-4D09-9933-1A0003DC05BA}" type="sibTrans" cxnId="{708C4642-A4FA-469D-A140-DFB36D8AE988}">
      <dgm:prSet/>
      <dgm:spPr/>
      <dgm:t>
        <a:bodyPr/>
        <a:lstStyle/>
        <a:p>
          <a:endParaRPr lang="tr-TR">
            <a:effectLst>
              <a:outerShdw blurRad="38100" dist="38100" dir="2700000" algn="tl">
                <a:srgbClr val="000000">
                  <a:alpha val="43137"/>
                </a:srgbClr>
              </a:outerShdw>
            </a:effectLst>
            <a:latin typeface="Cambria" pitchFamily="18" charset="0"/>
          </a:endParaRPr>
        </a:p>
      </dgm:t>
    </dgm:pt>
    <dgm:pt modelId="{5074DD52-3F3D-4D74-8879-34324F1E703D}" type="parTrans" cxnId="{708C4642-A4FA-469D-A140-DFB36D8AE988}">
      <dgm:prSet/>
      <dgm:spPr/>
      <dgm:t>
        <a:bodyPr/>
        <a:lstStyle/>
        <a:p>
          <a:endParaRPr lang="tr-TR">
            <a:effectLst>
              <a:outerShdw blurRad="38100" dist="38100" dir="2700000" algn="tl">
                <a:srgbClr val="000000">
                  <a:alpha val="43137"/>
                </a:srgbClr>
              </a:outerShdw>
            </a:effectLst>
            <a:latin typeface="Cambria" pitchFamily="18" charset="0"/>
          </a:endParaRPr>
        </a:p>
      </dgm:t>
    </dgm:pt>
    <dgm:pt modelId="{62BA1AE6-E750-4451-B3A0-3569E6741E21}" type="pres">
      <dgm:prSet presAssocID="{1705EC8A-BADC-4B6D-8AF3-EDA4DBE0EEC7}" presName="layout" presStyleCnt="0">
        <dgm:presLayoutVars>
          <dgm:chMax/>
          <dgm:chPref/>
          <dgm:dir/>
          <dgm:animOne val="branch"/>
          <dgm:animLvl val="lvl"/>
          <dgm:resizeHandles/>
        </dgm:presLayoutVars>
      </dgm:prSet>
      <dgm:spPr/>
      <dgm:t>
        <a:bodyPr/>
        <a:lstStyle/>
        <a:p>
          <a:endParaRPr lang="tr-TR"/>
        </a:p>
      </dgm:t>
    </dgm:pt>
    <dgm:pt modelId="{017EEA9C-E239-4512-A6ED-0519E393CA7B}" type="pres">
      <dgm:prSet presAssocID="{61C6C8B8-3DB6-49DA-BA1A-F6926D6A076F}" presName="root" presStyleCnt="0">
        <dgm:presLayoutVars>
          <dgm:chMax/>
          <dgm:chPref val="4"/>
        </dgm:presLayoutVars>
      </dgm:prSet>
      <dgm:spPr/>
      <dgm:t>
        <a:bodyPr/>
        <a:lstStyle/>
        <a:p>
          <a:endParaRPr lang="tr-TR"/>
        </a:p>
      </dgm:t>
    </dgm:pt>
    <dgm:pt modelId="{937EF9AA-25C2-4AC7-8B93-9724BC8DBB7E}" type="pres">
      <dgm:prSet presAssocID="{61C6C8B8-3DB6-49DA-BA1A-F6926D6A076F}" presName="rootComposite" presStyleCnt="0">
        <dgm:presLayoutVars/>
      </dgm:prSet>
      <dgm:spPr/>
      <dgm:t>
        <a:bodyPr/>
        <a:lstStyle/>
        <a:p>
          <a:endParaRPr lang="tr-TR"/>
        </a:p>
      </dgm:t>
    </dgm:pt>
    <dgm:pt modelId="{DD7577EE-F99B-48A6-B0C4-01ED8B86134E}" type="pres">
      <dgm:prSet presAssocID="{61C6C8B8-3DB6-49DA-BA1A-F6926D6A076F}" presName="rootText" presStyleLbl="node0" presStyleIdx="0" presStyleCnt="1" custLinFactNeighborX="-310" custLinFactNeighborY="-8512">
        <dgm:presLayoutVars>
          <dgm:chMax/>
          <dgm:chPref val="4"/>
        </dgm:presLayoutVars>
      </dgm:prSet>
      <dgm:spPr/>
      <dgm:t>
        <a:bodyPr/>
        <a:lstStyle/>
        <a:p>
          <a:endParaRPr lang="tr-TR"/>
        </a:p>
      </dgm:t>
    </dgm:pt>
    <dgm:pt modelId="{CF6BDD53-A172-49C7-B08C-033C02BDF53C}" type="pres">
      <dgm:prSet presAssocID="{61C6C8B8-3DB6-49DA-BA1A-F6926D6A076F}" presName="childShape" presStyleCnt="0">
        <dgm:presLayoutVars>
          <dgm:chMax val="0"/>
          <dgm:chPref val="0"/>
        </dgm:presLayoutVars>
      </dgm:prSet>
      <dgm:spPr/>
      <dgm:t>
        <a:bodyPr/>
        <a:lstStyle/>
        <a:p>
          <a:endParaRPr lang="tr-TR"/>
        </a:p>
      </dgm:t>
    </dgm:pt>
    <dgm:pt modelId="{1EFFE6F6-47CE-4CC6-9D0B-70A51DA0C09E}" type="pres">
      <dgm:prSet presAssocID="{91ECD037-58A5-4FEE-B045-6E41D4728AF4}" presName="childComposite" presStyleCnt="0">
        <dgm:presLayoutVars>
          <dgm:chMax val="0"/>
          <dgm:chPref val="0"/>
        </dgm:presLayoutVars>
      </dgm:prSet>
      <dgm:spPr/>
      <dgm:t>
        <a:bodyPr/>
        <a:lstStyle/>
        <a:p>
          <a:endParaRPr lang="tr-TR"/>
        </a:p>
      </dgm:t>
    </dgm:pt>
    <dgm:pt modelId="{D4086683-C4F6-48D8-9810-C7B2C66C00DB}" type="pres">
      <dgm:prSet presAssocID="{91ECD037-58A5-4FEE-B045-6E41D4728AF4}" presName="Image" presStyleLbl="node1" presStyleIdx="0" presStyleCnt="3"/>
      <dgm:spPr>
        <a:prstGeom prst="smileyFace">
          <a:avLst/>
        </a:prstGeom>
        <a:ln w="25400">
          <a:solidFill>
            <a:schemeClr val="bg1"/>
          </a:solidFill>
        </a:ln>
      </dgm:spPr>
      <dgm:t>
        <a:bodyPr/>
        <a:lstStyle/>
        <a:p>
          <a:endParaRPr lang="tr-TR"/>
        </a:p>
      </dgm:t>
    </dgm:pt>
    <dgm:pt modelId="{4E0C72E2-DC78-40D0-B862-38EAE571AD90}" type="pres">
      <dgm:prSet presAssocID="{91ECD037-58A5-4FEE-B045-6E41D4728AF4}" presName="childText" presStyleLbl="lnNode1" presStyleIdx="0" presStyleCnt="3">
        <dgm:presLayoutVars>
          <dgm:chMax val="0"/>
          <dgm:chPref val="0"/>
          <dgm:bulletEnabled val="1"/>
        </dgm:presLayoutVars>
      </dgm:prSet>
      <dgm:spPr/>
      <dgm:t>
        <a:bodyPr/>
        <a:lstStyle/>
        <a:p>
          <a:endParaRPr lang="tr-TR"/>
        </a:p>
      </dgm:t>
    </dgm:pt>
    <dgm:pt modelId="{A29F5C59-D88D-494E-BC0A-778D95204CED}" type="pres">
      <dgm:prSet presAssocID="{147B1DC3-84DA-4DBA-AB31-153442EB561E}" presName="childComposite" presStyleCnt="0">
        <dgm:presLayoutVars>
          <dgm:chMax val="0"/>
          <dgm:chPref val="0"/>
        </dgm:presLayoutVars>
      </dgm:prSet>
      <dgm:spPr/>
      <dgm:t>
        <a:bodyPr/>
        <a:lstStyle/>
        <a:p>
          <a:endParaRPr lang="tr-TR"/>
        </a:p>
      </dgm:t>
    </dgm:pt>
    <dgm:pt modelId="{BEF06091-2513-4A01-B513-C9FA9EB7691E}" type="pres">
      <dgm:prSet presAssocID="{147B1DC3-84DA-4DBA-AB31-153442EB561E}" presName="Image" presStyleLbl="node1" presStyleIdx="1" presStyleCnt="3"/>
      <dgm:spPr>
        <a:prstGeom prst="smileyFace">
          <a:avLst/>
        </a:prstGeom>
        <a:ln w="25400">
          <a:solidFill>
            <a:schemeClr val="bg1"/>
          </a:solidFill>
        </a:ln>
      </dgm:spPr>
      <dgm:t>
        <a:bodyPr/>
        <a:lstStyle/>
        <a:p>
          <a:endParaRPr lang="tr-TR"/>
        </a:p>
      </dgm:t>
    </dgm:pt>
    <dgm:pt modelId="{0E1F0A7C-F505-4CEC-84FE-EF59D5522B0D}" type="pres">
      <dgm:prSet presAssocID="{147B1DC3-84DA-4DBA-AB31-153442EB561E}" presName="childText" presStyleLbl="lnNode1" presStyleIdx="1" presStyleCnt="3">
        <dgm:presLayoutVars>
          <dgm:chMax val="0"/>
          <dgm:chPref val="0"/>
          <dgm:bulletEnabled val="1"/>
        </dgm:presLayoutVars>
      </dgm:prSet>
      <dgm:spPr/>
      <dgm:t>
        <a:bodyPr/>
        <a:lstStyle/>
        <a:p>
          <a:endParaRPr lang="tr-TR"/>
        </a:p>
      </dgm:t>
    </dgm:pt>
    <dgm:pt modelId="{96DE5137-B81F-420B-848C-693B526E3187}" type="pres">
      <dgm:prSet presAssocID="{5B67C20A-210B-47CA-969C-4B7CC1FAAF9D}" presName="childComposite" presStyleCnt="0">
        <dgm:presLayoutVars>
          <dgm:chMax val="0"/>
          <dgm:chPref val="0"/>
        </dgm:presLayoutVars>
      </dgm:prSet>
      <dgm:spPr/>
      <dgm:t>
        <a:bodyPr/>
        <a:lstStyle/>
        <a:p>
          <a:endParaRPr lang="tr-TR"/>
        </a:p>
      </dgm:t>
    </dgm:pt>
    <dgm:pt modelId="{8A8B891D-4291-4949-85AF-5F4434E63E70}" type="pres">
      <dgm:prSet presAssocID="{5B67C20A-210B-47CA-969C-4B7CC1FAAF9D}" presName="Image" presStyleLbl="node1" presStyleIdx="2" presStyleCnt="3"/>
      <dgm:spPr>
        <a:prstGeom prst="smileyFace">
          <a:avLst/>
        </a:prstGeom>
        <a:ln w="25400">
          <a:solidFill>
            <a:schemeClr val="bg1"/>
          </a:solidFill>
        </a:ln>
      </dgm:spPr>
      <dgm:t>
        <a:bodyPr/>
        <a:lstStyle/>
        <a:p>
          <a:endParaRPr lang="tr-TR"/>
        </a:p>
      </dgm:t>
    </dgm:pt>
    <dgm:pt modelId="{B8AA804A-8716-4D9C-B95B-325AE0EAEDD1}" type="pres">
      <dgm:prSet presAssocID="{5B67C20A-210B-47CA-969C-4B7CC1FAAF9D}" presName="childText" presStyleLbl="lnNode1" presStyleIdx="2" presStyleCnt="3">
        <dgm:presLayoutVars>
          <dgm:chMax val="0"/>
          <dgm:chPref val="0"/>
          <dgm:bulletEnabled val="1"/>
        </dgm:presLayoutVars>
      </dgm:prSet>
      <dgm:spPr/>
      <dgm:t>
        <a:bodyPr/>
        <a:lstStyle/>
        <a:p>
          <a:endParaRPr lang="tr-TR"/>
        </a:p>
      </dgm:t>
    </dgm:pt>
  </dgm:ptLst>
  <dgm:cxnLst>
    <dgm:cxn modelId="{0CB470F9-43C1-4BFF-A9FF-491D8D32756C}" type="presOf" srcId="{1705EC8A-BADC-4B6D-8AF3-EDA4DBE0EEC7}" destId="{62BA1AE6-E750-4451-B3A0-3569E6741E21}" srcOrd="0" destOrd="0" presId="urn:microsoft.com/office/officeart/2008/layout/PictureAccentList"/>
    <dgm:cxn modelId="{3B0FA4BC-268C-4D11-A75C-0B6687C38207}" srcId="{61C6C8B8-3DB6-49DA-BA1A-F6926D6A076F}" destId="{91ECD037-58A5-4FEE-B045-6E41D4728AF4}" srcOrd="0" destOrd="0" parTransId="{F2ED273E-921F-4156-8B95-7CACC152E419}" sibTransId="{6972F608-75FA-42CF-BF0E-C278C4D7302A}"/>
    <dgm:cxn modelId="{23FF1122-72A5-4238-A5F6-2ADBF7D397FC}" srcId="{1705EC8A-BADC-4B6D-8AF3-EDA4DBE0EEC7}" destId="{61C6C8B8-3DB6-49DA-BA1A-F6926D6A076F}" srcOrd="0" destOrd="0" parTransId="{A5957E36-0527-42CD-A322-D7BE65D31218}" sibTransId="{40744373-FC5F-4577-ABAB-3780814AFE16}"/>
    <dgm:cxn modelId="{8851CB12-7BED-4C3B-8FA5-5F25381797FA}" type="presOf" srcId="{147B1DC3-84DA-4DBA-AB31-153442EB561E}" destId="{0E1F0A7C-F505-4CEC-84FE-EF59D5522B0D}" srcOrd="0" destOrd="0" presId="urn:microsoft.com/office/officeart/2008/layout/PictureAccentList"/>
    <dgm:cxn modelId="{708C4642-A4FA-469D-A140-DFB36D8AE988}" srcId="{61C6C8B8-3DB6-49DA-BA1A-F6926D6A076F}" destId="{5B67C20A-210B-47CA-969C-4B7CC1FAAF9D}" srcOrd="2" destOrd="0" parTransId="{5074DD52-3F3D-4D74-8879-34324F1E703D}" sibTransId="{7EFC45CC-5056-4D09-9933-1A0003DC05BA}"/>
    <dgm:cxn modelId="{421B2353-3AD4-461C-AD92-08CD831A2C8D}" type="presOf" srcId="{91ECD037-58A5-4FEE-B045-6E41D4728AF4}" destId="{4E0C72E2-DC78-40D0-B862-38EAE571AD90}" srcOrd="0" destOrd="0" presId="urn:microsoft.com/office/officeart/2008/layout/PictureAccentList"/>
    <dgm:cxn modelId="{0C0F6765-94AE-45FD-9FC9-269B9C4D9E72}" type="presOf" srcId="{5B67C20A-210B-47CA-969C-4B7CC1FAAF9D}" destId="{B8AA804A-8716-4D9C-B95B-325AE0EAEDD1}" srcOrd="0" destOrd="0" presId="urn:microsoft.com/office/officeart/2008/layout/PictureAccentList"/>
    <dgm:cxn modelId="{BCE92148-4B71-4098-9ADF-B34682162747}" srcId="{61C6C8B8-3DB6-49DA-BA1A-F6926D6A076F}" destId="{147B1DC3-84DA-4DBA-AB31-153442EB561E}" srcOrd="1" destOrd="0" parTransId="{21E4091A-E5E8-4371-93C2-E9F62EDA3F74}" sibTransId="{327D21B6-B3ED-468F-83AE-F2CD4DF63AE1}"/>
    <dgm:cxn modelId="{D3CB53E0-5711-4286-8F22-309FE940CE0D}" type="presOf" srcId="{61C6C8B8-3DB6-49DA-BA1A-F6926D6A076F}" destId="{DD7577EE-F99B-48A6-B0C4-01ED8B86134E}" srcOrd="0" destOrd="0" presId="urn:microsoft.com/office/officeart/2008/layout/PictureAccentList"/>
    <dgm:cxn modelId="{2E5AA286-8526-4C48-A129-72C2CF4A69E2}" type="presParOf" srcId="{62BA1AE6-E750-4451-B3A0-3569E6741E21}" destId="{017EEA9C-E239-4512-A6ED-0519E393CA7B}" srcOrd="0" destOrd="0" presId="urn:microsoft.com/office/officeart/2008/layout/PictureAccentList"/>
    <dgm:cxn modelId="{08402F1A-5A14-4AC3-B83C-6779898A8FAD}" type="presParOf" srcId="{017EEA9C-E239-4512-A6ED-0519E393CA7B}" destId="{937EF9AA-25C2-4AC7-8B93-9724BC8DBB7E}" srcOrd="0" destOrd="0" presId="urn:microsoft.com/office/officeart/2008/layout/PictureAccentList"/>
    <dgm:cxn modelId="{A6C82163-C52F-4506-80F0-52558DED1333}" type="presParOf" srcId="{937EF9AA-25C2-4AC7-8B93-9724BC8DBB7E}" destId="{DD7577EE-F99B-48A6-B0C4-01ED8B86134E}" srcOrd="0" destOrd="0" presId="urn:microsoft.com/office/officeart/2008/layout/PictureAccentList"/>
    <dgm:cxn modelId="{A695A3FB-597C-4825-AD7F-374E10FF2281}" type="presParOf" srcId="{017EEA9C-E239-4512-A6ED-0519E393CA7B}" destId="{CF6BDD53-A172-49C7-B08C-033C02BDF53C}" srcOrd="1" destOrd="0" presId="urn:microsoft.com/office/officeart/2008/layout/PictureAccentList"/>
    <dgm:cxn modelId="{A522BB15-A80D-44C0-8861-DED2C0A1425B}" type="presParOf" srcId="{CF6BDD53-A172-49C7-B08C-033C02BDF53C}" destId="{1EFFE6F6-47CE-4CC6-9D0B-70A51DA0C09E}" srcOrd="0" destOrd="0" presId="urn:microsoft.com/office/officeart/2008/layout/PictureAccentList"/>
    <dgm:cxn modelId="{5F4379FE-9FF9-4438-B017-B29D0318163D}" type="presParOf" srcId="{1EFFE6F6-47CE-4CC6-9D0B-70A51DA0C09E}" destId="{D4086683-C4F6-48D8-9810-C7B2C66C00DB}" srcOrd="0" destOrd="0" presId="urn:microsoft.com/office/officeart/2008/layout/PictureAccentList"/>
    <dgm:cxn modelId="{661AFA31-4623-4BE4-B25C-805A3924DB86}" type="presParOf" srcId="{1EFFE6F6-47CE-4CC6-9D0B-70A51DA0C09E}" destId="{4E0C72E2-DC78-40D0-B862-38EAE571AD90}" srcOrd="1" destOrd="0" presId="urn:microsoft.com/office/officeart/2008/layout/PictureAccentList"/>
    <dgm:cxn modelId="{0E1412BB-B8D9-4A0F-8526-B3E3EF19F5D2}" type="presParOf" srcId="{CF6BDD53-A172-49C7-B08C-033C02BDF53C}" destId="{A29F5C59-D88D-494E-BC0A-778D95204CED}" srcOrd="1" destOrd="0" presId="urn:microsoft.com/office/officeart/2008/layout/PictureAccentList"/>
    <dgm:cxn modelId="{E68C4CC3-1241-479A-BF21-A8982F544F64}" type="presParOf" srcId="{A29F5C59-D88D-494E-BC0A-778D95204CED}" destId="{BEF06091-2513-4A01-B513-C9FA9EB7691E}" srcOrd="0" destOrd="0" presId="urn:microsoft.com/office/officeart/2008/layout/PictureAccentList"/>
    <dgm:cxn modelId="{C2D8226A-431C-4625-B578-0FA611C090C8}" type="presParOf" srcId="{A29F5C59-D88D-494E-BC0A-778D95204CED}" destId="{0E1F0A7C-F505-4CEC-84FE-EF59D5522B0D}" srcOrd="1" destOrd="0" presId="urn:microsoft.com/office/officeart/2008/layout/PictureAccentList"/>
    <dgm:cxn modelId="{BFE377ED-C871-4556-8A99-C3AEB7D084C3}" type="presParOf" srcId="{CF6BDD53-A172-49C7-B08C-033C02BDF53C}" destId="{96DE5137-B81F-420B-848C-693B526E3187}" srcOrd="2" destOrd="0" presId="urn:microsoft.com/office/officeart/2008/layout/PictureAccentList"/>
    <dgm:cxn modelId="{882A7B65-6BE1-4FB8-988E-3DC208F4843B}" type="presParOf" srcId="{96DE5137-B81F-420B-848C-693B526E3187}" destId="{8A8B891D-4291-4949-85AF-5F4434E63E70}" srcOrd="0" destOrd="0" presId="urn:microsoft.com/office/officeart/2008/layout/PictureAccentList"/>
    <dgm:cxn modelId="{7E01D390-46EB-40E7-A390-EB6986D28F2D}" type="presParOf" srcId="{96DE5137-B81F-420B-848C-693B526E3187}" destId="{B8AA804A-8716-4D9C-B95B-325AE0EAEDD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DB0585-20FC-4F5C-8A09-FACECCA7DCF7}" type="doc">
      <dgm:prSet loTypeId="urn:microsoft.com/office/officeart/2005/8/layout/hList6" loCatId="list" qsTypeId="urn:microsoft.com/office/officeart/2005/8/quickstyle/3d1" qsCatId="3D" csTypeId="urn:microsoft.com/office/officeart/2005/8/colors/colorful3" csCatId="colorful" phldr="1"/>
      <dgm:spPr/>
      <dgm:t>
        <a:bodyPr/>
        <a:lstStyle/>
        <a:p>
          <a:endParaRPr lang="tr-TR"/>
        </a:p>
      </dgm:t>
    </dgm:pt>
    <dgm:pt modelId="{459D5C92-5AA4-4D09-8C66-8A8F0577CFD8}">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zihinsel ve öğrenme özellikleri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32D38004-4891-4588-9232-9EF823CA59A3}" type="sibTrans" cxnId="{8F0BC332-98C5-4E36-A987-49006D383CDC}">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49593EA-4EDC-4B67-BDA5-126FF79D5F42}" type="parTrans" cxnId="{8F0BC332-98C5-4E36-A987-49006D383CDC}">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6730CC5E-7AC6-43AD-AA97-DF493529AD0B}">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fiziksel sağlık özellikleri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F838B53E-2F84-4E69-AE9C-2C43EBD84365}">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dil gelişimi özellikleri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D1A311C0-26AF-4710-B8BF-F94169FAB694}" type="sibTrans" cxnId="{3541866E-F307-4B1C-9435-37C8D0A9F561}">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2C4FB21C-B7C6-4FAF-B6F7-9EDC09100ADB}" type="parTrans" cxnId="{3541866E-F307-4B1C-9435-37C8D0A9F561}">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DD0BB11-0843-4E6E-801A-4C4831BCD37A}" type="sibTrans" cxnId="{89AF34B8-F234-4080-B69E-375AE013B9BD}">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BD92286D-4E83-41F5-AFC2-748A464A341C}" type="parTrans" cxnId="{89AF34B8-F234-4080-B69E-375AE013B9BD}">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FCCE823-7E0D-4C9C-B24C-18171B3179CF}">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sosyal, davranışsal ve duygusal özellikleri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49B6E56F-7E75-4142-9CC6-A4BA658D4937}" type="sibTrans" cxnId="{2AF1E09B-F019-4414-A493-F7393BC90A6A}">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19847F3D-6DF0-4852-B969-4A56647CD7EE}" type="parTrans" cxnId="{2AF1E09B-F019-4414-A493-F7393BC90A6A}">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C2F70680-A7FC-483C-BB41-DE43D591B243}" type="pres">
      <dgm:prSet presAssocID="{2EDB0585-20FC-4F5C-8A09-FACECCA7DCF7}" presName="Name0" presStyleCnt="0">
        <dgm:presLayoutVars>
          <dgm:dir/>
          <dgm:resizeHandles val="exact"/>
        </dgm:presLayoutVars>
      </dgm:prSet>
      <dgm:spPr/>
      <dgm:t>
        <a:bodyPr/>
        <a:lstStyle/>
        <a:p>
          <a:endParaRPr lang="tr-TR"/>
        </a:p>
      </dgm:t>
    </dgm:pt>
    <dgm:pt modelId="{E25878C1-5423-40B7-9C90-3740F992F2C4}" type="pres">
      <dgm:prSet presAssocID="{459D5C92-5AA4-4D09-8C66-8A8F0577CFD8}" presName="node" presStyleLbl="node1" presStyleIdx="0" presStyleCnt="4">
        <dgm:presLayoutVars>
          <dgm:bulletEnabled val="1"/>
        </dgm:presLayoutVars>
      </dgm:prSet>
      <dgm:spPr/>
      <dgm:t>
        <a:bodyPr/>
        <a:lstStyle/>
        <a:p>
          <a:endParaRPr lang="tr-TR"/>
        </a:p>
      </dgm:t>
    </dgm:pt>
    <dgm:pt modelId="{39370DA6-2289-48DF-AAF4-66059F995DE5}" type="pres">
      <dgm:prSet presAssocID="{32D38004-4891-4588-9232-9EF823CA59A3}" presName="sibTrans" presStyleCnt="0"/>
      <dgm:spPr/>
      <dgm:t>
        <a:bodyPr/>
        <a:lstStyle/>
        <a:p>
          <a:endParaRPr lang="tr-TR"/>
        </a:p>
      </dgm:t>
    </dgm:pt>
    <dgm:pt modelId="{A6BFB89C-3EFB-4F41-A119-45B6F77A124E}" type="pres">
      <dgm:prSet presAssocID="{0FCCE823-7E0D-4C9C-B24C-18171B3179CF}" presName="node" presStyleLbl="node1" presStyleIdx="1" presStyleCnt="4" custLinFactNeighborX="2520" custLinFactNeighborY="-2550">
        <dgm:presLayoutVars>
          <dgm:bulletEnabled val="1"/>
        </dgm:presLayoutVars>
      </dgm:prSet>
      <dgm:spPr/>
      <dgm:t>
        <a:bodyPr/>
        <a:lstStyle/>
        <a:p>
          <a:endParaRPr lang="tr-TR"/>
        </a:p>
      </dgm:t>
    </dgm:pt>
    <dgm:pt modelId="{8EAAFF7C-3554-49B4-BCC1-84BEE3052415}" type="pres">
      <dgm:prSet presAssocID="{49B6E56F-7E75-4142-9CC6-A4BA658D4937}" presName="sibTrans" presStyleCnt="0"/>
      <dgm:spPr/>
      <dgm:t>
        <a:bodyPr/>
        <a:lstStyle/>
        <a:p>
          <a:endParaRPr lang="tr-TR"/>
        </a:p>
      </dgm:t>
    </dgm:pt>
    <dgm:pt modelId="{1DFA05C7-F9CA-4CAB-A9B5-9D628A3F7192}" type="pres">
      <dgm:prSet presAssocID="{F838B53E-2F84-4E69-AE9C-2C43EBD84365}" presName="node" presStyleLbl="node1" presStyleIdx="2" presStyleCnt="4">
        <dgm:presLayoutVars>
          <dgm:bulletEnabled val="1"/>
        </dgm:presLayoutVars>
      </dgm:prSet>
      <dgm:spPr/>
      <dgm:t>
        <a:bodyPr/>
        <a:lstStyle/>
        <a:p>
          <a:endParaRPr lang="tr-TR"/>
        </a:p>
      </dgm:t>
    </dgm:pt>
    <dgm:pt modelId="{8831134B-5512-4643-86F5-551025D69FFF}" type="pres">
      <dgm:prSet presAssocID="{D1A311C0-26AF-4710-B8BF-F94169FAB694}" presName="sibTrans" presStyleCnt="0"/>
      <dgm:spPr/>
      <dgm:t>
        <a:bodyPr/>
        <a:lstStyle/>
        <a:p>
          <a:endParaRPr lang="tr-TR"/>
        </a:p>
      </dgm:t>
    </dgm:pt>
    <dgm:pt modelId="{8D1FC6FA-D24A-49B4-B9A2-551AC92DC683}" type="pres">
      <dgm:prSet presAssocID="{6730CC5E-7AC6-43AD-AA97-DF493529AD0B}" presName="node" presStyleLbl="node1" presStyleIdx="3" presStyleCnt="4">
        <dgm:presLayoutVars>
          <dgm:bulletEnabled val="1"/>
        </dgm:presLayoutVars>
      </dgm:prSet>
      <dgm:spPr/>
      <dgm:t>
        <a:bodyPr/>
        <a:lstStyle/>
        <a:p>
          <a:endParaRPr lang="tr-TR"/>
        </a:p>
      </dgm:t>
    </dgm:pt>
  </dgm:ptLst>
  <dgm:cxnLst>
    <dgm:cxn modelId="{6C444B6F-4126-4219-BCE5-561FFD6279FC}" type="presOf" srcId="{459D5C92-5AA4-4D09-8C66-8A8F0577CFD8}" destId="{E25878C1-5423-40B7-9C90-3740F992F2C4}" srcOrd="0" destOrd="0" presId="urn:microsoft.com/office/officeart/2005/8/layout/hList6"/>
    <dgm:cxn modelId="{8F0BC332-98C5-4E36-A987-49006D383CDC}" srcId="{2EDB0585-20FC-4F5C-8A09-FACECCA7DCF7}" destId="{459D5C92-5AA4-4D09-8C66-8A8F0577CFD8}" srcOrd="0" destOrd="0" parTransId="{449593EA-4EDC-4B67-BDA5-126FF79D5F42}" sibTransId="{32D38004-4891-4588-9232-9EF823CA59A3}"/>
    <dgm:cxn modelId="{3541866E-F307-4B1C-9435-37C8D0A9F561}" srcId="{2EDB0585-20FC-4F5C-8A09-FACECCA7DCF7}" destId="{F838B53E-2F84-4E69-AE9C-2C43EBD84365}" srcOrd="2" destOrd="0" parTransId="{2C4FB21C-B7C6-4FAF-B6F7-9EDC09100ADB}" sibTransId="{D1A311C0-26AF-4710-B8BF-F94169FAB694}"/>
    <dgm:cxn modelId="{1B5FDE3D-452E-45EE-AB3B-8A384F4AD1E2}" type="presOf" srcId="{0FCCE823-7E0D-4C9C-B24C-18171B3179CF}" destId="{A6BFB89C-3EFB-4F41-A119-45B6F77A124E}" srcOrd="0" destOrd="0" presId="urn:microsoft.com/office/officeart/2005/8/layout/hList6"/>
    <dgm:cxn modelId="{EDE0B05D-DE16-42DF-9DD4-8B6405FA51C5}" type="presOf" srcId="{6730CC5E-7AC6-43AD-AA97-DF493529AD0B}" destId="{8D1FC6FA-D24A-49B4-B9A2-551AC92DC683}" srcOrd="0" destOrd="0" presId="urn:microsoft.com/office/officeart/2005/8/layout/hList6"/>
    <dgm:cxn modelId="{2AF1E09B-F019-4414-A493-F7393BC90A6A}" srcId="{2EDB0585-20FC-4F5C-8A09-FACECCA7DCF7}" destId="{0FCCE823-7E0D-4C9C-B24C-18171B3179CF}" srcOrd="1" destOrd="0" parTransId="{19847F3D-6DF0-4852-B969-4A56647CD7EE}" sibTransId="{49B6E56F-7E75-4142-9CC6-A4BA658D4937}"/>
    <dgm:cxn modelId="{1C5967ED-2B08-4859-99EA-0EFB6E550392}" type="presOf" srcId="{F838B53E-2F84-4E69-AE9C-2C43EBD84365}" destId="{1DFA05C7-F9CA-4CAB-A9B5-9D628A3F7192}" srcOrd="0" destOrd="0" presId="urn:microsoft.com/office/officeart/2005/8/layout/hList6"/>
    <dgm:cxn modelId="{89AF34B8-F234-4080-B69E-375AE013B9BD}" srcId="{2EDB0585-20FC-4F5C-8A09-FACECCA7DCF7}" destId="{6730CC5E-7AC6-43AD-AA97-DF493529AD0B}" srcOrd="3" destOrd="0" parTransId="{BD92286D-4E83-41F5-AFC2-748A464A341C}" sibTransId="{FDD0BB11-0843-4E6E-801A-4C4831BCD37A}"/>
    <dgm:cxn modelId="{592BD663-B276-4FA6-B490-73E655FA3644}" type="presOf" srcId="{2EDB0585-20FC-4F5C-8A09-FACECCA7DCF7}" destId="{C2F70680-A7FC-483C-BB41-DE43D591B243}" srcOrd="0" destOrd="0" presId="urn:microsoft.com/office/officeart/2005/8/layout/hList6"/>
    <dgm:cxn modelId="{F405E0D7-FFD5-4EA7-9A29-F49AD9E0F285}" type="presParOf" srcId="{C2F70680-A7FC-483C-BB41-DE43D591B243}" destId="{E25878C1-5423-40B7-9C90-3740F992F2C4}" srcOrd="0" destOrd="0" presId="urn:microsoft.com/office/officeart/2005/8/layout/hList6"/>
    <dgm:cxn modelId="{8144341C-55BB-4410-BCD4-EBADC12EB7A9}" type="presParOf" srcId="{C2F70680-A7FC-483C-BB41-DE43D591B243}" destId="{39370DA6-2289-48DF-AAF4-66059F995DE5}" srcOrd="1" destOrd="0" presId="urn:microsoft.com/office/officeart/2005/8/layout/hList6"/>
    <dgm:cxn modelId="{49AC6F42-1888-4B26-8037-54EBEA283F2A}" type="presParOf" srcId="{C2F70680-A7FC-483C-BB41-DE43D591B243}" destId="{A6BFB89C-3EFB-4F41-A119-45B6F77A124E}" srcOrd="2" destOrd="0" presId="urn:microsoft.com/office/officeart/2005/8/layout/hList6"/>
    <dgm:cxn modelId="{855F495A-39B9-45B1-802A-F71FF8EA980C}" type="presParOf" srcId="{C2F70680-A7FC-483C-BB41-DE43D591B243}" destId="{8EAAFF7C-3554-49B4-BCC1-84BEE3052415}" srcOrd="3" destOrd="0" presId="urn:microsoft.com/office/officeart/2005/8/layout/hList6"/>
    <dgm:cxn modelId="{159D888A-8106-4B5A-89AE-2561DB46CCF0}" type="presParOf" srcId="{C2F70680-A7FC-483C-BB41-DE43D591B243}" destId="{1DFA05C7-F9CA-4CAB-A9B5-9D628A3F7192}" srcOrd="4" destOrd="0" presId="urn:microsoft.com/office/officeart/2005/8/layout/hList6"/>
    <dgm:cxn modelId="{6827758B-B74D-4333-979F-3501345C8DD1}" type="presParOf" srcId="{C2F70680-A7FC-483C-BB41-DE43D591B243}" destId="{8831134B-5512-4643-86F5-551025D69FFF}" srcOrd="5" destOrd="0" presId="urn:microsoft.com/office/officeart/2005/8/layout/hList6"/>
    <dgm:cxn modelId="{FFE791AA-0428-46C7-85BD-632D0151E9DD}" type="presParOf" srcId="{C2F70680-A7FC-483C-BB41-DE43D591B243}" destId="{8D1FC6FA-D24A-49B4-B9A2-551AC92DC68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E956842-F6CC-47C7-B1EA-BF86C4CFC1C6}" type="doc">
      <dgm:prSet loTypeId="urn:microsoft.com/office/officeart/2005/8/layout/hProcess7#1" loCatId="process" qsTypeId="urn:microsoft.com/office/officeart/2005/8/quickstyle/3d1" qsCatId="3D" csTypeId="urn:microsoft.com/office/officeart/2005/8/colors/accent3_4" csCatId="accent3" phldr="1"/>
      <dgm:spPr/>
      <dgm:t>
        <a:bodyPr/>
        <a:lstStyle/>
        <a:p>
          <a:endParaRPr lang="tr-TR"/>
        </a:p>
      </dgm:t>
    </dgm:pt>
    <dgm:pt modelId="{52CC88CF-EAA3-4447-85C4-98809EEB0CB4}">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Dikkat sınırlılığı</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D6205CB9-5B58-4DE9-A05B-63895B5B97C1}" type="parTrans" cxnId="{2999852D-1BFD-4222-B6F8-A3893D5D1453}">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286B51A1-A33C-4BDD-92A4-C2044D4DF114}" type="sibTrans" cxnId="{2999852D-1BFD-4222-B6F8-A3893D5D1453}">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00E8615-BB4B-43C7-B44E-20DE55984DF7}">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Zihinsel yetersizliği olan çocukların dikkat süreleri kısa ve dağınıktır.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FABD0765-41D2-4D1D-877F-6F88973D6C4B}" type="parTrans" cxnId="{155A45CC-5B19-4649-AB6D-4D8420925DE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4C29C45-1EA2-42A7-832A-8455F13984C2}" type="sibTrans" cxnId="{155A45CC-5B19-4649-AB6D-4D8420925DE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D1C311D-B738-4210-9846-CD39C55F2860}">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Dikkat sınırlılığı</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8572FFB9-0A31-4D70-AB9C-075566012B53}" type="parTrans" cxnId="{2C072E72-6865-4FB6-8C61-C4159C30A89E}">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19DC3833-4103-4C9F-9105-E00C43F7CEF5}" type="sibTrans" cxnId="{2C072E72-6865-4FB6-8C61-C4159C30A89E}">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C1807C68-F042-4F47-B3B9-359230AEE535}">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Gelişim gösteren akranlarına göre daha geç ve yavaş öğrenirler.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BD1F12B5-06AA-4D11-801F-5B709C11C79C}" type="parTrans" cxnId="{6AA69590-492E-448C-A849-C097B821FBEA}">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2CB161B8-6702-4960-9F95-F419677B9C85}" type="sibTrans" cxnId="{6AA69590-492E-448C-A849-C097B821FBEA}">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24EC69E-1192-40D8-8229-6CB2A161B48C}">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Hem kısa sureli bellek hem de uzun süreli bellek görevlerini yerine getirmede zorluk yaşarlar.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388020BA-68B1-45F5-9AE6-49FC03A05EB4}" type="parTrans" cxnId="{15986DBF-2A83-44C3-A5FC-FCA9FD0AEDA1}">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C27162D-3191-4080-B36D-63249FD35FB1}" type="sibTrans" cxnId="{15986DBF-2A83-44C3-A5FC-FCA9FD0AEDA1}">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7FFDEB09-089B-4172-8AF7-D2ED0DEF4F1D}">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Dikkat sınırlılığı</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57288310-3DCB-45E6-A716-2F45D52A625C}" type="sibTrans" cxnId="{DFB0AD12-82CE-4DCF-B9CD-EB5CE038CFD8}">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7BC893C-1718-43C3-A669-1162005C6260}" type="parTrans" cxnId="{DFB0AD12-82CE-4DCF-B9CD-EB5CE038CFD8}">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7D48339F-6607-4030-BDBB-4398A81D8144}" type="pres">
      <dgm:prSet presAssocID="{AE956842-F6CC-47C7-B1EA-BF86C4CFC1C6}" presName="Name0" presStyleCnt="0">
        <dgm:presLayoutVars>
          <dgm:dir/>
          <dgm:animLvl val="lvl"/>
          <dgm:resizeHandles val="exact"/>
        </dgm:presLayoutVars>
      </dgm:prSet>
      <dgm:spPr/>
      <dgm:t>
        <a:bodyPr/>
        <a:lstStyle/>
        <a:p>
          <a:endParaRPr lang="tr-TR"/>
        </a:p>
      </dgm:t>
    </dgm:pt>
    <dgm:pt modelId="{BE475AC2-1D47-4304-B528-3BF762B9354B}" type="pres">
      <dgm:prSet presAssocID="{52CC88CF-EAA3-4447-85C4-98809EEB0CB4}" presName="compositeNode" presStyleCnt="0">
        <dgm:presLayoutVars>
          <dgm:bulletEnabled val="1"/>
        </dgm:presLayoutVars>
      </dgm:prSet>
      <dgm:spPr/>
      <dgm:t>
        <a:bodyPr/>
        <a:lstStyle/>
        <a:p>
          <a:endParaRPr lang="tr-TR"/>
        </a:p>
      </dgm:t>
    </dgm:pt>
    <dgm:pt modelId="{81C51320-F231-45BD-A4A7-60155115B2BC}" type="pres">
      <dgm:prSet presAssocID="{52CC88CF-EAA3-4447-85C4-98809EEB0CB4}" presName="bgRect" presStyleLbl="node1" presStyleIdx="0" presStyleCnt="3"/>
      <dgm:spPr/>
      <dgm:t>
        <a:bodyPr/>
        <a:lstStyle/>
        <a:p>
          <a:endParaRPr lang="tr-TR"/>
        </a:p>
      </dgm:t>
    </dgm:pt>
    <dgm:pt modelId="{11C3012F-FE27-4937-B8D7-DA832C3BD1CE}" type="pres">
      <dgm:prSet presAssocID="{52CC88CF-EAA3-4447-85C4-98809EEB0CB4}" presName="parentNode" presStyleLbl="node1" presStyleIdx="0" presStyleCnt="3">
        <dgm:presLayoutVars>
          <dgm:chMax val="0"/>
          <dgm:bulletEnabled val="1"/>
        </dgm:presLayoutVars>
      </dgm:prSet>
      <dgm:spPr/>
      <dgm:t>
        <a:bodyPr/>
        <a:lstStyle/>
        <a:p>
          <a:endParaRPr lang="tr-TR"/>
        </a:p>
      </dgm:t>
    </dgm:pt>
    <dgm:pt modelId="{47FADBB7-7592-4B7C-BB0A-7B3C416B5D38}" type="pres">
      <dgm:prSet presAssocID="{52CC88CF-EAA3-4447-85C4-98809EEB0CB4}" presName="childNode" presStyleLbl="node1" presStyleIdx="0" presStyleCnt="3">
        <dgm:presLayoutVars>
          <dgm:bulletEnabled val="1"/>
        </dgm:presLayoutVars>
      </dgm:prSet>
      <dgm:spPr/>
      <dgm:t>
        <a:bodyPr/>
        <a:lstStyle/>
        <a:p>
          <a:endParaRPr lang="tr-TR"/>
        </a:p>
      </dgm:t>
    </dgm:pt>
    <dgm:pt modelId="{9A96798D-F666-4428-92A6-2C1A8AF05C0E}" type="pres">
      <dgm:prSet presAssocID="{286B51A1-A33C-4BDD-92A4-C2044D4DF114}" presName="hSp" presStyleCnt="0"/>
      <dgm:spPr/>
      <dgm:t>
        <a:bodyPr/>
        <a:lstStyle/>
        <a:p>
          <a:endParaRPr lang="tr-TR"/>
        </a:p>
      </dgm:t>
    </dgm:pt>
    <dgm:pt modelId="{693BE6AF-8CAD-4EE1-9ECE-4A5A6EE65B17}" type="pres">
      <dgm:prSet presAssocID="{286B51A1-A33C-4BDD-92A4-C2044D4DF114}" presName="vProcSp" presStyleCnt="0"/>
      <dgm:spPr/>
      <dgm:t>
        <a:bodyPr/>
        <a:lstStyle/>
        <a:p>
          <a:endParaRPr lang="tr-TR"/>
        </a:p>
      </dgm:t>
    </dgm:pt>
    <dgm:pt modelId="{AF1EEBA6-679C-4D48-9CA9-0EC56AF6EF43}" type="pres">
      <dgm:prSet presAssocID="{286B51A1-A33C-4BDD-92A4-C2044D4DF114}" presName="vSp1" presStyleCnt="0"/>
      <dgm:spPr/>
      <dgm:t>
        <a:bodyPr/>
        <a:lstStyle/>
        <a:p>
          <a:endParaRPr lang="tr-TR"/>
        </a:p>
      </dgm:t>
    </dgm:pt>
    <dgm:pt modelId="{3A516D8E-334A-4B91-98A1-1E31A4912D4F}" type="pres">
      <dgm:prSet presAssocID="{286B51A1-A33C-4BDD-92A4-C2044D4DF114}" presName="simulatedConn" presStyleLbl="solidFgAcc1" presStyleIdx="0" presStyleCnt="2"/>
      <dgm:spPr/>
      <dgm:t>
        <a:bodyPr/>
        <a:lstStyle/>
        <a:p>
          <a:endParaRPr lang="tr-TR"/>
        </a:p>
      </dgm:t>
    </dgm:pt>
    <dgm:pt modelId="{51C08572-57AC-4598-A079-3BE4438ACB12}" type="pres">
      <dgm:prSet presAssocID="{286B51A1-A33C-4BDD-92A4-C2044D4DF114}" presName="vSp2" presStyleCnt="0"/>
      <dgm:spPr/>
      <dgm:t>
        <a:bodyPr/>
        <a:lstStyle/>
        <a:p>
          <a:endParaRPr lang="tr-TR"/>
        </a:p>
      </dgm:t>
    </dgm:pt>
    <dgm:pt modelId="{8266C81F-5595-4637-9D6A-653AF8702190}" type="pres">
      <dgm:prSet presAssocID="{286B51A1-A33C-4BDD-92A4-C2044D4DF114}" presName="sibTrans" presStyleCnt="0"/>
      <dgm:spPr/>
      <dgm:t>
        <a:bodyPr/>
        <a:lstStyle/>
        <a:p>
          <a:endParaRPr lang="tr-TR"/>
        </a:p>
      </dgm:t>
    </dgm:pt>
    <dgm:pt modelId="{F297955D-3E3B-41D4-B3EC-49E87A95B161}" type="pres">
      <dgm:prSet presAssocID="{AD1C311D-B738-4210-9846-CD39C55F2860}" presName="compositeNode" presStyleCnt="0">
        <dgm:presLayoutVars>
          <dgm:bulletEnabled val="1"/>
        </dgm:presLayoutVars>
      </dgm:prSet>
      <dgm:spPr/>
      <dgm:t>
        <a:bodyPr/>
        <a:lstStyle/>
        <a:p>
          <a:endParaRPr lang="tr-TR"/>
        </a:p>
      </dgm:t>
    </dgm:pt>
    <dgm:pt modelId="{EFFFC3D5-FCC0-4917-9863-92E08FBFB765}" type="pres">
      <dgm:prSet presAssocID="{AD1C311D-B738-4210-9846-CD39C55F2860}" presName="bgRect" presStyleLbl="node1" presStyleIdx="1" presStyleCnt="3"/>
      <dgm:spPr/>
      <dgm:t>
        <a:bodyPr/>
        <a:lstStyle/>
        <a:p>
          <a:endParaRPr lang="tr-TR"/>
        </a:p>
      </dgm:t>
    </dgm:pt>
    <dgm:pt modelId="{5E9486F7-798B-4508-8EC6-512B4EBF4736}" type="pres">
      <dgm:prSet presAssocID="{AD1C311D-B738-4210-9846-CD39C55F2860}" presName="parentNode" presStyleLbl="node1" presStyleIdx="1" presStyleCnt="3">
        <dgm:presLayoutVars>
          <dgm:chMax val="0"/>
          <dgm:bulletEnabled val="1"/>
        </dgm:presLayoutVars>
      </dgm:prSet>
      <dgm:spPr/>
      <dgm:t>
        <a:bodyPr/>
        <a:lstStyle/>
        <a:p>
          <a:endParaRPr lang="tr-TR"/>
        </a:p>
      </dgm:t>
    </dgm:pt>
    <dgm:pt modelId="{A6BD255A-0F65-4D61-9BBC-5F844A30FB46}" type="pres">
      <dgm:prSet presAssocID="{AD1C311D-B738-4210-9846-CD39C55F2860}" presName="childNode" presStyleLbl="node1" presStyleIdx="1" presStyleCnt="3">
        <dgm:presLayoutVars>
          <dgm:bulletEnabled val="1"/>
        </dgm:presLayoutVars>
      </dgm:prSet>
      <dgm:spPr/>
      <dgm:t>
        <a:bodyPr/>
        <a:lstStyle/>
        <a:p>
          <a:endParaRPr lang="tr-TR"/>
        </a:p>
      </dgm:t>
    </dgm:pt>
    <dgm:pt modelId="{971DC8CF-2028-4EB1-B5A2-FF9FBAF59643}" type="pres">
      <dgm:prSet presAssocID="{19DC3833-4103-4C9F-9105-E00C43F7CEF5}" presName="hSp" presStyleCnt="0"/>
      <dgm:spPr/>
      <dgm:t>
        <a:bodyPr/>
        <a:lstStyle/>
        <a:p>
          <a:endParaRPr lang="tr-TR"/>
        </a:p>
      </dgm:t>
    </dgm:pt>
    <dgm:pt modelId="{17BD59AA-D5F8-4B82-9586-F7D7F50D3977}" type="pres">
      <dgm:prSet presAssocID="{19DC3833-4103-4C9F-9105-E00C43F7CEF5}" presName="vProcSp" presStyleCnt="0"/>
      <dgm:spPr/>
      <dgm:t>
        <a:bodyPr/>
        <a:lstStyle/>
        <a:p>
          <a:endParaRPr lang="tr-TR"/>
        </a:p>
      </dgm:t>
    </dgm:pt>
    <dgm:pt modelId="{E8DCD0C2-451F-485E-A47D-D10295A21340}" type="pres">
      <dgm:prSet presAssocID="{19DC3833-4103-4C9F-9105-E00C43F7CEF5}" presName="vSp1" presStyleCnt="0"/>
      <dgm:spPr/>
      <dgm:t>
        <a:bodyPr/>
        <a:lstStyle/>
        <a:p>
          <a:endParaRPr lang="tr-TR"/>
        </a:p>
      </dgm:t>
    </dgm:pt>
    <dgm:pt modelId="{165C23F1-0BA7-40A5-BF68-BE27F84903A8}" type="pres">
      <dgm:prSet presAssocID="{19DC3833-4103-4C9F-9105-E00C43F7CEF5}" presName="simulatedConn" presStyleLbl="solidFgAcc1" presStyleIdx="1" presStyleCnt="2"/>
      <dgm:spPr/>
      <dgm:t>
        <a:bodyPr/>
        <a:lstStyle/>
        <a:p>
          <a:endParaRPr lang="tr-TR"/>
        </a:p>
      </dgm:t>
    </dgm:pt>
    <dgm:pt modelId="{71CC58FE-2126-4A43-B3DD-E4FBD4DB23A9}" type="pres">
      <dgm:prSet presAssocID="{19DC3833-4103-4C9F-9105-E00C43F7CEF5}" presName="vSp2" presStyleCnt="0"/>
      <dgm:spPr/>
      <dgm:t>
        <a:bodyPr/>
        <a:lstStyle/>
        <a:p>
          <a:endParaRPr lang="tr-TR"/>
        </a:p>
      </dgm:t>
    </dgm:pt>
    <dgm:pt modelId="{C94EB561-C967-4909-90B4-6D00D6C954D6}" type="pres">
      <dgm:prSet presAssocID="{19DC3833-4103-4C9F-9105-E00C43F7CEF5}" presName="sibTrans" presStyleCnt="0"/>
      <dgm:spPr/>
      <dgm:t>
        <a:bodyPr/>
        <a:lstStyle/>
        <a:p>
          <a:endParaRPr lang="tr-TR"/>
        </a:p>
      </dgm:t>
    </dgm:pt>
    <dgm:pt modelId="{836B8290-9067-444A-8B17-E0BE2C1A746E}" type="pres">
      <dgm:prSet presAssocID="{7FFDEB09-089B-4172-8AF7-D2ED0DEF4F1D}" presName="compositeNode" presStyleCnt="0">
        <dgm:presLayoutVars>
          <dgm:bulletEnabled val="1"/>
        </dgm:presLayoutVars>
      </dgm:prSet>
      <dgm:spPr/>
      <dgm:t>
        <a:bodyPr/>
        <a:lstStyle/>
        <a:p>
          <a:endParaRPr lang="tr-TR"/>
        </a:p>
      </dgm:t>
    </dgm:pt>
    <dgm:pt modelId="{42312E8C-6AAB-4A01-B7CC-3E562D5A4BDD}" type="pres">
      <dgm:prSet presAssocID="{7FFDEB09-089B-4172-8AF7-D2ED0DEF4F1D}" presName="bgRect" presStyleLbl="node1" presStyleIdx="2" presStyleCnt="3"/>
      <dgm:spPr/>
      <dgm:t>
        <a:bodyPr/>
        <a:lstStyle/>
        <a:p>
          <a:endParaRPr lang="tr-TR"/>
        </a:p>
      </dgm:t>
    </dgm:pt>
    <dgm:pt modelId="{BED3A2CE-4B56-4C77-BE36-FDB7AA331E6C}" type="pres">
      <dgm:prSet presAssocID="{7FFDEB09-089B-4172-8AF7-D2ED0DEF4F1D}" presName="parentNode" presStyleLbl="node1" presStyleIdx="2" presStyleCnt="3">
        <dgm:presLayoutVars>
          <dgm:chMax val="0"/>
          <dgm:bulletEnabled val="1"/>
        </dgm:presLayoutVars>
      </dgm:prSet>
      <dgm:spPr/>
      <dgm:t>
        <a:bodyPr/>
        <a:lstStyle/>
        <a:p>
          <a:endParaRPr lang="tr-TR"/>
        </a:p>
      </dgm:t>
    </dgm:pt>
    <dgm:pt modelId="{597BF556-954F-4B56-BFAE-23645B617BDF}" type="pres">
      <dgm:prSet presAssocID="{7FFDEB09-089B-4172-8AF7-D2ED0DEF4F1D}" presName="childNode" presStyleLbl="node1" presStyleIdx="2" presStyleCnt="3">
        <dgm:presLayoutVars>
          <dgm:bulletEnabled val="1"/>
        </dgm:presLayoutVars>
      </dgm:prSet>
      <dgm:spPr/>
      <dgm:t>
        <a:bodyPr/>
        <a:lstStyle/>
        <a:p>
          <a:endParaRPr lang="tr-TR"/>
        </a:p>
      </dgm:t>
    </dgm:pt>
  </dgm:ptLst>
  <dgm:cxnLst>
    <dgm:cxn modelId="{155A45CC-5B19-4649-AB6D-4D8420925DE2}" srcId="{52CC88CF-EAA3-4447-85C4-98809EEB0CB4}" destId="{A00E8615-BB4B-43C7-B44E-20DE55984DF7}" srcOrd="0" destOrd="0" parTransId="{FABD0765-41D2-4D1D-877F-6F88973D6C4B}" sibTransId="{F4C29C45-1EA2-42A7-832A-8455F13984C2}"/>
    <dgm:cxn modelId="{6AA69590-492E-448C-A849-C097B821FBEA}" srcId="{AD1C311D-B738-4210-9846-CD39C55F2860}" destId="{C1807C68-F042-4F47-B3B9-359230AEE535}" srcOrd="0" destOrd="0" parTransId="{BD1F12B5-06AA-4D11-801F-5B709C11C79C}" sibTransId="{2CB161B8-6702-4960-9F95-F419677B9C85}"/>
    <dgm:cxn modelId="{DFB0AD12-82CE-4DCF-B9CD-EB5CE038CFD8}" srcId="{AE956842-F6CC-47C7-B1EA-BF86C4CFC1C6}" destId="{7FFDEB09-089B-4172-8AF7-D2ED0DEF4F1D}" srcOrd="2" destOrd="0" parTransId="{07BC893C-1718-43C3-A669-1162005C6260}" sibTransId="{57288310-3DCB-45E6-A716-2F45D52A625C}"/>
    <dgm:cxn modelId="{75092C0D-59B7-4A9E-B533-670DF93DFAAE}" type="presOf" srcId="{C1807C68-F042-4F47-B3B9-359230AEE535}" destId="{A6BD255A-0F65-4D61-9BBC-5F844A30FB46}" srcOrd="0" destOrd="0" presId="urn:microsoft.com/office/officeart/2005/8/layout/hProcess7#1"/>
    <dgm:cxn modelId="{434DF98C-D3F8-4EE5-8D26-4DCD9D83551F}" type="presOf" srcId="{AE956842-F6CC-47C7-B1EA-BF86C4CFC1C6}" destId="{7D48339F-6607-4030-BDBB-4398A81D8144}" srcOrd="0" destOrd="0" presId="urn:microsoft.com/office/officeart/2005/8/layout/hProcess7#1"/>
    <dgm:cxn modelId="{3DFC0747-A38E-4268-82F5-2DC23D0AEF17}" type="presOf" srcId="{52CC88CF-EAA3-4447-85C4-98809EEB0CB4}" destId="{81C51320-F231-45BD-A4A7-60155115B2BC}" srcOrd="0" destOrd="0" presId="urn:microsoft.com/office/officeart/2005/8/layout/hProcess7#1"/>
    <dgm:cxn modelId="{CBC3A928-E381-4499-90D1-ECA187EEDA92}" type="presOf" srcId="{AD1C311D-B738-4210-9846-CD39C55F2860}" destId="{EFFFC3D5-FCC0-4917-9863-92E08FBFB765}" srcOrd="0" destOrd="0" presId="urn:microsoft.com/office/officeart/2005/8/layout/hProcess7#1"/>
    <dgm:cxn modelId="{2999852D-1BFD-4222-B6F8-A3893D5D1453}" srcId="{AE956842-F6CC-47C7-B1EA-BF86C4CFC1C6}" destId="{52CC88CF-EAA3-4447-85C4-98809EEB0CB4}" srcOrd="0" destOrd="0" parTransId="{D6205CB9-5B58-4DE9-A05B-63895B5B97C1}" sibTransId="{286B51A1-A33C-4BDD-92A4-C2044D4DF114}"/>
    <dgm:cxn modelId="{BD713647-BC67-4C15-8324-40F045CEBB6E}" type="presOf" srcId="{A24EC69E-1192-40D8-8229-6CB2A161B48C}" destId="{597BF556-954F-4B56-BFAE-23645B617BDF}" srcOrd="0" destOrd="0" presId="urn:microsoft.com/office/officeart/2005/8/layout/hProcess7#1"/>
    <dgm:cxn modelId="{15986DBF-2A83-44C3-A5FC-FCA9FD0AEDA1}" srcId="{7FFDEB09-089B-4172-8AF7-D2ED0DEF4F1D}" destId="{A24EC69E-1192-40D8-8229-6CB2A161B48C}" srcOrd="0" destOrd="0" parTransId="{388020BA-68B1-45F5-9AE6-49FC03A05EB4}" sibTransId="{AC27162D-3191-4080-B36D-63249FD35FB1}"/>
    <dgm:cxn modelId="{C84F2DEF-3B55-4925-9EA0-CD2F426A7DE6}" type="presOf" srcId="{A00E8615-BB4B-43C7-B44E-20DE55984DF7}" destId="{47FADBB7-7592-4B7C-BB0A-7B3C416B5D38}" srcOrd="0" destOrd="0" presId="urn:microsoft.com/office/officeart/2005/8/layout/hProcess7#1"/>
    <dgm:cxn modelId="{D03E9CA6-EF74-4788-BECB-F010DDD6AA0E}" type="presOf" srcId="{AD1C311D-B738-4210-9846-CD39C55F2860}" destId="{5E9486F7-798B-4508-8EC6-512B4EBF4736}" srcOrd="1" destOrd="0" presId="urn:microsoft.com/office/officeart/2005/8/layout/hProcess7#1"/>
    <dgm:cxn modelId="{EA5BB8BB-F4A5-4F72-A0C8-ED6CCF2434C4}" type="presOf" srcId="{52CC88CF-EAA3-4447-85C4-98809EEB0CB4}" destId="{11C3012F-FE27-4937-B8D7-DA832C3BD1CE}" srcOrd="1" destOrd="0" presId="urn:microsoft.com/office/officeart/2005/8/layout/hProcess7#1"/>
    <dgm:cxn modelId="{04C775EC-5B46-481F-BEA3-707CBF1EAE93}" type="presOf" srcId="{7FFDEB09-089B-4172-8AF7-D2ED0DEF4F1D}" destId="{42312E8C-6AAB-4A01-B7CC-3E562D5A4BDD}" srcOrd="0" destOrd="0" presId="urn:microsoft.com/office/officeart/2005/8/layout/hProcess7#1"/>
    <dgm:cxn modelId="{A409B5D9-00EF-4E40-A805-2A2044401191}" type="presOf" srcId="{7FFDEB09-089B-4172-8AF7-D2ED0DEF4F1D}" destId="{BED3A2CE-4B56-4C77-BE36-FDB7AA331E6C}" srcOrd="1" destOrd="0" presId="urn:microsoft.com/office/officeart/2005/8/layout/hProcess7#1"/>
    <dgm:cxn modelId="{2C072E72-6865-4FB6-8C61-C4159C30A89E}" srcId="{AE956842-F6CC-47C7-B1EA-BF86C4CFC1C6}" destId="{AD1C311D-B738-4210-9846-CD39C55F2860}" srcOrd="1" destOrd="0" parTransId="{8572FFB9-0A31-4D70-AB9C-075566012B53}" sibTransId="{19DC3833-4103-4C9F-9105-E00C43F7CEF5}"/>
    <dgm:cxn modelId="{8C3E0413-D728-467B-BE93-E460FA373231}" type="presParOf" srcId="{7D48339F-6607-4030-BDBB-4398A81D8144}" destId="{BE475AC2-1D47-4304-B528-3BF762B9354B}" srcOrd="0" destOrd="0" presId="urn:microsoft.com/office/officeart/2005/8/layout/hProcess7#1"/>
    <dgm:cxn modelId="{F81D3B6E-5BDC-4848-BD0E-3176020E6EE9}" type="presParOf" srcId="{BE475AC2-1D47-4304-B528-3BF762B9354B}" destId="{81C51320-F231-45BD-A4A7-60155115B2BC}" srcOrd="0" destOrd="0" presId="urn:microsoft.com/office/officeart/2005/8/layout/hProcess7#1"/>
    <dgm:cxn modelId="{BA08107D-CDA9-4D4F-B8B4-72659874CDE8}" type="presParOf" srcId="{BE475AC2-1D47-4304-B528-3BF762B9354B}" destId="{11C3012F-FE27-4937-B8D7-DA832C3BD1CE}" srcOrd="1" destOrd="0" presId="urn:microsoft.com/office/officeart/2005/8/layout/hProcess7#1"/>
    <dgm:cxn modelId="{ACB1DA73-E44F-48DA-97A4-28F05869E16E}" type="presParOf" srcId="{BE475AC2-1D47-4304-B528-3BF762B9354B}" destId="{47FADBB7-7592-4B7C-BB0A-7B3C416B5D38}" srcOrd="2" destOrd="0" presId="urn:microsoft.com/office/officeart/2005/8/layout/hProcess7#1"/>
    <dgm:cxn modelId="{488F5B06-9F32-4922-9FD4-B5E53AF1EB2F}" type="presParOf" srcId="{7D48339F-6607-4030-BDBB-4398A81D8144}" destId="{9A96798D-F666-4428-92A6-2C1A8AF05C0E}" srcOrd="1" destOrd="0" presId="urn:microsoft.com/office/officeart/2005/8/layout/hProcess7#1"/>
    <dgm:cxn modelId="{8B6FA471-BE05-4E9C-9DE6-B30F7A14FEBA}" type="presParOf" srcId="{7D48339F-6607-4030-BDBB-4398A81D8144}" destId="{693BE6AF-8CAD-4EE1-9ECE-4A5A6EE65B17}" srcOrd="2" destOrd="0" presId="urn:microsoft.com/office/officeart/2005/8/layout/hProcess7#1"/>
    <dgm:cxn modelId="{47578C50-B98F-40D0-A9EC-82842D95A2D1}" type="presParOf" srcId="{693BE6AF-8CAD-4EE1-9ECE-4A5A6EE65B17}" destId="{AF1EEBA6-679C-4D48-9CA9-0EC56AF6EF43}" srcOrd="0" destOrd="0" presId="urn:microsoft.com/office/officeart/2005/8/layout/hProcess7#1"/>
    <dgm:cxn modelId="{1267D52C-4EB8-4E84-9001-0DF8E6E81D3D}" type="presParOf" srcId="{693BE6AF-8CAD-4EE1-9ECE-4A5A6EE65B17}" destId="{3A516D8E-334A-4B91-98A1-1E31A4912D4F}" srcOrd="1" destOrd="0" presId="urn:microsoft.com/office/officeart/2005/8/layout/hProcess7#1"/>
    <dgm:cxn modelId="{B8B64E9A-0C8A-439B-A2A7-1221446ED3E0}" type="presParOf" srcId="{693BE6AF-8CAD-4EE1-9ECE-4A5A6EE65B17}" destId="{51C08572-57AC-4598-A079-3BE4438ACB12}" srcOrd="2" destOrd="0" presId="urn:microsoft.com/office/officeart/2005/8/layout/hProcess7#1"/>
    <dgm:cxn modelId="{81C22F4B-4BC5-4FC7-8C92-5188F99FC214}" type="presParOf" srcId="{7D48339F-6607-4030-BDBB-4398A81D8144}" destId="{8266C81F-5595-4637-9D6A-653AF8702190}" srcOrd="3" destOrd="0" presId="urn:microsoft.com/office/officeart/2005/8/layout/hProcess7#1"/>
    <dgm:cxn modelId="{6668FAC5-35E1-40BA-9478-6D127266EA1A}" type="presParOf" srcId="{7D48339F-6607-4030-BDBB-4398A81D8144}" destId="{F297955D-3E3B-41D4-B3EC-49E87A95B161}" srcOrd="4" destOrd="0" presId="urn:microsoft.com/office/officeart/2005/8/layout/hProcess7#1"/>
    <dgm:cxn modelId="{73907F04-6070-443A-827B-294466BB6457}" type="presParOf" srcId="{F297955D-3E3B-41D4-B3EC-49E87A95B161}" destId="{EFFFC3D5-FCC0-4917-9863-92E08FBFB765}" srcOrd="0" destOrd="0" presId="urn:microsoft.com/office/officeart/2005/8/layout/hProcess7#1"/>
    <dgm:cxn modelId="{8800B168-6833-4E30-8C37-6FF67A7E2490}" type="presParOf" srcId="{F297955D-3E3B-41D4-B3EC-49E87A95B161}" destId="{5E9486F7-798B-4508-8EC6-512B4EBF4736}" srcOrd="1" destOrd="0" presId="urn:microsoft.com/office/officeart/2005/8/layout/hProcess7#1"/>
    <dgm:cxn modelId="{C692F127-2F56-4CA3-A507-75AAF731BD9E}" type="presParOf" srcId="{F297955D-3E3B-41D4-B3EC-49E87A95B161}" destId="{A6BD255A-0F65-4D61-9BBC-5F844A30FB46}" srcOrd="2" destOrd="0" presId="urn:microsoft.com/office/officeart/2005/8/layout/hProcess7#1"/>
    <dgm:cxn modelId="{3AD9CC40-4AA8-43BB-99EE-ED1C17DDBE97}" type="presParOf" srcId="{7D48339F-6607-4030-BDBB-4398A81D8144}" destId="{971DC8CF-2028-4EB1-B5A2-FF9FBAF59643}" srcOrd="5" destOrd="0" presId="urn:microsoft.com/office/officeart/2005/8/layout/hProcess7#1"/>
    <dgm:cxn modelId="{A32EFF27-DADB-4253-A8AA-3C213DC2B92C}" type="presParOf" srcId="{7D48339F-6607-4030-BDBB-4398A81D8144}" destId="{17BD59AA-D5F8-4B82-9586-F7D7F50D3977}" srcOrd="6" destOrd="0" presId="urn:microsoft.com/office/officeart/2005/8/layout/hProcess7#1"/>
    <dgm:cxn modelId="{10AA0C8C-15CA-43C2-8125-FC8B3DA86702}" type="presParOf" srcId="{17BD59AA-D5F8-4B82-9586-F7D7F50D3977}" destId="{E8DCD0C2-451F-485E-A47D-D10295A21340}" srcOrd="0" destOrd="0" presId="urn:microsoft.com/office/officeart/2005/8/layout/hProcess7#1"/>
    <dgm:cxn modelId="{FC67776F-198C-41AF-94BA-242DCA9FD0A3}" type="presParOf" srcId="{17BD59AA-D5F8-4B82-9586-F7D7F50D3977}" destId="{165C23F1-0BA7-40A5-BF68-BE27F84903A8}" srcOrd="1" destOrd="0" presId="urn:microsoft.com/office/officeart/2005/8/layout/hProcess7#1"/>
    <dgm:cxn modelId="{683F46B4-1C37-4638-B418-D2243EA8E735}" type="presParOf" srcId="{17BD59AA-D5F8-4B82-9586-F7D7F50D3977}" destId="{71CC58FE-2126-4A43-B3DD-E4FBD4DB23A9}" srcOrd="2" destOrd="0" presId="urn:microsoft.com/office/officeart/2005/8/layout/hProcess7#1"/>
    <dgm:cxn modelId="{9BF011F0-3087-4656-93CA-8E667B2C6A82}" type="presParOf" srcId="{7D48339F-6607-4030-BDBB-4398A81D8144}" destId="{C94EB561-C967-4909-90B4-6D00D6C954D6}" srcOrd="7" destOrd="0" presId="urn:microsoft.com/office/officeart/2005/8/layout/hProcess7#1"/>
    <dgm:cxn modelId="{978B1CB3-2098-4FBE-81B0-824B5B60CDCF}" type="presParOf" srcId="{7D48339F-6607-4030-BDBB-4398A81D8144}" destId="{836B8290-9067-444A-8B17-E0BE2C1A746E}" srcOrd="8" destOrd="0" presId="urn:microsoft.com/office/officeart/2005/8/layout/hProcess7#1"/>
    <dgm:cxn modelId="{96C30757-699D-4E20-8ECD-9521060A8EA5}" type="presParOf" srcId="{836B8290-9067-444A-8B17-E0BE2C1A746E}" destId="{42312E8C-6AAB-4A01-B7CC-3E562D5A4BDD}" srcOrd="0" destOrd="0" presId="urn:microsoft.com/office/officeart/2005/8/layout/hProcess7#1"/>
    <dgm:cxn modelId="{6244021C-31B7-4C0E-A043-C9BA11F48BB0}" type="presParOf" srcId="{836B8290-9067-444A-8B17-E0BE2C1A746E}" destId="{BED3A2CE-4B56-4C77-BE36-FDB7AA331E6C}" srcOrd="1" destOrd="0" presId="urn:microsoft.com/office/officeart/2005/8/layout/hProcess7#1"/>
    <dgm:cxn modelId="{25FAA859-D397-4B28-97CB-83182826A25C}" type="presParOf" srcId="{836B8290-9067-444A-8B17-E0BE2C1A746E}" destId="{597BF556-954F-4B56-BFAE-23645B617BDF}"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D95F47-7966-42E1-992E-AC60248CEBD7}" type="doc">
      <dgm:prSet loTypeId="urn:microsoft.com/office/officeart/2005/8/layout/hProcess7#2" loCatId="process" qsTypeId="urn:microsoft.com/office/officeart/2005/8/quickstyle/3d1" qsCatId="3D" csTypeId="urn:microsoft.com/office/officeart/2005/8/colors/colorful3" csCatId="colorful" phldr="1"/>
      <dgm:spPr/>
      <dgm:t>
        <a:bodyPr/>
        <a:lstStyle/>
        <a:p>
          <a:endParaRPr lang="tr-TR"/>
        </a:p>
      </dgm:t>
    </dgm:pt>
    <dgm:pt modelId="{1ED9F2B8-29BA-40AE-B723-869E2733BA7D}">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Soyut işlemler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09A26458-3818-4BA7-812E-963CCAD139C1}" type="parTrans" cxnId="{2AB53D3B-FE25-4160-95E0-1CCF2F9883DE}">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5C0F97A-E779-4B37-BE0D-E6DD80700C8F}" type="sibTrans" cxnId="{2AB53D3B-FE25-4160-95E0-1CCF2F9883DE}">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173A34CC-2450-481C-9EB4-1E12BEAAA7B1}">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Zihinsel yetersizliği olan çocuklar soyut kavramları çok geç ve güç öğrenirler. </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F905E069-7B6F-49A5-A1B2-287758E00AF5}" type="parTrans" cxnId="{59B2C7BC-46A0-483E-94D9-8E16605F5644}">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CBB6255-9EA4-4070-9802-B82BADC92ECB}" type="sibTrans" cxnId="{59B2C7BC-46A0-483E-94D9-8E16605F5644}">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A96D280-E321-46DA-9C9B-D4ECCFB6DB2C}">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Soyut işlemler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CE8C15FC-39F5-4BDD-A992-8617656A3744}" type="parTrans" cxnId="{020A120A-9E2B-4357-BC65-5AA8E719660D}">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78778C15-3F2B-4F7E-AB0D-1B5E9B65DF09}" type="sibTrans" cxnId="{020A120A-9E2B-4357-BC65-5AA8E719660D}">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95835B7-48F7-42CA-A94D-A142B298E208}">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Zihinsel yetersizliği olan çocukların çoğu zaman soyut işlemler evresine ulaşamadığı belirtilmektedir.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5D5E3ECB-07A9-440E-B1DB-CA979305F9E2}" type="parTrans" cxnId="{D2545D3F-CB0C-4409-9463-7D08499ABA58}">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36BE9F0-F709-4442-8521-331584990FC6}" type="sibTrans" cxnId="{D2545D3F-CB0C-4409-9463-7D08499ABA58}">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BEE35298-B5B1-427C-BA8C-A149DB146B30}">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Soyut işlemler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B4D6C427-7BEC-4511-975F-D0DA05D708D4}" type="parTrans" cxnId="{AC30FB2C-1400-412F-A496-CA4F98F998E4}">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E476F33-08EC-4470-ACA0-D19870EC2559}" type="sibTrans" cxnId="{AC30FB2C-1400-412F-A496-CA4F98F998E4}">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3C58F9B-B415-42B6-97AA-95DC793F08EB}">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Zihinsel özellikleri nedeniyle olayları ayırt etme, çözüm üretme gibi becerileri öğrenmede yetersizlik göstermektedirler.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9E3FC99A-47AC-46F2-B409-27F06FF56BE0}" type="parTrans" cxnId="{7DC0FECA-5E25-486A-AD06-B04CA5B56EC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C920915A-B095-4390-BEA1-92B957440123}" type="sibTrans" cxnId="{7DC0FECA-5E25-486A-AD06-B04CA5B56EC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FC1D5E9-40C0-444E-AC88-0D2F207CCC0A}">
      <dgm:prSet/>
      <dgm:spPr/>
      <dgm:t>
        <a:bodyPr/>
        <a:lstStyle/>
        <a:p>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0D39EFF8-5BE2-4DEB-8A93-2E102CD09C1E}" type="parTrans" cxnId="{76A98C80-2714-4209-B64B-9834F771FDC7}">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C97138A-C020-48E9-B376-8D93816525A0}" type="sibTrans" cxnId="{76A98C80-2714-4209-B64B-9834F771FDC7}">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D578C3A-12A5-4674-8197-51246BB8EC69}" type="pres">
      <dgm:prSet presAssocID="{71D95F47-7966-42E1-992E-AC60248CEBD7}" presName="Name0" presStyleCnt="0">
        <dgm:presLayoutVars>
          <dgm:dir/>
          <dgm:animLvl val="lvl"/>
          <dgm:resizeHandles val="exact"/>
        </dgm:presLayoutVars>
      </dgm:prSet>
      <dgm:spPr/>
      <dgm:t>
        <a:bodyPr/>
        <a:lstStyle/>
        <a:p>
          <a:endParaRPr lang="tr-TR"/>
        </a:p>
      </dgm:t>
    </dgm:pt>
    <dgm:pt modelId="{5D6BBD26-F92A-456E-9F34-EE2C5D9EA16B}" type="pres">
      <dgm:prSet presAssocID="{1ED9F2B8-29BA-40AE-B723-869E2733BA7D}" presName="compositeNode" presStyleCnt="0">
        <dgm:presLayoutVars>
          <dgm:bulletEnabled val="1"/>
        </dgm:presLayoutVars>
      </dgm:prSet>
      <dgm:spPr/>
      <dgm:t>
        <a:bodyPr/>
        <a:lstStyle/>
        <a:p>
          <a:endParaRPr lang="tr-TR"/>
        </a:p>
      </dgm:t>
    </dgm:pt>
    <dgm:pt modelId="{AEC8E783-7113-48B2-AB15-91590D57585B}" type="pres">
      <dgm:prSet presAssocID="{1ED9F2B8-29BA-40AE-B723-869E2733BA7D}" presName="bgRect" presStyleLbl="node1" presStyleIdx="0" presStyleCnt="3"/>
      <dgm:spPr/>
      <dgm:t>
        <a:bodyPr/>
        <a:lstStyle/>
        <a:p>
          <a:endParaRPr lang="tr-TR"/>
        </a:p>
      </dgm:t>
    </dgm:pt>
    <dgm:pt modelId="{1CF5056A-FF40-408E-A91C-99B6EE0D28F3}" type="pres">
      <dgm:prSet presAssocID="{1ED9F2B8-29BA-40AE-B723-869E2733BA7D}" presName="parentNode" presStyleLbl="node1" presStyleIdx="0" presStyleCnt="3">
        <dgm:presLayoutVars>
          <dgm:chMax val="0"/>
          <dgm:bulletEnabled val="1"/>
        </dgm:presLayoutVars>
      </dgm:prSet>
      <dgm:spPr/>
      <dgm:t>
        <a:bodyPr/>
        <a:lstStyle/>
        <a:p>
          <a:endParaRPr lang="tr-TR"/>
        </a:p>
      </dgm:t>
    </dgm:pt>
    <dgm:pt modelId="{A4DC4651-2314-4417-A17C-CD1EC51AD493}" type="pres">
      <dgm:prSet presAssocID="{1ED9F2B8-29BA-40AE-B723-869E2733BA7D}" presName="childNode" presStyleLbl="node1" presStyleIdx="0" presStyleCnt="3">
        <dgm:presLayoutVars>
          <dgm:bulletEnabled val="1"/>
        </dgm:presLayoutVars>
      </dgm:prSet>
      <dgm:spPr/>
      <dgm:t>
        <a:bodyPr/>
        <a:lstStyle/>
        <a:p>
          <a:endParaRPr lang="tr-TR"/>
        </a:p>
      </dgm:t>
    </dgm:pt>
    <dgm:pt modelId="{6BFF1580-83BA-4BAD-8CBE-886BF9845592}" type="pres">
      <dgm:prSet presAssocID="{E5C0F97A-E779-4B37-BE0D-E6DD80700C8F}" presName="hSp" presStyleCnt="0"/>
      <dgm:spPr/>
      <dgm:t>
        <a:bodyPr/>
        <a:lstStyle/>
        <a:p>
          <a:endParaRPr lang="tr-TR"/>
        </a:p>
      </dgm:t>
    </dgm:pt>
    <dgm:pt modelId="{4B86EFA7-1D43-4231-A861-C7670DAB0645}" type="pres">
      <dgm:prSet presAssocID="{E5C0F97A-E779-4B37-BE0D-E6DD80700C8F}" presName="vProcSp" presStyleCnt="0"/>
      <dgm:spPr/>
      <dgm:t>
        <a:bodyPr/>
        <a:lstStyle/>
        <a:p>
          <a:endParaRPr lang="tr-TR"/>
        </a:p>
      </dgm:t>
    </dgm:pt>
    <dgm:pt modelId="{D98C686F-41A4-44D9-BA24-5525B8A5BEB7}" type="pres">
      <dgm:prSet presAssocID="{E5C0F97A-E779-4B37-BE0D-E6DD80700C8F}" presName="vSp1" presStyleCnt="0"/>
      <dgm:spPr/>
      <dgm:t>
        <a:bodyPr/>
        <a:lstStyle/>
        <a:p>
          <a:endParaRPr lang="tr-TR"/>
        </a:p>
      </dgm:t>
    </dgm:pt>
    <dgm:pt modelId="{BDA9E7C0-36EF-4451-B965-329A1A15B34A}" type="pres">
      <dgm:prSet presAssocID="{E5C0F97A-E779-4B37-BE0D-E6DD80700C8F}" presName="simulatedConn" presStyleLbl="solidFgAcc1" presStyleIdx="0" presStyleCnt="2"/>
      <dgm:spPr/>
      <dgm:t>
        <a:bodyPr/>
        <a:lstStyle/>
        <a:p>
          <a:endParaRPr lang="tr-TR"/>
        </a:p>
      </dgm:t>
    </dgm:pt>
    <dgm:pt modelId="{D5C1B738-DCE9-4897-9D72-432BD72522B1}" type="pres">
      <dgm:prSet presAssocID="{E5C0F97A-E779-4B37-BE0D-E6DD80700C8F}" presName="vSp2" presStyleCnt="0"/>
      <dgm:spPr/>
      <dgm:t>
        <a:bodyPr/>
        <a:lstStyle/>
        <a:p>
          <a:endParaRPr lang="tr-TR"/>
        </a:p>
      </dgm:t>
    </dgm:pt>
    <dgm:pt modelId="{701BF38C-4775-4FE8-A466-2FFD29C5CA54}" type="pres">
      <dgm:prSet presAssocID="{E5C0F97A-E779-4B37-BE0D-E6DD80700C8F}" presName="sibTrans" presStyleCnt="0"/>
      <dgm:spPr/>
      <dgm:t>
        <a:bodyPr/>
        <a:lstStyle/>
        <a:p>
          <a:endParaRPr lang="tr-TR"/>
        </a:p>
      </dgm:t>
    </dgm:pt>
    <dgm:pt modelId="{14254DFF-E25A-4E7F-A56E-6A07AC036B6B}" type="pres">
      <dgm:prSet presAssocID="{FA96D280-E321-46DA-9C9B-D4ECCFB6DB2C}" presName="compositeNode" presStyleCnt="0">
        <dgm:presLayoutVars>
          <dgm:bulletEnabled val="1"/>
        </dgm:presLayoutVars>
      </dgm:prSet>
      <dgm:spPr/>
      <dgm:t>
        <a:bodyPr/>
        <a:lstStyle/>
        <a:p>
          <a:endParaRPr lang="tr-TR"/>
        </a:p>
      </dgm:t>
    </dgm:pt>
    <dgm:pt modelId="{E5F00C4E-88D5-49FB-B75E-7B1DFECA91E4}" type="pres">
      <dgm:prSet presAssocID="{FA96D280-E321-46DA-9C9B-D4ECCFB6DB2C}" presName="bgRect" presStyleLbl="node1" presStyleIdx="1" presStyleCnt="3"/>
      <dgm:spPr/>
      <dgm:t>
        <a:bodyPr/>
        <a:lstStyle/>
        <a:p>
          <a:endParaRPr lang="tr-TR"/>
        </a:p>
      </dgm:t>
    </dgm:pt>
    <dgm:pt modelId="{49BCC7DA-F656-4BB9-9129-B76BE0680B04}" type="pres">
      <dgm:prSet presAssocID="{FA96D280-E321-46DA-9C9B-D4ECCFB6DB2C}" presName="parentNode" presStyleLbl="node1" presStyleIdx="1" presStyleCnt="3">
        <dgm:presLayoutVars>
          <dgm:chMax val="0"/>
          <dgm:bulletEnabled val="1"/>
        </dgm:presLayoutVars>
      </dgm:prSet>
      <dgm:spPr/>
      <dgm:t>
        <a:bodyPr/>
        <a:lstStyle/>
        <a:p>
          <a:endParaRPr lang="tr-TR"/>
        </a:p>
      </dgm:t>
    </dgm:pt>
    <dgm:pt modelId="{4A325D9E-7B15-4930-9240-9DA73CDA549E}" type="pres">
      <dgm:prSet presAssocID="{FA96D280-E321-46DA-9C9B-D4ECCFB6DB2C}" presName="childNode" presStyleLbl="node1" presStyleIdx="1" presStyleCnt="3">
        <dgm:presLayoutVars>
          <dgm:bulletEnabled val="1"/>
        </dgm:presLayoutVars>
      </dgm:prSet>
      <dgm:spPr/>
      <dgm:t>
        <a:bodyPr/>
        <a:lstStyle/>
        <a:p>
          <a:endParaRPr lang="tr-TR"/>
        </a:p>
      </dgm:t>
    </dgm:pt>
    <dgm:pt modelId="{AE6E7A78-44A7-47DA-B506-434C8A71F3E9}" type="pres">
      <dgm:prSet presAssocID="{78778C15-3F2B-4F7E-AB0D-1B5E9B65DF09}" presName="hSp" presStyleCnt="0"/>
      <dgm:spPr/>
      <dgm:t>
        <a:bodyPr/>
        <a:lstStyle/>
        <a:p>
          <a:endParaRPr lang="tr-TR"/>
        </a:p>
      </dgm:t>
    </dgm:pt>
    <dgm:pt modelId="{C9FDB35B-392A-480F-8FCF-32C6B3E76448}" type="pres">
      <dgm:prSet presAssocID="{78778C15-3F2B-4F7E-AB0D-1B5E9B65DF09}" presName="vProcSp" presStyleCnt="0"/>
      <dgm:spPr/>
      <dgm:t>
        <a:bodyPr/>
        <a:lstStyle/>
        <a:p>
          <a:endParaRPr lang="tr-TR"/>
        </a:p>
      </dgm:t>
    </dgm:pt>
    <dgm:pt modelId="{A7B98608-5231-4287-98CA-66043097ED1B}" type="pres">
      <dgm:prSet presAssocID="{78778C15-3F2B-4F7E-AB0D-1B5E9B65DF09}" presName="vSp1" presStyleCnt="0"/>
      <dgm:spPr/>
      <dgm:t>
        <a:bodyPr/>
        <a:lstStyle/>
        <a:p>
          <a:endParaRPr lang="tr-TR"/>
        </a:p>
      </dgm:t>
    </dgm:pt>
    <dgm:pt modelId="{D7FD1307-D076-4FFE-BA70-A124332DB2B9}" type="pres">
      <dgm:prSet presAssocID="{78778C15-3F2B-4F7E-AB0D-1B5E9B65DF09}" presName="simulatedConn" presStyleLbl="solidFgAcc1" presStyleIdx="1" presStyleCnt="2"/>
      <dgm:spPr/>
      <dgm:t>
        <a:bodyPr/>
        <a:lstStyle/>
        <a:p>
          <a:endParaRPr lang="tr-TR"/>
        </a:p>
      </dgm:t>
    </dgm:pt>
    <dgm:pt modelId="{FBAD491B-93AA-4B87-9C23-799643835154}" type="pres">
      <dgm:prSet presAssocID="{78778C15-3F2B-4F7E-AB0D-1B5E9B65DF09}" presName="vSp2" presStyleCnt="0"/>
      <dgm:spPr/>
      <dgm:t>
        <a:bodyPr/>
        <a:lstStyle/>
        <a:p>
          <a:endParaRPr lang="tr-TR"/>
        </a:p>
      </dgm:t>
    </dgm:pt>
    <dgm:pt modelId="{F7061B9F-256F-4522-A03A-75B125E0D64D}" type="pres">
      <dgm:prSet presAssocID="{78778C15-3F2B-4F7E-AB0D-1B5E9B65DF09}" presName="sibTrans" presStyleCnt="0"/>
      <dgm:spPr/>
      <dgm:t>
        <a:bodyPr/>
        <a:lstStyle/>
        <a:p>
          <a:endParaRPr lang="tr-TR"/>
        </a:p>
      </dgm:t>
    </dgm:pt>
    <dgm:pt modelId="{9DB04212-80BA-4FF4-ABE6-328EED6134B8}" type="pres">
      <dgm:prSet presAssocID="{BEE35298-B5B1-427C-BA8C-A149DB146B30}" presName="compositeNode" presStyleCnt="0">
        <dgm:presLayoutVars>
          <dgm:bulletEnabled val="1"/>
        </dgm:presLayoutVars>
      </dgm:prSet>
      <dgm:spPr/>
      <dgm:t>
        <a:bodyPr/>
        <a:lstStyle/>
        <a:p>
          <a:endParaRPr lang="tr-TR"/>
        </a:p>
      </dgm:t>
    </dgm:pt>
    <dgm:pt modelId="{3B9AA3FF-BB26-46F6-BDDA-8356C3A20229}" type="pres">
      <dgm:prSet presAssocID="{BEE35298-B5B1-427C-BA8C-A149DB146B30}" presName="bgRect" presStyleLbl="node1" presStyleIdx="2" presStyleCnt="3"/>
      <dgm:spPr/>
      <dgm:t>
        <a:bodyPr/>
        <a:lstStyle/>
        <a:p>
          <a:endParaRPr lang="tr-TR"/>
        </a:p>
      </dgm:t>
    </dgm:pt>
    <dgm:pt modelId="{A5909869-DA08-4448-BB33-AA4E4FF7ECBC}" type="pres">
      <dgm:prSet presAssocID="{BEE35298-B5B1-427C-BA8C-A149DB146B30}" presName="parentNode" presStyleLbl="node1" presStyleIdx="2" presStyleCnt="3">
        <dgm:presLayoutVars>
          <dgm:chMax val="0"/>
          <dgm:bulletEnabled val="1"/>
        </dgm:presLayoutVars>
      </dgm:prSet>
      <dgm:spPr/>
      <dgm:t>
        <a:bodyPr/>
        <a:lstStyle/>
        <a:p>
          <a:endParaRPr lang="tr-TR"/>
        </a:p>
      </dgm:t>
    </dgm:pt>
    <dgm:pt modelId="{C9F7CE7C-8A7E-4E2D-BCC9-14545A499EA7}" type="pres">
      <dgm:prSet presAssocID="{BEE35298-B5B1-427C-BA8C-A149DB146B30}" presName="childNode" presStyleLbl="node1" presStyleIdx="2" presStyleCnt="3">
        <dgm:presLayoutVars>
          <dgm:bulletEnabled val="1"/>
        </dgm:presLayoutVars>
      </dgm:prSet>
      <dgm:spPr/>
      <dgm:t>
        <a:bodyPr/>
        <a:lstStyle/>
        <a:p>
          <a:endParaRPr lang="tr-TR"/>
        </a:p>
      </dgm:t>
    </dgm:pt>
  </dgm:ptLst>
  <dgm:cxnLst>
    <dgm:cxn modelId="{31026328-9164-4D31-948B-7D96237F618E}" type="presOf" srcId="{FA96D280-E321-46DA-9C9B-D4ECCFB6DB2C}" destId="{E5F00C4E-88D5-49FB-B75E-7B1DFECA91E4}" srcOrd="0" destOrd="0" presId="urn:microsoft.com/office/officeart/2005/8/layout/hProcess7#2"/>
    <dgm:cxn modelId="{D2545D3F-CB0C-4409-9463-7D08499ABA58}" srcId="{FA96D280-E321-46DA-9C9B-D4ECCFB6DB2C}" destId="{095835B7-48F7-42CA-A94D-A142B298E208}" srcOrd="0" destOrd="0" parTransId="{5D5E3ECB-07A9-440E-B1DB-CA979305F9E2}" sibTransId="{036BE9F0-F709-4442-8521-331584990FC6}"/>
    <dgm:cxn modelId="{571E9F3A-5770-4A29-9C2D-8DE148117217}" type="presOf" srcId="{E3C58F9B-B415-42B6-97AA-95DC793F08EB}" destId="{C9F7CE7C-8A7E-4E2D-BCC9-14545A499EA7}" srcOrd="0" destOrd="0" presId="urn:microsoft.com/office/officeart/2005/8/layout/hProcess7#2"/>
    <dgm:cxn modelId="{FB8CB805-6E60-462A-BD47-E2C34A922723}" type="presOf" srcId="{71D95F47-7966-42E1-992E-AC60248CEBD7}" destId="{FD578C3A-12A5-4674-8197-51246BB8EC69}" srcOrd="0" destOrd="0" presId="urn:microsoft.com/office/officeart/2005/8/layout/hProcess7#2"/>
    <dgm:cxn modelId="{468EDF04-3FDC-4EBA-9C9E-C3CC01CED0A7}" type="presOf" srcId="{BEE35298-B5B1-427C-BA8C-A149DB146B30}" destId="{A5909869-DA08-4448-BB33-AA4E4FF7ECBC}" srcOrd="1" destOrd="0" presId="urn:microsoft.com/office/officeart/2005/8/layout/hProcess7#2"/>
    <dgm:cxn modelId="{04333C8E-D68F-41A9-AFAC-5E86C50CC477}" type="presOf" srcId="{095835B7-48F7-42CA-A94D-A142B298E208}" destId="{4A325D9E-7B15-4930-9240-9DA73CDA549E}" srcOrd="0" destOrd="0" presId="urn:microsoft.com/office/officeart/2005/8/layout/hProcess7#2"/>
    <dgm:cxn modelId="{B58E2085-B2F3-4A0A-A477-7F5AF1F593F7}" type="presOf" srcId="{4FC1D5E9-40C0-444E-AC88-0D2F207CCC0A}" destId="{A4DC4651-2314-4417-A17C-CD1EC51AD493}" srcOrd="0" destOrd="1" presId="urn:microsoft.com/office/officeart/2005/8/layout/hProcess7#2"/>
    <dgm:cxn modelId="{BF20D851-966B-4241-849F-7D56D6A03D90}" type="presOf" srcId="{1ED9F2B8-29BA-40AE-B723-869E2733BA7D}" destId="{1CF5056A-FF40-408E-A91C-99B6EE0D28F3}" srcOrd="1" destOrd="0" presId="urn:microsoft.com/office/officeart/2005/8/layout/hProcess7#2"/>
    <dgm:cxn modelId="{59B2C7BC-46A0-483E-94D9-8E16605F5644}" srcId="{1ED9F2B8-29BA-40AE-B723-869E2733BA7D}" destId="{173A34CC-2450-481C-9EB4-1E12BEAAA7B1}" srcOrd="0" destOrd="0" parTransId="{F905E069-7B6F-49A5-A1B2-287758E00AF5}" sibTransId="{FCBB6255-9EA4-4070-9802-B82BADC92ECB}"/>
    <dgm:cxn modelId="{2AB53D3B-FE25-4160-95E0-1CCF2F9883DE}" srcId="{71D95F47-7966-42E1-992E-AC60248CEBD7}" destId="{1ED9F2B8-29BA-40AE-B723-869E2733BA7D}" srcOrd="0" destOrd="0" parTransId="{09A26458-3818-4BA7-812E-963CCAD139C1}" sibTransId="{E5C0F97A-E779-4B37-BE0D-E6DD80700C8F}"/>
    <dgm:cxn modelId="{88E6A601-34A9-4432-8225-95568579592A}" type="presOf" srcId="{FA96D280-E321-46DA-9C9B-D4ECCFB6DB2C}" destId="{49BCC7DA-F656-4BB9-9129-B76BE0680B04}" srcOrd="1" destOrd="0" presId="urn:microsoft.com/office/officeart/2005/8/layout/hProcess7#2"/>
    <dgm:cxn modelId="{3E54B740-0844-456B-A431-A48E776B1B6F}" type="presOf" srcId="{173A34CC-2450-481C-9EB4-1E12BEAAA7B1}" destId="{A4DC4651-2314-4417-A17C-CD1EC51AD493}" srcOrd="0" destOrd="0" presId="urn:microsoft.com/office/officeart/2005/8/layout/hProcess7#2"/>
    <dgm:cxn modelId="{AC30FB2C-1400-412F-A496-CA4F98F998E4}" srcId="{71D95F47-7966-42E1-992E-AC60248CEBD7}" destId="{BEE35298-B5B1-427C-BA8C-A149DB146B30}" srcOrd="2" destOrd="0" parTransId="{B4D6C427-7BEC-4511-975F-D0DA05D708D4}" sibTransId="{EE476F33-08EC-4470-ACA0-D19870EC2559}"/>
    <dgm:cxn modelId="{7DC0FECA-5E25-486A-AD06-B04CA5B56ECB}" srcId="{BEE35298-B5B1-427C-BA8C-A149DB146B30}" destId="{E3C58F9B-B415-42B6-97AA-95DC793F08EB}" srcOrd="0" destOrd="0" parTransId="{9E3FC99A-47AC-46F2-B409-27F06FF56BE0}" sibTransId="{C920915A-B095-4390-BEA1-92B957440123}"/>
    <dgm:cxn modelId="{F876ECC5-FAE7-48C3-BB1A-32CDBE693DF4}" type="presOf" srcId="{1ED9F2B8-29BA-40AE-B723-869E2733BA7D}" destId="{AEC8E783-7113-48B2-AB15-91590D57585B}" srcOrd="0" destOrd="0" presId="urn:microsoft.com/office/officeart/2005/8/layout/hProcess7#2"/>
    <dgm:cxn modelId="{76A98C80-2714-4209-B64B-9834F771FDC7}" srcId="{1ED9F2B8-29BA-40AE-B723-869E2733BA7D}" destId="{4FC1D5E9-40C0-444E-AC88-0D2F207CCC0A}" srcOrd="1" destOrd="0" parTransId="{0D39EFF8-5BE2-4DEB-8A93-2E102CD09C1E}" sibTransId="{EC97138A-C020-48E9-B376-8D93816525A0}"/>
    <dgm:cxn modelId="{4473A6F5-56F0-4E92-93ED-245BC53F744E}" type="presOf" srcId="{BEE35298-B5B1-427C-BA8C-A149DB146B30}" destId="{3B9AA3FF-BB26-46F6-BDDA-8356C3A20229}" srcOrd="0" destOrd="0" presId="urn:microsoft.com/office/officeart/2005/8/layout/hProcess7#2"/>
    <dgm:cxn modelId="{020A120A-9E2B-4357-BC65-5AA8E719660D}" srcId="{71D95F47-7966-42E1-992E-AC60248CEBD7}" destId="{FA96D280-E321-46DA-9C9B-D4ECCFB6DB2C}" srcOrd="1" destOrd="0" parTransId="{CE8C15FC-39F5-4BDD-A992-8617656A3744}" sibTransId="{78778C15-3F2B-4F7E-AB0D-1B5E9B65DF09}"/>
    <dgm:cxn modelId="{41366B33-B968-46B4-95A7-225B9A386E48}" type="presParOf" srcId="{FD578C3A-12A5-4674-8197-51246BB8EC69}" destId="{5D6BBD26-F92A-456E-9F34-EE2C5D9EA16B}" srcOrd="0" destOrd="0" presId="urn:microsoft.com/office/officeart/2005/8/layout/hProcess7#2"/>
    <dgm:cxn modelId="{D3054F77-4AA7-4871-9A8F-B918A9494A3D}" type="presParOf" srcId="{5D6BBD26-F92A-456E-9F34-EE2C5D9EA16B}" destId="{AEC8E783-7113-48B2-AB15-91590D57585B}" srcOrd="0" destOrd="0" presId="urn:microsoft.com/office/officeart/2005/8/layout/hProcess7#2"/>
    <dgm:cxn modelId="{B9150153-B24C-4509-9BC9-1ADF76EFB893}" type="presParOf" srcId="{5D6BBD26-F92A-456E-9F34-EE2C5D9EA16B}" destId="{1CF5056A-FF40-408E-A91C-99B6EE0D28F3}" srcOrd="1" destOrd="0" presId="urn:microsoft.com/office/officeart/2005/8/layout/hProcess7#2"/>
    <dgm:cxn modelId="{91DEBF85-6F18-4D39-913E-3C9C45610F7C}" type="presParOf" srcId="{5D6BBD26-F92A-456E-9F34-EE2C5D9EA16B}" destId="{A4DC4651-2314-4417-A17C-CD1EC51AD493}" srcOrd="2" destOrd="0" presId="urn:microsoft.com/office/officeart/2005/8/layout/hProcess7#2"/>
    <dgm:cxn modelId="{27A96DDA-C4B2-4A9C-805D-A572E3386D91}" type="presParOf" srcId="{FD578C3A-12A5-4674-8197-51246BB8EC69}" destId="{6BFF1580-83BA-4BAD-8CBE-886BF9845592}" srcOrd="1" destOrd="0" presId="urn:microsoft.com/office/officeart/2005/8/layout/hProcess7#2"/>
    <dgm:cxn modelId="{1CFB4B5E-C89F-46DC-AC7A-3330D9E4A615}" type="presParOf" srcId="{FD578C3A-12A5-4674-8197-51246BB8EC69}" destId="{4B86EFA7-1D43-4231-A861-C7670DAB0645}" srcOrd="2" destOrd="0" presId="urn:microsoft.com/office/officeart/2005/8/layout/hProcess7#2"/>
    <dgm:cxn modelId="{8657C2AE-F0C1-4CC1-99E7-25929A8334BD}" type="presParOf" srcId="{4B86EFA7-1D43-4231-A861-C7670DAB0645}" destId="{D98C686F-41A4-44D9-BA24-5525B8A5BEB7}" srcOrd="0" destOrd="0" presId="urn:microsoft.com/office/officeart/2005/8/layout/hProcess7#2"/>
    <dgm:cxn modelId="{568F35BC-9553-48E9-8269-08220424FFBD}" type="presParOf" srcId="{4B86EFA7-1D43-4231-A861-C7670DAB0645}" destId="{BDA9E7C0-36EF-4451-B965-329A1A15B34A}" srcOrd="1" destOrd="0" presId="urn:microsoft.com/office/officeart/2005/8/layout/hProcess7#2"/>
    <dgm:cxn modelId="{98B4CBC9-92FE-484C-8C21-672CEE33F60B}" type="presParOf" srcId="{4B86EFA7-1D43-4231-A861-C7670DAB0645}" destId="{D5C1B738-DCE9-4897-9D72-432BD72522B1}" srcOrd="2" destOrd="0" presId="urn:microsoft.com/office/officeart/2005/8/layout/hProcess7#2"/>
    <dgm:cxn modelId="{028BA632-C360-461A-87DA-FC1C0C317FDE}" type="presParOf" srcId="{FD578C3A-12A5-4674-8197-51246BB8EC69}" destId="{701BF38C-4775-4FE8-A466-2FFD29C5CA54}" srcOrd="3" destOrd="0" presId="urn:microsoft.com/office/officeart/2005/8/layout/hProcess7#2"/>
    <dgm:cxn modelId="{194144D7-EC87-4A0F-8D34-1E25FD8A54DC}" type="presParOf" srcId="{FD578C3A-12A5-4674-8197-51246BB8EC69}" destId="{14254DFF-E25A-4E7F-A56E-6A07AC036B6B}" srcOrd="4" destOrd="0" presId="urn:microsoft.com/office/officeart/2005/8/layout/hProcess7#2"/>
    <dgm:cxn modelId="{704C2DC5-1737-4062-A7DA-9F4E15E27FDE}" type="presParOf" srcId="{14254DFF-E25A-4E7F-A56E-6A07AC036B6B}" destId="{E5F00C4E-88D5-49FB-B75E-7B1DFECA91E4}" srcOrd="0" destOrd="0" presId="urn:microsoft.com/office/officeart/2005/8/layout/hProcess7#2"/>
    <dgm:cxn modelId="{732DD0DD-E66A-43E2-8BBC-085A6409A403}" type="presParOf" srcId="{14254DFF-E25A-4E7F-A56E-6A07AC036B6B}" destId="{49BCC7DA-F656-4BB9-9129-B76BE0680B04}" srcOrd="1" destOrd="0" presId="urn:microsoft.com/office/officeart/2005/8/layout/hProcess7#2"/>
    <dgm:cxn modelId="{0D947C98-3E20-4D34-BFC2-CAF03701A694}" type="presParOf" srcId="{14254DFF-E25A-4E7F-A56E-6A07AC036B6B}" destId="{4A325D9E-7B15-4930-9240-9DA73CDA549E}" srcOrd="2" destOrd="0" presId="urn:microsoft.com/office/officeart/2005/8/layout/hProcess7#2"/>
    <dgm:cxn modelId="{D91998B9-7A57-47E8-AB64-A4086B03E134}" type="presParOf" srcId="{FD578C3A-12A5-4674-8197-51246BB8EC69}" destId="{AE6E7A78-44A7-47DA-B506-434C8A71F3E9}" srcOrd="5" destOrd="0" presId="urn:microsoft.com/office/officeart/2005/8/layout/hProcess7#2"/>
    <dgm:cxn modelId="{93D87F2E-36C3-4DF1-A814-91357D947688}" type="presParOf" srcId="{FD578C3A-12A5-4674-8197-51246BB8EC69}" destId="{C9FDB35B-392A-480F-8FCF-32C6B3E76448}" srcOrd="6" destOrd="0" presId="urn:microsoft.com/office/officeart/2005/8/layout/hProcess7#2"/>
    <dgm:cxn modelId="{018C48C1-FF30-474F-B4CC-F201516207F3}" type="presParOf" srcId="{C9FDB35B-392A-480F-8FCF-32C6B3E76448}" destId="{A7B98608-5231-4287-98CA-66043097ED1B}" srcOrd="0" destOrd="0" presId="urn:microsoft.com/office/officeart/2005/8/layout/hProcess7#2"/>
    <dgm:cxn modelId="{66306902-45FC-4A26-8235-DC4F1D0E7515}" type="presParOf" srcId="{C9FDB35B-392A-480F-8FCF-32C6B3E76448}" destId="{D7FD1307-D076-4FFE-BA70-A124332DB2B9}" srcOrd="1" destOrd="0" presId="urn:microsoft.com/office/officeart/2005/8/layout/hProcess7#2"/>
    <dgm:cxn modelId="{06A66FE1-1F88-4E42-A586-095F12BD3386}" type="presParOf" srcId="{C9FDB35B-392A-480F-8FCF-32C6B3E76448}" destId="{FBAD491B-93AA-4B87-9C23-799643835154}" srcOrd="2" destOrd="0" presId="urn:microsoft.com/office/officeart/2005/8/layout/hProcess7#2"/>
    <dgm:cxn modelId="{B8B8D3B0-FD18-43AA-8D7E-13FC254F55D2}" type="presParOf" srcId="{FD578C3A-12A5-4674-8197-51246BB8EC69}" destId="{F7061B9F-256F-4522-A03A-75B125E0D64D}" srcOrd="7" destOrd="0" presId="urn:microsoft.com/office/officeart/2005/8/layout/hProcess7#2"/>
    <dgm:cxn modelId="{ADC59078-AEAD-4465-9A79-6B3FD16AC324}" type="presParOf" srcId="{FD578C3A-12A5-4674-8197-51246BB8EC69}" destId="{9DB04212-80BA-4FF4-ABE6-328EED6134B8}" srcOrd="8" destOrd="0" presId="urn:microsoft.com/office/officeart/2005/8/layout/hProcess7#2"/>
    <dgm:cxn modelId="{20AA0A5A-6C16-423E-BE24-CA5B015EFC11}" type="presParOf" srcId="{9DB04212-80BA-4FF4-ABE6-328EED6134B8}" destId="{3B9AA3FF-BB26-46F6-BDDA-8356C3A20229}" srcOrd="0" destOrd="0" presId="urn:microsoft.com/office/officeart/2005/8/layout/hProcess7#2"/>
    <dgm:cxn modelId="{532B803F-26D7-48E2-9CD3-B98E50D952D2}" type="presParOf" srcId="{9DB04212-80BA-4FF4-ABE6-328EED6134B8}" destId="{A5909869-DA08-4448-BB33-AA4E4FF7ECBC}" srcOrd="1" destOrd="0" presId="urn:microsoft.com/office/officeart/2005/8/layout/hProcess7#2"/>
    <dgm:cxn modelId="{8B815058-7753-4058-90AF-577A9A34A239}" type="presParOf" srcId="{9DB04212-80BA-4FF4-ABE6-328EED6134B8}" destId="{C9F7CE7C-8A7E-4E2D-BCC9-14545A499EA7}"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3EA4494-E000-4240-90DB-DF2F313C5129}" type="doc">
      <dgm:prSet loTypeId="urn:microsoft.com/office/officeart/2005/8/layout/hProcess7#3" loCatId="process" qsTypeId="urn:microsoft.com/office/officeart/2005/8/quickstyle/3d1" qsCatId="3D" csTypeId="urn:microsoft.com/office/officeart/2005/8/colors/accent1_3" csCatId="accent1" phldr="1"/>
      <dgm:spPr/>
      <dgm:t>
        <a:bodyPr/>
        <a:lstStyle/>
        <a:p>
          <a:endParaRPr lang="tr-TR"/>
        </a:p>
      </dgm:t>
    </dgm:pt>
    <dgm:pt modelId="{FC3E6810-35FC-4C86-A8E7-FF01CD314153}">
      <dgm:prSet phldrT="[Metin]" custT="1"/>
      <dgm:spPr/>
      <dgm:t>
        <a:bodyPr/>
        <a:lstStyle/>
        <a:p>
          <a:r>
            <a:rPr lang="tr-TR" sz="2000" dirty="0" smtClean="0">
              <a:solidFill>
                <a:schemeClr val="tx1"/>
              </a:solidFill>
              <a:effectLst>
                <a:outerShdw blurRad="38100" dist="38100" dir="2700000" algn="tl">
                  <a:srgbClr val="000000">
                    <a:alpha val="43137"/>
                  </a:srgbClr>
                </a:outerShdw>
              </a:effectLst>
              <a:latin typeface="Cambria" pitchFamily="18" charset="0"/>
            </a:rPr>
            <a:t>Motivasyon düzeyleri</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106715DB-69B0-48AE-9429-D6090A6D4379}" type="parTrans" cxnId="{40AE1124-47FB-4120-9161-DB219A45C2BF}">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D4D4E806-22DA-46B5-A0F5-5197879E27E8}" type="sibTrans" cxnId="{40AE1124-47FB-4120-9161-DB219A45C2BF}">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7AF93811-82C6-4F0B-9AB1-5C4A9C82A21B}">
      <dgm:prSet phldrT="[Metin]" custT="1"/>
      <dgm:spPr/>
      <dgm:t>
        <a:bodyPr/>
        <a:lstStyle/>
        <a:p>
          <a:r>
            <a:rPr lang="tr-TR" sz="2000" dirty="0" smtClean="0">
              <a:solidFill>
                <a:schemeClr val="tx1"/>
              </a:solidFill>
              <a:effectLst>
                <a:outerShdw blurRad="38100" dist="38100" dir="2700000" algn="tl">
                  <a:srgbClr val="000000">
                    <a:alpha val="43137"/>
                  </a:srgbClr>
                </a:outerShdw>
              </a:effectLst>
              <a:latin typeface="Cambria" pitchFamily="18" charset="0"/>
            </a:rPr>
            <a:t>Zihinsel yetersizliği olan çocukların öğrenme ortamlarındaki motivasyonları düşüktür.</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4B343A15-6FF5-44C5-A0C1-9D95F39F5B40}" type="parTrans" cxnId="{303BB621-31A2-4F4B-96DC-554B25F5D1F5}">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F0BFE738-9A9C-41A5-B7A0-81B2718FCF7B}" type="sibTrans" cxnId="{303BB621-31A2-4F4B-96DC-554B25F5D1F5}">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6B694A49-AF53-4C5B-99C0-17E2984A58A8}">
      <dgm:prSet phldrT="[Metin]" custT="1"/>
      <dgm:spPr/>
      <dgm:t>
        <a:bodyPr/>
        <a:lstStyle/>
        <a:p>
          <a:r>
            <a:rPr lang="tr-TR" sz="2000" dirty="0" smtClean="0">
              <a:solidFill>
                <a:schemeClr val="tx1"/>
              </a:solidFill>
              <a:effectLst>
                <a:outerShdw blurRad="38100" dist="38100" dir="2700000" algn="tl">
                  <a:srgbClr val="000000">
                    <a:alpha val="43137"/>
                  </a:srgbClr>
                </a:outerShdw>
              </a:effectLst>
              <a:latin typeface="Cambria" pitchFamily="18" charset="0"/>
            </a:rPr>
            <a:t>Motivasyon düzeyleri</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78D6D6E2-9413-4632-9962-8DDEB6A4E294}" type="parTrans" cxnId="{433E31CD-746B-468A-B652-B954782A882C}">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67566C0B-4B74-4707-B461-044E035C8281}" type="sibTrans" cxnId="{433E31CD-746B-468A-B652-B954782A882C}">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A2AC268B-3EE5-4544-AEDC-D9CF87E42E5F}">
      <dgm:prSet phldrT="[Metin]" custT="1"/>
      <dgm:spPr/>
      <dgm:t>
        <a:bodyPr/>
        <a:lstStyle/>
        <a:p>
          <a:pPr algn="l"/>
          <a:r>
            <a:rPr lang="tr-TR" sz="2000" dirty="0" smtClean="0">
              <a:solidFill>
                <a:schemeClr val="tx1"/>
              </a:solidFill>
              <a:effectLst>
                <a:outerShdw blurRad="38100" dist="38100" dir="2700000" algn="tl">
                  <a:srgbClr val="000000">
                    <a:alpha val="43137"/>
                  </a:srgbClr>
                </a:outerShdw>
              </a:effectLst>
              <a:latin typeface="Cambria" pitchFamily="18" charset="0"/>
            </a:rPr>
            <a:t>Öğrenme ortamlarında önemli kaygılar yaşamaktadırlar. </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5814CCA1-8DD8-4B11-ABF0-5FE06AEA7DBD}" type="parTrans" cxnId="{4BD3E38A-0861-461D-B6C3-F229E8F6AADA}">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61757C03-7B24-43CC-993F-F5CC22412DF4}" type="sibTrans" cxnId="{4BD3E38A-0861-461D-B6C3-F229E8F6AADA}">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E83EB99A-B361-4E19-AA25-31D14A70973B}">
      <dgm:prSet phldrT="[Metin]" custT="1"/>
      <dgm:spPr/>
      <dgm:t>
        <a:bodyPr/>
        <a:lstStyle/>
        <a:p>
          <a:r>
            <a:rPr lang="tr-TR" sz="2000" dirty="0" smtClean="0">
              <a:solidFill>
                <a:schemeClr val="tx1"/>
              </a:solidFill>
              <a:effectLst>
                <a:outerShdw blurRad="38100" dist="38100" dir="2700000" algn="tl">
                  <a:srgbClr val="000000">
                    <a:alpha val="43137"/>
                  </a:srgbClr>
                </a:outerShdw>
              </a:effectLst>
              <a:latin typeface="Cambria" pitchFamily="18" charset="0"/>
            </a:rPr>
            <a:t>Motivasyon düzeyleri</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6E90B02E-57F9-4418-9C1C-B9C75B99D117}" type="parTrans" cxnId="{FE04DE19-0A7C-466D-BE44-352F22FB31BE}">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28E42D11-658A-4DAD-9377-E87D1AE8D9F6}" type="sibTrans" cxnId="{FE04DE19-0A7C-466D-BE44-352F22FB31BE}">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29A92EF2-511D-4874-B79A-B2A8F06456EA}">
      <dgm:prSet phldrT="[Metin]" custT="1"/>
      <dgm:spPr/>
      <dgm:t>
        <a:bodyPr/>
        <a:lstStyle/>
        <a:p>
          <a:r>
            <a:rPr lang="tr-TR" sz="2000" dirty="0" smtClean="0">
              <a:solidFill>
                <a:schemeClr val="tx1"/>
              </a:solidFill>
              <a:effectLst>
                <a:outerShdw blurRad="38100" dist="38100" dir="2700000" algn="tl">
                  <a:srgbClr val="000000">
                    <a:alpha val="43137"/>
                  </a:srgbClr>
                </a:outerShdw>
              </a:effectLst>
              <a:latin typeface="Cambria" pitchFamily="18" charset="0"/>
            </a:rPr>
            <a:t>Geçmişteki başarısızlıkları ve kaygıları bir amaca ulaşmak için daha az çaba göstermelerine neden olmakta, motivasyonlarını azaltmaktadır.</a:t>
          </a:r>
          <a:endParaRPr lang="tr-TR" sz="2000" dirty="0">
            <a:solidFill>
              <a:schemeClr val="tx1"/>
            </a:solidFill>
            <a:effectLst>
              <a:outerShdw blurRad="38100" dist="38100" dir="2700000" algn="tl">
                <a:srgbClr val="000000">
                  <a:alpha val="43137"/>
                </a:srgbClr>
              </a:outerShdw>
            </a:effectLst>
            <a:latin typeface="Cambria" pitchFamily="18" charset="0"/>
          </a:endParaRPr>
        </a:p>
      </dgm:t>
    </dgm:pt>
    <dgm:pt modelId="{770A9E84-C6B7-410D-9340-613ACD400302}" type="parTrans" cxnId="{9BC637E7-F029-4346-8040-5174E5F1506D}">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E280F606-EACE-48DF-AFC3-D93474E3E2FE}" type="sibTrans" cxnId="{9BC637E7-F029-4346-8040-5174E5F1506D}">
      <dgm:prSet/>
      <dgm:spPr/>
      <dgm:t>
        <a:bodyPr/>
        <a:lstStyle/>
        <a:p>
          <a:endParaRPr lang="tr-TR" sz="2000">
            <a:solidFill>
              <a:schemeClr val="tx1"/>
            </a:solidFill>
            <a:effectLst>
              <a:outerShdw blurRad="38100" dist="38100" dir="2700000" algn="tl">
                <a:srgbClr val="000000">
                  <a:alpha val="43137"/>
                </a:srgbClr>
              </a:outerShdw>
            </a:effectLst>
            <a:latin typeface="Cambria" pitchFamily="18" charset="0"/>
          </a:endParaRPr>
        </a:p>
      </dgm:t>
    </dgm:pt>
    <dgm:pt modelId="{83CB3D66-CA4B-40B6-B020-B60EC3956600}" type="pres">
      <dgm:prSet presAssocID="{13EA4494-E000-4240-90DB-DF2F313C5129}" presName="Name0" presStyleCnt="0">
        <dgm:presLayoutVars>
          <dgm:dir/>
          <dgm:animLvl val="lvl"/>
          <dgm:resizeHandles val="exact"/>
        </dgm:presLayoutVars>
      </dgm:prSet>
      <dgm:spPr/>
      <dgm:t>
        <a:bodyPr/>
        <a:lstStyle/>
        <a:p>
          <a:endParaRPr lang="tr-TR"/>
        </a:p>
      </dgm:t>
    </dgm:pt>
    <dgm:pt modelId="{16A45A87-F29B-4777-A9CF-5F97E722D458}" type="pres">
      <dgm:prSet presAssocID="{FC3E6810-35FC-4C86-A8E7-FF01CD314153}" presName="compositeNode" presStyleCnt="0">
        <dgm:presLayoutVars>
          <dgm:bulletEnabled val="1"/>
        </dgm:presLayoutVars>
      </dgm:prSet>
      <dgm:spPr/>
      <dgm:t>
        <a:bodyPr/>
        <a:lstStyle/>
        <a:p>
          <a:endParaRPr lang="tr-TR"/>
        </a:p>
      </dgm:t>
    </dgm:pt>
    <dgm:pt modelId="{441C7783-4641-4AC0-B6E0-7BADF0E294F8}" type="pres">
      <dgm:prSet presAssocID="{FC3E6810-35FC-4C86-A8E7-FF01CD314153}" presName="bgRect" presStyleLbl="node1" presStyleIdx="0" presStyleCnt="3"/>
      <dgm:spPr/>
      <dgm:t>
        <a:bodyPr/>
        <a:lstStyle/>
        <a:p>
          <a:endParaRPr lang="tr-TR"/>
        </a:p>
      </dgm:t>
    </dgm:pt>
    <dgm:pt modelId="{ADF7C047-DD19-4DAB-9A66-63DC91286D8B}" type="pres">
      <dgm:prSet presAssocID="{FC3E6810-35FC-4C86-A8E7-FF01CD314153}" presName="parentNode" presStyleLbl="node1" presStyleIdx="0" presStyleCnt="3">
        <dgm:presLayoutVars>
          <dgm:chMax val="0"/>
          <dgm:bulletEnabled val="1"/>
        </dgm:presLayoutVars>
      </dgm:prSet>
      <dgm:spPr/>
      <dgm:t>
        <a:bodyPr/>
        <a:lstStyle/>
        <a:p>
          <a:endParaRPr lang="tr-TR"/>
        </a:p>
      </dgm:t>
    </dgm:pt>
    <dgm:pt modelId="{4EC0ACBB-4D8B-477D-8ABF-6E91CA396EC5}" type="pres">
      <dgm:prSet presAssocID="{FC3E6810-35FC-4C86-A8E7-FF01CD314153}" presName="childNode" presStyleLbl="node1" presStyleIdx="0" presStyleCnt="3">
        <dgm:presLayoutVars>
          <dgm:bulletEnabled val="1"/>
        </dgm:presLayoutVars>
      </dgm:prSet>
      <dgm:spPr/>
      <dgm:t>
        <a:bodyPr/>
        <a:lstStyle/>
        <a:p>
          <a:endParaRPr lang="tr-TR"/>
        </a:p>
      </dgm:t>
    </dgm:pt>
    <dgm:pt modelId="{218111FF-1DC1-406C-8191-478259F7E361}" type="pres">
      <dgm:prSet presAssocID="{D4D4E806-22DA-46B5-A0F5-5197879E27E8}" presName="hSp" presStyleCnt="0"/>
      <dgm:spPr/>
      <dgm:t>
        <a:bodyPr/>
        <a:lstStyle/>
        <a:p>
          <a:endParaRPr lang="tr-TR"/>
        </a:p>
      </dgm:t>
    </dgm:pt>
    <dgm:pt modelId="{CB42810F-4DA1-4A5A-BD6C-5E10AA218969}" type="pres">
      <dgm:prSet presAssocID="{D4D4E806-22DA-46B5-A0F5-5197879E27E8}" presName="vProcSp" presStyleCnt="0"/>
      <dgm:spPr/>
      <dgm:t>
        <a:bodyPr/>
        <a:lstStyle/>
        <a:p>
          <a:endParaRPr lang="tr-TR"/>
        </a:p>
      </dgm:t>
    </dgm:pt>
    <dgm:pt modelId="{283F86C9-EFF3-435A-9858-14C3F1E3E24D}" type="pres">
      <dgm:prSet presAssocID="{D4D4E806-22DA-46B5-A0F5-5197879E27E8}" presName="vSp1" presStyleCnt="0"/>
      <dgm:spPr/>
      <dgm:t>
        <a:bodyPr/>
        <a:lstStyle/>
        <a:p>
          <a:endParaRPr lang="tr-TR"/>
        </a:p>
      </dgm:t>
    </dgm:pt>
    <dgm:pt modelId="{CF650064-1AF6-4EF1-9C08-0A99AA233E32}" type="pres">
      <dgm:prSet presAssocID="{D4D4E806-22DA-46B5-A0F5-5197879E27E8}" presName="simulatedConn" presStyleLbl="solidFgAcc1" presStyleIdx="0" presStyleCnt="2"/>
      <dgm:spPr/>
      <dgm:t>
        <a:bodyPr/>
        <a:lstStyle/>
        <a:p>
          <a:endParaRPr lang="tr-TR"/>
        </a:p>
      </dgm:t>
    </dgm:pt>
    <dgm:pt modelId="{C381F0D4-BD02-4D88-A543-2F5AD21A7E11}" type="pres">
      <dgm:prSet presAssocID="{D4D4E806-22DA-46B5-A0F5-5197879E27E8}" presName="vSp2" presStyleCnt="0"/>
      <dgm:spPr/>
      <dgm:t>
        <a:bodyPr/>
        <a:lstStyle/>
        <a:p>
          <a:endParaRPr lang="tr-TR"/>
        </a:p>
      </dgm:t>
    </dgm:pt>
    <dgm:pt modelId="{3A50E5FD-863C-4969-8E80-C09371515EDF}" type="pres">
      <dgm:prSet presAssocID="{D4D4E806-22DA-46B5-A0F5-5197879E27E8}" presName="sibTrans" presStyleCnt="0"/>
      <dgm:spPr/>
      <dgm:t>
        <a:bodyPr/>
        <a:lstStyle/>
        <a:p>
          <a:endParaRPr lang="tr-TR"/>
        </a:p>
      </dgm:t>
    </dgm:pt>
    <dgm:pt modelId="{B8456B19-BB6B-460A-965F-523B77A763FE}" type="pres">
      <dgm:prSet presAssocID="{6B694A49-AF53-4C5B-99C0-17E2984A58A8}" presName="compositeNode" presStyleCnt="0">
        <dgm:presLayoutVars>
          <dgm:bulletEnabled val="1"/>
        </dgm:presLayoutVars>
      </dgm:prSet>
      <dgm:spPr/>
      <dgm:t>
        <a:bodyPr/>
        <a:lstStyle/>
        <a:p>
          <a:endParaRPr lang="tr-TR"/>
        </a:p>
      </dgm:t>
    </dgm:pt>
    <dgm:pt modelId="{FF0C631A-D2B1-40EB-86A1-638999F4200B}" type="pres">
      <dgm:prSet presAssocID="{6B694A49-AF53-4C5B-99C0-17E2984A58A8}" presName="bgRect" presStyleLbl="node1" presStyleIdx="1" presStyleCnt="3"/>
      <dgm:spPr/>
      <dgm:t>
        <a:bodyPr/>
        <a:lstStyle/>
        <a:p>
          <a:endParaRPr lang="tr-TR"/>
        </a:p>
      </dgm:t>
    </dgm:pt>
    <dgm:pt modelId="{D316CA1A-0C9A-4445-90C6-CE56666000A9}" type="pres">
      <dgm:prSet presAssocID="{6B694A49-AF53-4C5B-99C0-17E2984A58A8}" presName="parentNode" presStyleLbl="node1" presStyleIdx="1" presStyleCnt="3">
        <dgm:presLayoutVars>
          <dgm:chMax val="0"/>
          <dgm:bulletEnabled val="1"/>
        </dgm:presLayoutVars>
      </dgm:prSet>
      <dgm:spPr/>
      <dgm:t>
        <a:bodyPr/>
        <a:lstStyle/>
        <a:p>
          <a:endParaRPr lang="tr-TR"/>
        </a:p>
      </dgm:t>
    </dgm:pt>
    <dgm:pt modelId="{905C07AD-46D0-40F6-A4C5-B84F794EBE92}" type="pres">
      <dgm:prSet presAssocID="{6B694A49-AF53-4C5B-99C0-17E2984A58A8}" presName="childNode" presStyleLbl="node1" presStyleIdx="1" presStyleCnt="3">
        <dgm:presLayoutVars>
          <dgm:bulletEnabled val="1"/>
        </dgm:presLayoutVars>
      </dgm:prSet>
      <dgm:spPr/>
      <dgm:t>
        <a:bodyPr/>
        <a:lstStyle/>
        <a:p>
          <a:endParaRPr lang="tr-TR"/>
        </a:p>
      </dgm:t>
    </dgm:pt>
    <dgm:pt modelId="{C5F6E759-3445-4433-9705-79797AE99527}" type="pres">
      <dgm:prSet presAssocID="{67566C0B-4B74-4707-B461-044E035C8281}" presName="hSp" presStyleCnt="0"/>
      <dgm:spPr/>
      <dgm:t>
        <a:bodyPr/>
        <a:lstStyle/>
        <a:p>
          <a:endParaRPr lang="tr-TR"/>
        </a:p>
      </dgm:t>
    </dgm:pt>
    <dgm:pt modelId="{E5D142E9-E583-46C7-8839-107429CC0F92}" type="pres">
      <dgm:prSet presAssocID="{67566C0B-4B74-4707-B461-044E035C8281}" presName="vProcSp" presStyleCnt="0"/>
      <dgm:spPr/>
      <dgm:t>
        <a:bodyPr/>
        <a:lstStyle/>
        <a:p>
          <a:endParaRPr lang="tr-TR"/>
        </a:p>
      </dgm:t>
    </dgm:pt>
    <dgm:pt modelId="{4B5FC443-F6EB-4388-A309-772CF561DF0D}" type="pres">
      <dgm:prSet presAssocID="{67566C0B-4B74-4707-B461-044E035C8281}" presName="vSp1" presStyleCnt="0"/>
      <dgm:spPr/>
      <dgm:t>
        <a:bodyPr/>
        <a:lstStyle/>
        <a:p>
          <a:endParaRPr lang="tr-TR"/>
        </a:p>
      </dgm:t>
    </dgm:pt>
    <dgm:pt modelId="{B51B090D-CBF0-4F94-AEDD-0E3D2CED5F9B}" type="pres">
      <dgm:prSet presAssocID="{67566C0B-4B74-4707-B461-044E035C8281}" presName="simulatedConn" presStyleLbl="solidFgAcc1" presStyleIdx="1" presStyleCnt="2"/>
      <dgm:spPr/>
      <dgm:t>
        <a:bodyPr/>
        <a:lstStyle/>
        <a:p>
          <a:endParaRPr lang="tr-TR"/>
        </a:p>
      </dgm:t>
    </dgm:pt>
    <dgm:pt modelId="{9A37C89C-B4DB-4A5A-9422-247059621B85}" type="pres">
      <dgm:prSet presAssocID="{67566C0B-4B74-4707-B461-044E035C8281}" presName="vSp2" presStyleCnt="0"/>
      <dgm:spPr/>
      <dgm:t>
        <a:bodyPr/>
        <a:lstStyle/>
        <a:p>
          <a:endParaRPr lang="tr-TR"/>
        </a:p>
      </dgm:t>
    </dgm:pt>
    <dgm:pt modelId="{9A92ED5F-6581-45D8-8806-6A9FBDD960BB}" type="pres">
      <dgm:prSet presAssocID="{67566C0B-4B74-4707-B461-044E035C8281}" presName="sibTrans" presStyleCnt="0"/>
      <dgm:spPr/>
      <dgm:t>
        <a:bodyPr/>
        <a:lstStyle/>
        <a:p>
          <a:endParaRPr lang="tr-TR"/>
        </a:p>
      </dgm:t>
    </dgm:pt>
    <dgm:pt modelId="{88962FC1-067E-4462-A3CF-F718327EF5B9}" type="pres">
      <dgm:prSet presAssocID="{E83EB99A-B361-4E19-AA25-31D14A70973B}" presName="compositeNode" presStyleCnt="0">
        <dgm:presLayoutVars>
          <dgm:bulletEnabled val="1"/>
        </dgm:presLayoutVars>
      </dgm:prSet>
      <dgm:spPr/>
      <dgm:t>
        <a:bodyPr/>
        <a:lstStyle/>
        <a:p>
          <a:endParaRPr lang="tr-TR"/>
        </a:p>
      </dgm:t>
    </dgm:pt>
    <dgm:pt modelId="{55CA8943-6275-464E-BB1D-E51ED7F0A4F1}" type="pres">
      <dgm:prSet presAssocID="{E83EB99A-B361-4E19-AA25-31D14A70973B}" presName="bgRect" presStyleLbl="node1" presStyleIdx="2" presStyleCnt="3" custScaleY="107077"/>
      <dgm:spPr/>
      <dgm:t>
        <a:bodyPr/>
        <a:lstStyle/>
        <a:p>
          <a:endParaRPr lang="tr-TR"/>
        </a:p>
      </dgm:t>
    </dgm:pt>
    <dgm:pt modelId="{28AFCD10-FA87-4E3B-AE1E-1822103845E4}" type="pres">
      <dgm:prSet presAssocID="{E83EB99A-B361-4E19-AA25-31D14A70973B}" presName="parentNode" presStyleLbl="node1" presStyleIdx="2" presStyleCnt="3">
        <dgm:presLayoutVars>
          <dgm:chMax val="0"/>
          <dgm:bulletEnabled val="1"/>
        </dgm:presLayoutVars>
      </dgm:prSet>
      <dgm:spPr/>
      <dgm:t>
        <a:bodyPr/>
        <a:lstStyle/>
        <a:p>
          <a:endParaRPr lang="tr-TR"/>
        </a:p>
      </dgm:t>
    </dgm:pt>
    <dgm:pt modelId="{C400B0A0-EEC2-42C6-9D6B-68F60D94C198}" type="pres">
      <dgm:prSet presAssocID="{E83EB99A-B361-4E19-AA25-31D14A70973B}" presName="childNode" presStyleLbl="node1" presStyleIdx="2" presStyleCnt="3">
        <dgm:presLayoutVars>
          <dgm:bulletEnabled val="1"/>
        </dgm:presLayoutVars>
      </dgm:prSet>
      <dgm:spPr/>
      <dgm:t>
        <a:bodyPr/>
        <a:lstStyle/>
        <a:p>
          <a:endParaRPr lang="tr-TR"/>
        </a:p>
      </dgm:t>
    </dgm:pt>
  </dgm:ptLst>
  <dgm:cxnLst>
    <dgm:cxn modelId="{A6244F94-FB56-4D39-A5E3-4CE127CACE7A}" type="presOf" srcId="{A2AC268B-3EE5-4544-AEDC-D9CF87E42E5F}" destId="{905C07AD-46D0-40F6-A4C5-B84F794EBE92}" srcOrd="0" destOrd="0" presId="urn:microsoft.com/office/officeart/2005/8/layout/hProcess7#3"/>
    <dgm:cxn modelId="{B4498A63-F460-408F-997E-63355352B355}" type="presOf" srcId="{E83EB99A-B361-4E19-AA25-31D14A70973B}" destId="{28AFCD10-FA87-4E3B-AE1E-1822103845E4}" srcOrd="1" destOrd="0" presId="urn:microsoft.com/office/officeart/2005/8/layout/hProcess7#3"/>
    <dgm:cxn modelId="{FE04DE19-0A7C-466D-BE44-352F22FB31BE}" srcId="{13EA4494-E000-4240-90DB-DF2F313C5129}" destId="{E83EB99A-B361-4E19-AA25-31D14A70973B}" srcOrd="2" destOrd="0" parTransId="{6E90B02E-57F9-4418-9C1C-B9C75B99D117}" sibTransId="{28E42D11-658A-4DAD-9377-E87D1AE8D9F6}"/>
    <dgm:cxn modelId="{F0C74DE3-CBCC-4EBF-B298-55BF40844AC5}" type="presOf" srcId="{7AF93811-82C6-4F0B-9AB1-5C4A9C82A21B}" destId="{4EC0ACBB-4D8B-477D-8ABF-6E91CA396EC5}" srcOrd="0" destOrd="0" presId="urn:microsoft.com/office/officeart/2005/8/layout/hProcess7#3"/>
    <dgm:cxn modelId="{6040C7F8-7C23-49FE-B65E-8D5196E39268}" type="presOf" srcId="{FC3E6810-35FC-4C86-A8E7-FF01CD314153}" destId="{441C7783-4641-4AC0-B6E0-7BADF0E294F8}" srcOrd="0" destOrd="0" presId="urn:microsoft.com/office/officeart/2005/8/layout/hProcess7#3"/>
    <dgm:cxn modelId="{FD44357C-B803-49A1-9B17-4B9C79F55C9E}" type="presOf" srcId="{6B694A49-AF53-4C5B-99C0-17E2984A58A8}" destId="{D316CA1A-0C9A-4445-90C6-CE56666000A9}" srcOrd="1" destOrd="0" presId="urn:microsoft.com/office/officeart/2005/8/layout/hProcess7#3"/>
    <dgm:cxn modelId="{9E62C158-3E5D-47E8-82EA-BC7F5553A911}" type="presOf" srcId="{6B694A49-AF53-4C5B-99C0-17E2984A58A8}" destId="{FF0C631A-D2B1-40EB-86A1-638999F4200B}" srcOrd="0" destOrd="0" presId="urn:microsoft.com/office/officeart/2005/8/layout/hProcess7#3"/>
    <dgm:cxn modelId="{40AE1124-47FB-4120-9161-DB219A45C2BF}" srcId="{13EA4494-E000-4240-90DB-DF2F313C5129}" destId="{FC3E6810-35FC-4C86-A8E7-FF01CD314153}" srcOrd="0" destOrd="0" parTransId="{106715DB-69B0-48AE-9429-D6090A6D4379}" sibTransId="{D4D4E806-22DA-46B5-A0F5-5197879E27E8}"/>
    <dgm:cxn modelId="{AC9F9E05-1710-4BA0-804B-EEEBB3A26B90}" type="presOf" srcId="{29A92EF2-511D-4874-B79A-B2A8F06456EA}" destId="{C400B0A0-EEC2-42C6-9D6B-68F60D94C198}" srcOrd="0" destOrd="0" presId="urn:microsoft.com/office/officeart/2005/8/layout/hProcess7#3"/>
    <dgm:cxn modelId="{F82E7D26-A4A6-4F6D-B208-E0BB77B2C9F6}" type="presOf" srcId="{FC3E6810-35FC-4C86-A8E7-FF01CD314153}" destId="{ADF7C047-DD19-4DAB-9A66-63DC91286D8B}" srcOrd="1" destOrd="0" presId="urn:microsoft.com/office/officeart/2005/8/layout/hProcess7#3"/>
    <dgm:cxn modelId="{9BC637E7-F029-4346-8040-5174E5F1506D}" srcId="{E83EB99A-B361-4E19-AA25-31D14A70973B}" destId="{29A92EF2-511D-4874-B79A-B2A8F06456EA}" srcOrd="0" destOrd="0" parTransId="{770A9E84-C6B7-410D-9340-613ACD400302}" sibTransId="{E280F606-EACE-48DF-AFC3-D93474E3E2FE}"/>
    <dgm:cxn modelId="{303BB621-31A2-4F4B-96DC-554B25F5D1F5}" srcId="{FC3E6810-35FC-4C86-A8E7-FF01CD314153}" destId="{7AF93811-82C6-4F0B-9AB1-5C4A9C82A21B}" srcOrd="0" destOrd="0" parTransId="{4B343A15-6FF5-44C5-A0C1-9D95F39F5B40}" sibTransId="{F0BFE738-9A9C-41A5-B7A0-81B2718FCF7B}"/>
    <dgm:cxn modelId="{C498FB68-3322-43D9-AA8D-155793EF1819}" type="presOf" srcId="{13EA4494-E000-4240-90DB-DF2F313C5129}" destId="{83CB3D66-CA4B-40B6-B020-B60EC3956600}" srcOrd="0" destOrd="0" presId="urn:microsoft.com/office/officeart/2005/8/layout/hProcess7#3"/>
    <dgm:cxn modelId="{433E31CD-746B-468A-B652-B954782A882C}" srcId="{13EA4494-E000-4240-90DB-DF2F313C5129}" destId="{6B694A49-AF53-4C5B-99C0-17E2984A58A8}" srcOrd="1" destOrd="0" parTransId="{78D6D6E2-9413-4632-9962-8DDEB6A4E294}" sibTransId="{67566C0B-4B74-4707-B461-044E035C8281}"/>
    <dgm:cxn modelId="{72BA1C4B-8785-461C-9A94-20CB12C6AD7C}" type="presOf" srcId="{E83EB99A-B361-4E19-AA25-31D14A70973B}" destId="{55CA8943-6275-464E-BB1D-E51ED7F0A4F1}" srcOrd="0" destOrd="0" presId="urn:microsoft.com/office/officeart/2005/8/layout/hProcess7#3"/>
    <dgm:cxn modelId="{4BD3E38A-0861-461D-B6C3-F229E8F6AADA}" srcId="{6B694A49-AF53-4C5B-99C0-17E2984A58A8}" destId="{A2AC268B-3EE5-4544-AEDC-D9CF87E42E5F}" srcOrd="0" destOrd="0" parTransId="{5814CCA1-8DD8-4B11-ABF0-5FE06AEA7DBD}" sibTransId="{61757C03-7B24-43CC-993F-F5CC22412DF4}"/>
    <dgm:cxn modelId="{B2A7A96A-1CBA-486B-B571-57CDBC01F4B9}" type="presParOf" srcId="{83CB3D66-CA4B-40B6-B020-B60EC3956600}" destId="{16A45A87-F29B-4777-A9CF-5F97E722D458}" srcOrd="0" destOrd="0" presId="urn:microsoft.com/office/officeart/2005/8/layout/hProcess7#3"/>
    <dgm:cxn modelId="{36A4F11F-BACA-4577-BD70-D3968D5AD27D}" type="presParOf" srcId="{16A45A87-F29B-4777-A9CF-5F97E722D458}" destId="{441C7783-4641-4AC0-B6E0-7BADF0E294F8}" srcOrd="0" destOrd="0" presId="urn:microsoft.com/office/officeart/2005/8/layout/hProcess7#3"/>
    <dgm:cxn modelId="{0775C4F1-199B-43E3-A0FA-9200CD889B9B}" type="presParOf" srcId="{16A45A87-F29B-4777-A9CF-5F97E722D458}" destId="{ADF7C047-DD19-4DAB-9A66-63DC91286D8B}" srcOrd="1" destOrd="0" presId="urn:microsoft.com/office/officeart/2005/8/layout/hProcess7#3"/>
    <dgm:cxn modelId="{BEF3965D-48A3-4E06-A9E4-9CFF435CC428}" type="presParOf" srcId="{16A45A87-F29B-4777-A9CF-5F97E722D458}" destId="{4EC0ACBB-4D8B-477D-8ABF-6E91CA396EC5}" srcOrd="2" destOrd="0" presId="urn:microsoft.com/office/officeart/2005/8/layout/hProcess7#3"/>
    <dgm:cxn modelId="{318A5A2B-1610-4B38-8BE5-17868A74644E}" type="presParOf" srcId="{83CB3D66-CA4B-40B6-B020-B60EC3956600}" destId="{218111FF-1DC1-406C-8191-478259F7E361}" srcOrd="1" destOrd="0" presId="urn:microsoft.com/office/officeart/2005/8/layout/hProcess7#3"/>
    <dgm:cxn modelId="{6E6990DA-4E3F-4634-8A67-1879A1C55745}" type="presParOf" srcId="{83CB3D66-CA4B-40B6-B020-B60EC3956600}" destId="{CB42810F-4DA1-4A5A-BD6C-5E10AA218969}" srcOrd="2" destOrd="0" presId="urn:microsoft.com/office/officeart/2005/8/layout/hProcess7#3"/>
    <dgm:cxn modelId="{04E070AA-487F-422E-BC74-B10CA9424343}" type="presParOf" srcId="{CB42810F-4DA1-4A5A-BD6C-5E10AA218969}" destId="{283F86C9-EFF3-435A-9858-14C3F1E3E24D}" srcOrd="0" destOrd="0" presId="urn:microsoft.com/office/officeart/2005/8/layout/hProcess7#3"/>
    <dgm:cxn modelId="{20935529-F6CC-4F09-92FA-EA1A5B4287BC}" type="presParOf" srcId="{CB42810F-4DA1-4A5A-BD6C-5E10AA218969}" destId="{CF650064-1AF6-4EF1-9C08-0A99AA233E32}" srcOrd="1" destOrd="0" presId="urn:microsoft.com/office/officeart/2005/8/layout/hProcess7#3"/>
    <dgm:cxn modelId="{22887F37-AB9B-46D1-ADAF-3D945BB6D4A9}" type="presParOf" srcId="{CB42810F-4DA1-4A5A-BD6C-5E10AA218969}" destId="{C381F0D4-BD02-4D88-A543-2F5AD21A7E11}" srcOrd="2" destOrd="0" presId="urn:microsoft.com/office/officeart/2005/8/layout/hProcess7#3"/>
    <dgm:cxn modelId="{D00089DA-CFB3-4062-A58D-8D4C1F9812C8}" type="presParOf" srcId="{83CB3D66-CA4B-40B6-B020-B60EC3956600}" destId="{3A50E5FD-863C-4969-8E80-C09371515EDF}" srcOrd="3" destOrd="0" presId="urn:microsoft.com/office/officeart/2005/8/layout/hProcess7#3"/>
    <dgm:cxn modelId="{44185534-0201-442B-8862-8A535B778EE9}" type="presParOf" srcId="{83CB3D66-CA4B-40B6-B020-B60EC3956600}" destId="{B8456B19-BB6B-460A-965F-523B77A763FE}" srcOrd="4" destOrd="0" presId="urn:microsoft.com/office/officeart/2005/8/layout/hProcess7#3"/>
    <dgm:cxn modelId="{41B0C026-6F3A-4213-86C0-C042F9AE7ABE}" type="presParOf" srcId="{B8456B19-BB6B-460A-965F-523B77A763FE}" destId="{FF0C631A-D2B1-40EB-86A1-638999F4200B}" srcOrd="0" destOrd="0" presId="urn:microsoft.com/office/officeart/2005/8/layout/hProcess7#3"/>
    <dgm:cxn modelId="{BDE4244F-4125-4668-A2A5-716C375ECF69}" type="presParOf" srcId="{B8456B19-BB6B-460A-965F-523B77A763FE}" destId="{D316CA1A-0C9A-4445-90C6-CE56666000A9}" srcOrd="1" destOrd="0" presId="urn:microsoft.com/office/officeart/2005/8/layout/hProcess7#3"/>
    <dgm:cxn modelId="{4A5053AD-5029-4BE6-9805-251F1E4246E3}" type="presParOf" srcId="{B8456B19-BB6B-460A-965F-523B77A763FE}" destId="{905C07AD-46D0-40F6-A4C5-B84F794EBE92}" srcOrd="2" destOrd="0" presId="urn:microsoft.com/office/officeart/2005/8/layout/hProcess7#3"/>
    <dgm:cxn modelId="{D6943C7C-6324-4E8A-9596-866D00497193}" type="presParOf" srcId="{83CB3D66-CA4B-40B6-B020-B60EC3956600}" destId="{C5F6E759-3445-4433-9705-79797AE99527}" srcOrd="5" destOrd="0" presId="urn:microsoft.com/office/officeart/2005/8/layout/hProcess7#3"/>
    <dgm:cxn modelId="{948BC2BE-9EB3-46B6-9E23-9077A1F7C5AE}" type="presParOf" srcId="{83CB3D66-CA4B-40B6-B020-B60EC3956600}" destId="{E5D142E9-E583-46C7-8839-107429CC0F92}" srcOrd="6" destOrd="0" presId="urn:microsoft.com/office/officeart/2005/8/layout/hProcess7#3"/>
    <dgm:cxn modelId="{46F5DE03-CC7D-4892-81D5-16AF7B9F14C1}" type="presParOf" srcId="{E5D142E9-E583-46C7-8839-107429CC0F92}" destId="{4B5FC443-F6EB-4388-A309-772CF561DF0D}" srcOrd="0" destOrd="0" presId="urn:microsoft.com/office/officeart/2005/8/layout/hProcess7#3"/>
    <dgm:cxn modelId="{E6523003-254D-4EA3-81CC-8FD5FBDD42DE}" type="presParOf" srcId="{E5D142E9-E583-46C7-8839-107429CC0F92}" destId="{B51B090D-CBF0-4F94-AEDD-0E3D2CED5F9B}" srcOrd="1" destOrd="0" presId="urn:microsoft.com/office/officeart/2005/8/layout/hProcess7#3"/>
    <dgm:cxn modelId="{5F2E5358-70C2-45AB-849D-CFB4CDE8B541}" type="presParOf" srcId="{E5D142E9-E583-46C7-8839-107429CC0F92}" destId="{9A37C89C-B4DB-4A5A-9422-247059621B85}" srcOrd="2" destOrd="0" presId="urn:microsoft.com/office/officeart/2005/8/layout/hProcess7#3"/>
    <dgm:cxn modelId="{660BCDCA-7348-4EBF-BF5F-2060B016255A}" type="presParOf" srcId="{83CB3D66-CA4B-40B6-B020-B60EC3956600}" destId="{9A92ED5F-6581-45D8-8806-6A9FBDD960BB}" srcOrd="7" destOrd="0" presId="urn:microsoft.com/office/officeart/2005/8/layout/hProcess7#3"/>
    <dgm:cxn modelId="{B05F4F45-A2D6-4573-8A08-D334D22693DF}" type="presParOf" srcId="{83CB3D66-CA4B-40B6-B020-B60EC3956600}" destId="{88962FC1-067E-4462-A3CF-F718327EF5B9}" srcOrd="8" destOrd="0" presId="urn:microsoft.com/office/officeart/2005/8/layout/hProcess7#3"/>
    <dgm:cxn modelId="{C4810CFC-1192-40F3-8D6A-606B99BCE371}" type="presParOf" srcId="{88962FC1-067E-4462-A3CF-F718327EF5B9}" destId="{55CA8943-6275-464E-BB1D-E51ED7F0A4F1}" srcOrd="0" destOrd="0" presId="urn:microsoft.com/office/officeart/2005/8/layout/hProcess7#3"/>
    <dgm:cxn modelId="{630E157D-7D52-4EAE-933B-7A84BD7AEAC2}" type="presParOf" srcId="{88962FC1-067E-4462-A3CF-F718327EF5B9}" destId="{28AFCD10-FA87-4E3B-AE1E-1822103845E4}" srcOrd="1" destOrd="0" presId="urn:microsoft.com/office/officeart/2005/8/layout/hProcess7#3"/>
    <dgm:cxn modelId="{B84123CC-9C7C-4498-831F-2267FE3276FC}" type="presParOf" srcId="{88962FC1-067E-4462-A3CF-F718327EF5B9}" destId="{C400B0A0-EEC2-42C6-9D6B-68F60D94C198}" srcOrd="2" destOrd="0" presId="urn:microsoft.com/office/officeart/2005/8/layout/hProcess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8ABE31D-10A4-4D8E-96BA-2E04FF2C0B37}" type="doc">
      <dgm:prSet loTypeId="urn:microsoft.com/office/officeart/2005/8/layout/hProcess7#4" loCatId="list" qsTypeId="urn:microsoft.com/office/officeart/2005/8/quickstyle/3d1" qsCatId="3D" csTypeId="urn:microsoft.com/office/officeart/2005/8/colors/accent5_3" csCatId="accent5" phldr="1"/>
      <dgm:spPr/>
      <dgm:t>
        <a:bodyPr/>
        <a:lstStyle/>
        <a:p>
          <a:endParaRPr lang="tr-TR"/>
        </a:p>
      </dgm:t>
    </dgm:pt>
    <dgm:pt modelId="{6B80ED5E-EC1C-41D4-A8BA-B3A0D0F5A956}">
      <dgm:prSet phldrT="[Metin]"/>
      <dgm:spPr/>
      <dgm:t>
        <a:bodyPr/>
        <a:lstStyle/>
        <a:p>
          <a:r>
            <a:rPr lang="tr-TR" dirty="0" smtClean="0">
              <a:effectLst>
                <a:outerShdw blurRad="38100" dist="38100" dir="2700000" algn="tl">
                  <a:srgbClr val="000000">
                    <a:alpha val="43137"/>
                  </a:srgbClr>
                </a:outerShdw>
              </a:effectLst>
              <a:latin typeface="Cambria" pitchFamily="18" charset="0"/>
            </a:rPr>
            <a:t>Genelleme becerileri</a:t>
          </a:r>
          <a:endParaRPr lang="tr-TR" dirty="0">
            <a:effectLst>
              <a:outerShdw blurRad="38100" dist="38100" dir="2700000" algn="tl">
                <a:srgbClr val="000000">
                  <a:alpha val="43137"/>
                </a:srgbClr>
              </a:outerShdw>
            </a:effectLst>
            <a:latin typeface="Cambria" pitchFamily="18" charset="0"/>
          </a:endParaRPr>
        </a:p>
      </dgm:t>
    </dgm:pt>
    <dgm:pt modelId="{3D077B99-A8AC-4207-8848-CA810E766EDB}" type="parTrans" cxnId="{1C214FCD-E80E-4120-A380-B8D1F0E477E5}">
      <dgm:prSet/>
      <dgm:spPr/>
      <dgm:t>
        <a:bodyPr/>
        <a:lstStyle/>
        <a:p>
          <a:endParaRPr lang="tr-TR">
            <a:effectLst>
              <a:outerShdw blurRad="38100" dist="38100" dir="2700000" algn="tl">
                <a:srgbClr val="000000">
                  <a:alpha val="43137"/>
                </a:srgbClr>
              </a:outerShdw>
            </a:effectLst>
            <a:latin typeface="Cambria" pitchFamily="18" charset="0"/>
          </a:endParaRPr>
        </a:p>
      </dgm:t>
    </dgm:pt>
    <dgm:pt modelId="{A2DB49D4-1227-44C8-BC2B-9E04072AA28B}" type="sibTrans" cxnId="{1C214FCD-E80E-4120-A380-B8D1F0E477E5}">
      <dgm:prSet/>
      <dgm:spPr/>
      <dgm:t>
        <a:bodyPr/>
        <a:lstStyle/>
        <a:p>
          <a:endParaRPr lang="tr-TR">
            <a:effectLst>
              <a:outerShdw blurRad="38100" dist="38100" dir="2700000" algn="tl">
                <a:srgbClr val="000000">
                  <a:alpha val="43137"/>
                </a:srgbClr>
              </a:outerShdw>
            </a:effectLst>
            <a:latin typeface="Cambria" pitchFamily="18" charset="0"/>
          </a:endParaRPr>
        </a:p>
      </dgm:t>
    </dgm:pt>
    <dgm:pt modelId="{8D904B2D-B331-43A8-A978-366D12385D5A}">
      <dgm:prSet phldrT="[Metin]"/>
      <dgm:spPr/>
      <dgm:t>
        <a:bodyPr/>
        <a:lstStyle/>
        <a:p>
          <a:r>
            <a:rPr lang="tr-TR" dirty="0" smtClean="0">
              <a:effectLst>
                <a:outerShdw blurRad="38100" dist="38100" dir="2700000" algn="tl">
                  <a:srgbClr val="000000">
                    <a:alpha val="43137"/>
                  </a:srgbClr>
                </a:outerShdw>
              </a:effectLst>
              <a:latin typeface="Cambria" pitchFamily="18" charset="0"/>
            </a:rPr>
            <a:t>Zihinsel yetersizliği olan çocuklar edindikleri bilgi ve becerileri korumada ve genellemede güçlük çekerler. </a:t>
          </a:r>
          <a:endParaRPr lang="tr-TR" dirty="0">
            <a:effectLst>
              <a:outerShdw blurRad="38100" dist="38100" dir="2700000" algn="tl">
                <a:srgbClr val="000000">
                  <a:alpha val="43137"/>
                </a:srgbClr>
              </a:outerShdw>
            </a:effectLst>
            <a:latin typeface="Cambria" pitchFamily="18" charset="0"/>
          </a:endParaRPr>
        </a:p>
      </dgm:t>
    </dgm:pt>
    <dgm:pt modelId="{A07BA682-268C-41EE-B5E0-42EB7A4BD844}" type="parTrans" cxnId="{EB57B7DE-2E94-451B-A555-B37743ABFD68}">
      <dgm:prSet/>
      <dgm:spPr/>
      <dgm:t>
        <a:bodyPr/>
        <a:lstStyle/>
        <a:p>
          <a:endParaRPr lang="tr-TR">
            <a:effectLst>
              <a:outerShdw blurRad="38100" dist="38100" dir="2700000" algn="tl">
                <a:srgbClr val="000000">
                  <a:alpha val="43137"/>
                </a:srgbClr>
              </a:outerShdw>
            </a:effectLst>
            <a:latin typeface="Cambria" pitchFamily="18" charset="0"/>
          </a:endParaRPr>
        </a:p>
      </dgm:t>
    </dgm:pt>
    <dgm:pt modelId="{7AA52B50-739E-4C20-A977-C26148B2C0EC}" type="sibTrans" cxnId="{EB57B7DE-2E94-451B-A555-B37743ABFD68}">
      <dgm:prSet/>
      <dgm:spPr/>
      <dgm:t>
        <a:bodyPr/>
        <a:lstStyle/>
        <a:p>
          <a:endParaRPr lang="tr-TR">
            <a:effectLst>
              <a:outerShdw blurRad="38100" dist="38100" dir="2700000" algn="tl">
                <a:srgbClr val="000000">
                  <a:alpha val="43137"/>
                </a:srgbClr>
              </a:outerShdw>
            </a:effectLst>
            <a:latin typeface="Cambria" pitchFamily="18" charset="0"/>
          </a:endParaRPr>
        </a:p>
      </dgm:t>
    </dgm:pt>
    <dgm:pt modelId="{A05C9191-8351-435E-BF3E-B7DF78961428}">
      <dgm:prSet phldrT="[Metin]"/>
      <dgm:spPr/>
      <dgm:t>
        <a:bodyPr/>
        <a:lstStyle/>
        <a:p>
          <a:r>
            <a:rPr lang="tr-TR" dirty="0" smtClean="0">
              <a:effectLst>
                <a:outerShdw blurRad="38100" dist="38100" dir="2700000" algn="tl">
                  <a:srgbClr val="000000">
                    <a:alpha val="43137"/>
                  </a:srgbClr>
                </a:outerShdw>
              </a:effectLst>
              <a:latin typeface="Cambria" pitchFamily="18" charset="0"/>
            </a:rPr>
            <a:t>Genelleme becerileri</a:t>
          </a:r>
          <a:endParaRPr lang="tr-TR" dirty="0">
            <a:effectLst>
              <a:outerShdw blurRad="38100" dist="38100" dir="2700000" algn="tl">
                <a:srgbClr val="000000">
                  <a:alpha val="43137"/>
                </a:srgbClr>
              </a:outerShdw>
            </a:effectLst>
            <a:latin typeface="Cambria" pitchFamily="18" charset="0"/>
          </a:endParaRPr>
        </a:p>
      </dgm:t>
    </dgm:pt>
    <dgm:pt modelId="{BF475538-745E-48CD-9126-BBBFAA2E2289}" type="parTrans" cxnId="{ED048BDC-85CF-4B7B-B6AC-061A680BE993}">
      <dgm:prSet/>
      <dgm:spPr/>
      <dgm:t>
        <a:bodyPr/>
        <a:lstStyle/>
        <a:p>
          <a:endParaRPr lang="tr-TR">
            <a:effectLst>
              <a:outerShdw blurRad="38100" dist="38100" dir="2700000" algn="tl">
                <a:srgbClr val="000000">
                  <a:alpha val="43137"/>
                </a:srgbClr>
              </a:outerShdw>
            </a:effectLst>
            <a:latin typeface="Cambria" pitchFamily="18" charset="0"/>
          </a:endParaRPr>
        </a:p>
      </dgm:t>
    </dgm:pt>
    <dgm:pt modelId="{D300375C-29F6-4E19-BE9C-12FBBDC8FD7F}" type="sibTrans" cxnId="{ED048BDC-85CF-4B7B-B6AC-061A680BE993}">
      <dgm:prSet/>
      <dgm:spPr/>
      <dgm:t>
        <a:bodyPr/>
        <a:lstStyle/>
        <a:p>
          <a:endParaRPr lang="tr-TR">
            <a:effectLst>
              <a:outerShdw blurRad="38100" dist="38100" dir="2700000" algn="tl">
                <a:srgbClr val="000000">
                  <a:alpha val="43137"/>
                </a:srgbClr>
              </a:outerShdw>
            </a:effectLst>
            <a:latin typeface="Cambria" pitchFamily="18" charset="0"/>
          </a:endParaRPr>
        </a:p>
      </dgm:t>
    </dgm:pt>
    <dgm:pt modelId="{00FFA401-DFF5-4AF4-858A-710377038485}">
      <dgm:prSet phldrT="[Metin]"/>
      <dgm:spPr/>
      <dgm:t>
        <a:bodyPr/>
        <a:lstStyle/>
        <a:p>
          <a:r>
            <a:rPr lang="tr-TR" dirty="0" smtClean="0">
              <a:effectLst>
                <a:outerShdw blurRad="38100" dist="38100" dir="2700000" algn="tl">
                  <a:srgbClr val="000000">
                    <a:alpha val="43137"/>
                  </a:srgbClr>
                </a:outerShdw>
              </a:effectLst>
              <a:latin typeface="Cambria" pitchFamily="18" charset="0"/>
            </a:rPr>
            <a:t>Edindikleri bilgi ve becerileri öğretim sona erdikten sonra hatırlamakta güçlük çekebilirler.</a:t>
          </a:r>
          <a:endParaRPr lang="tr-TR" dirty="0">
            <a:effectLst>
              <a:outerShdw blurRad="38100" dist="38100" dir="2700000" algn="tl">
                <a:srgbClr val="000000">
                  <a:alpha val="43137"/>
                </a:srgbClr>
              </a:outerShdw>
            </a:effectLst>
            <a:latin typeface="Cambria" pitchFamily="18" charset="0"/>
          </a:endParaRPr>
        </a:p>
      </dgm:t>
    </dgm:pt>
    <dgm:pt modelId="{F493908C-9492-4F1C-8C37-29F3FC038207}" type="parTrans" cxnId="{C0DB4F41-25C7-47B0-871F-CF511F9A3092}">
      <dgm:prSet/>
      <dgm:spPr/>
      <dgm:t>
        <a:bodyPr/>
        <a:lstStyle/>
        <a:p>
          <a:endParaRPr lang="tr-TR">
            <a:effectLst>
              <a:outerShdw blurRad="38100" dist="38100" dir="2700000" algn="tl">
                <a:srgbClr val="000000">
                  <a:alpha val="43137"/>
                </a:srgbClr>
              </a:outerShdw>
            </a:effectLst>
            <a:latin typeface="Cambria" pitchFamily="18" charset="0"/>
          </a:endParaRPr>
        </a:p>
      </dgm:t>
    </dgm:pt>
    <dgm:pt modelId="{B07EE285-9F81-4A0E-A3FE-701BC6D412D9}" type="sibTrans" cxnId="{C0DB4F41-25C7-47B0-871F-CF511F9A3092}">
      <dgm:prSet/>
      <dgm:spPr/>
      <dgm:t>
        <a:bodyPr/>
        <a:lstStyle/>
        <a:p>
          <a:endParaRPr lang="tr-TR">
            <a:effectLst>
              <a:outerShdw blurRad="38100" dist="38100" dir="2700000" algn="tl">
                <a:srgbClr val="000000">
                  <a:alpha val="43137"/>
                </a:srgbClr>
              </a:outerShdw>
            </a:effectLst>
            <a:latin typeface="Cambria" pitchFamily="18" charset="0"/>
          </a:endParaRPr>
        </a:p>
      </dgm:t>
    </dgm:pt>
    <dgm:pt modelId="{A2554319-5BC5-44B8-8C35-76976C00432D}">
      <dgm:prSet phldrT="[Metin]"/>
      <dgm:spPr/>
      <dgm:t>
        <a:bodyPr/>
        <a:lstStyle/>
        <a:p>
          <a:r>
            <a:rPr lang="tr-TR" dirty="0" smtClean="0">
              <a:effectLst>
                <a:outerShdw blurRad="38100" dist="38100" dir="2700000" algn="tl">
                  <a:srgbClr val="000000">
                    <a:alpha val="43137"/>
                  </a:srgbClr>
                </a:outerShdw>
              </a:effectLst>
              <a:latin typeface="Cambria" pitchFamily="18" charset="0"/>
            </a:rPr>
            <a:t>Genelleme becerileri</a:t>
          </a:r>
          <a:endParaRPr lang="tr-TR" dirty="0">
            <a:effectLst>
              <a:outerShdw blurRad="38100" dist="38100" dir="2700000" algn="tl">
                <a:srgbClr val="000000">
                  <a:alpha val="43137"/>
                </a:srgbClr>
              </a:outerShdw>
            </a:effectLst>
            <a:latin typeface="Cambria" pitchFamily="18" charset="0"/>
          </a:endParaRPr>
        </a:p>
      </dgm:t>
    </dgm:pt>
    <dgm:pt modelId="{9AD235B7-5451-40A1-9C03-100E8F86D217}" type="parTrans" cxnId="{2F6B9E04-A72B-4AD8-9FFB-FE3CC9DEEE44}">
      <dgm:prSet/>
      <dgm:spPr/>
      <dgm:t>
        <a:bodyPr/>
        <a:lstStyle/>
        <a:p>
          <a:endParaRPr lang="tr-TR">
            <a:effectLst>
              <a:outerShdw blurRad="38100" dist="38100" dir="2700000" algn="tl">
                <a:srgbClr val="000000">
                  <a:alpha val="43137"/>
                </a:srgbClr>
              </a:outerShdw>
            </a:effectLst>
            <a:latin typeface="Cambria" pitchFamily="18" charset="0"/>
          </a:endParaRPr>
        </a:p>
      </dgm:t>
    </dgm:pt>
    <dgm:pt modelId="{95EFD3E2-A4CD-4786-A96D-6BDD7610A9E4}" type="sibTrans" cxnId="{2F6B9E04-A72B-4AD8-9FFB-FE3CC9DEEE44}">
      <dgm:prSet/>
      <dgm:spPr/>
      <dgm:t>
        <a:bodyPr/>
        <a:lstStyle/>
        <a:p>
          <a:endParaRPr lang="tr-TR">
            <a:effectLst>
              <a:outerShdw blurRad="38100" dist="38100" dir="2700000" algn="tl">
                <a:srgbClr val="000000">
                  <a:alpha val="43137"/>
                </a:srgbClr>
              </a:outerShdw>
            </a:effectLst>
            <a:latin typeface="Cambria" pitchFamily="18" charset="0"/>
          </a:endParaRPr>
        </a:p>
      </dgm:t>
    </dgm:pt>
    <dgm:pt modelId="{F32C4DB6-EA35-48C8-91A6-E0240742C35B}">
      <dgm:prSet phldrT="[Metin]" custT="1"/>
      <dgm:spPr/>
      <dgm:t>
        <a:bodyPr/>
        <a:lstStyle/>
        <a:p>
          <a:r>
            <a:rPr lang="tr-TR" sz="2400" dirty="0" smtClean="0">
              <a:effectLst>
                <a:outerShdw blurRad="38100" dist="38100" dir="2700000" algn="tl">
                  <a:srgbClr val="000000">
                    <a:alpha val="43137"/>
                  </a:srgbClr>
                </a:outerShdw>
              </a:effectLst>
              <a:latin typeface="Cambria" pitchFamily="18" charset="0"/>
            </a:rPr>
            <a:t>Edindikleri becerileri korumak ve genellemek için öğretim ve desteğe ihtiyaç duyarlar.</a:t>
          </a:r>
          <a:endParaRPr lang="tr-TR" sz="2400" dirty="0">
            <a:effectLst>
              <a:outerShdw blurRad="38100" dist="38100" dir="2700000" algn="tl">
                <a:srgbClr val="000000">
                  <a:alpha val="43137"/>
                </a:srgbClr>
              </a:outerShdw>
            </a:effectLst>
            <a:latin typeface="Cambria" pitchFamily="18" charset="0"/>
          </a:endParaRPr>
        </a:p>
      </dgm:t>
    </dgm:pt>
    <dgm:pt modelId="{78FE910D-2CC2-4F91-8FFE-D57985842249}" type="parTrans" cxnId="{5EA147E7-6E8B-452F-BAE3-3B8EDE6583BB}">
      <dgm:prSet/>
      <dgm:spPr/>
      <dgm:t>
        <a:bodyPr/>
        <a:lstStyle/>
        <a:p>
          <a:endParaRPr lang="tr-TR">
            <a:effectLst>
              <a:outerShdw blurRad="38100" dist="38100" dir="2700000" algn="tl">
                <a:srgbClr val="000000">
                  <a:alpha val="43137"/>
                </a:srgbClr>
              </a:outerShdw>
            </a:effectLst>
            <a:latin typeface="Cambria" pitchFamily="18" charset="0"/>
          </a:endParaRPr>
        </a:p>
      </dgm:t>
    </dgm:pt>
    <dgm:pt modelId="{5237D0F4-7A77-4A7F-B340-DC08F181DC76}" type="sibTrans" cxnId="{5EA147E7-6E8B-452F-BAE3-3B8EDE6583BB}">
      <dgm:prSet/>
      <dgm:spPr/>
      <dgm:t>
        <a:bodyPr/>
        <a:lstStyle/>
        <a:p>
          <a:endParaRPr lang="tr-TR">
            <a:effectLst>
              <a:outerShdw blurRad="38100" dist="38100" dir="2700000" algn="tl">
                <a:srgbClr val="000000">
                  <a:alpha val="43137"/>
                </a:srgbClr>
              </a:outerShdw>
            </a:effectLst>
            <a:latin typeface="Cambria" pitchFamily="18" charset="0"/>
          </a:endParaRPr>
        </a:p>
      </dgm:t>
    </dgm:pt>
    <dgm:pt modelId="{38514576-810E-48C1-A9DC-AD4B60CB2286}" type="pres">
      <dgm:prSet presAssocID="{A8ABE31D-10A4-4D8E-96BA-2E04FF2C0B37}" presName="Name0" presStyleCnt="0">
        <dgm:presLayoutVars>
          <dgm:dir/>
          <dgm:animLvl val="lvl"/>
          <dgm:resizeHandles val="exact"/>
        </dgm:presLayoutVars>
      </dgm:prSet>
      <dgm:spPr/>
      <dgm:t>
        <a:bodyPr/>
        <a:lstStyle/>
        <a:p>
          <a:endParaRPr lang="tr-TR"/>
        </a:p>
      </dgm:t>
    </dgm:pt>
    <dgm:pt modelId="{DB279289-8E4F-454F-AFBA-CB01949186F3}" type="pres">
      <dgm:prSet presAssocID="{6B80ED5E-EC1C-41D4-A8BA-B3A0D0F5A956}" presName="compositeNode" presStyleCnt="0">
        <dgm:presLayoutVars>
          <dgm:bulletEnabled val="1"/>
        </dgm:presLayoutVars>
      </dgm:prSet>
      <dgm:spPr/>
      <dgm:t>
        <a:bodyPr/>
        <a:lstStyle/>
        <a:p>
          <a:endParaRPr lang="tr-TR"/>
        </a:p>
      </dgm:t>
    </dgm:pt>
    <dgm:pt modelId="{2407168F-F547-4977-9F95-ECFE9B249923}" type="pres">
      <dgm:prSet presAssocID="{6B80ED5E-EC1C-41D4-A8BA-B3A0D0F5A956}" presName="bgRect" presStyleLbl="node1" presStyleIdx="0" presStyleCnt="3"/>
      <dgm:spPr/>
      <dgm:t>
        <a:bodyPr/>
        <a:lstStyle/>
        <a:p>
          <a:endParaRPr lang="tr-TR"/>
        </a:p>
      </dgm:t>
    </dgm:pt>
    <dgm:pt modelId="{941B9B13-656B-41AB-92B4-50DF6A8F6D6D}" type="pres">
      <dgm:prSet presAssocID="{6B80ED5E-EC1C-41D4-A8BA-B3A0D0F5A956}" presName="parentNode" presStyleLbl="node1" presStyleIdx="0" presStyleCnt="3">
        <dgm:presLayoutVars>
          <dgm:chMax val="0"/>
          <dgm:bulletEnabled val="1"/>
        </dgm:presLayoutVars>
      </dgm:prSet>
      <dgm:spPr/>
      <dgm:t>
        <a:bodyPr/>
        <a:lstStyle/>
        <a:p>
          <a:endParaRPr lang="tr-TR"/>
        </a:p>
      </dgm:t>
    </dgm:pt>
    <dgm:pt modelId="{BE61C8F8-633C-4AF0-BDAD-7E300AEB32BE}" type="pres">
      <dgm:prSet presAssocID="{6B80ED5E-EC1C-41D4-A8BA-B3A0D0F5A956}" presName="childNode" presStyleLbl="node1" presStyleIdx="0" presStyleCnt="3">
        <dgm:presLayoutVars>
          <dgm:bulletEnabled val="1"/>
        </dgm:presLayoutVars>
      </dgm:prSet>
      <dgm:spPr/>
      <dgm:t>
        <a:bodyPr/>
        <a:lstStyle/>
        <a:p>
          <a:endParaRPr lang="tr-TR"/>
        </a:p>
      </dgm:t>
    </dgm:pt>
    <dgm:pt modelId="{A5647958-DD11-41E5-A669-AF85E64497ED}" type="pres">
      <dgm:prSet presAssocID="{A2DB49D4-1227-44C8-BC2B-9E04072AA28B}" presName="hSp" presStyleCnt="0"/>
      <dgm:spPr/>
      <dgm:t>
        <a:bodyPr/>
        <a:lstStyle/>
        <a:p>
          <a:endParaRPr lang="tr-TR"/>
        </a:p>
      </dgm:t>
    </dgm:pt>
    <dgm:pt modelId="{5E36A493-E6EC-48A5-B9EB-ABF4928F3F78}" type="pres">
      <dgm:prSet presAssocID="{A2DB49D4-1227-44C8-BC2B-9E04072AA28B}" presName="vProcSp" presStyleCnt="0"/>
      <dgm:spPr/>
      <dgm:t>
        <a:bodyPr/>
        <a:lstStyle/>
        <a:p>
          <a:endParaRPr lang="tr-TR"/>
        </a:p>
      </dgm:t>
    </dgm:pt>
    <dgm:pt modelId="{7D4F1A8B-2CE3-4B9B-8DF1-5811BE72FEEF}" type="pres">
      <dgm:prSet presAssocID="{A2DB49D4-1227-44C8-BC2B-9E04072AA28B}" presName="vSp1" presStyleCnt="0"/>
      <dgm:spPr/>
      <dgm:t>
        <a:bodyPr/>
        <a:lstStyle/>
        <a:p>
          <a:endParaRPr lang="tr-TR"/>
        </a:p>
      </dgm:t>
    </dgm:pt>
    <dgm:pt modelId="{DBAB8DF9-7BBB-46D0-9B67-6A107C63FAD9}" type="pres">
      <dgm:prSet presAssocID="{A2DB49D4-1227-44C8-BC2B-9E04072AA28B}" presName="simulatedConn" presStyleLbl="solidFgAcc1" presStyleIdx="0" presStyleCnt="2"/>
      <dgm:spPr/>
      <dgm:t>
        <a:bodyPr/>
        <a:lstStyle/>
        <a:p>
          <a:endParaRPr lang="tr-TR"/>
        </a:p>
      </dgm:t>
    </dgm:pt>
    <dgm:pt modelId="{38351BA0-2474-432B-919B-B677A747698B}" type="pres">
      <dgm:prSet presAssocID="{A2DB49D4-1227-44C8-BC2B-9E04072AA28B}" presName="vSp2" presStyleCnt="0"/>
      <dgm:spPr/>
      <dgm:t>
        <a:bodyPr/>
        <a:lstStyle/>
        <a:p>
          <a:endParaRPr lang="tr-TR"/>
        </a:p>
      </dgm:t>
    </dgm:pt>
    <dgm:pt modelId="{A48C06DA-B07D-4849-95F3-FE1941A387CD}" type="pres">
      <dgm:prSet presAssocID="{A2DB49D4-1227-44C8-BC2B-9E04072AA28B}" presName="sibTrans" presStyleCnt="0"/>
      <dgm:spPr/>
      <dgm:t>
        <a:bodyPr/>
        <a:lstStyle/>
        <a:p>
          <a:endParaRPr lang="tr-TR"/>
        </a:p>
      </dgm:t>
    </dgm:pt>
    <dgm:pt modelId="{E27F7ECA-38F2-439A-9B3E-8C34346CC60C}" type="pres">
      <dgm:prSet presAssocID="{A05C9191-8351-435E-BF3E-B7DF78961428}" presName="compositeNode" presStyleCnt="0">
        <dgm:presLayoutVars>
          <dgm:bulletEnabled val="1"/>
        </dgm:presLayoutVars>
      </dgm:prSet>
      <dgm:spPr/>
      <dgm:t>
        <a:bodyPr/>
        <a:lstStyle/>
        <a:p>
          <a:endParaRPr lang="tr-TR"/>
        </a:p>
      </dgm:t>
    </dgm:pt>
    <dgm:pt modelId="{73C950DE-F3F6-4A41-ABB3-D54BF617A8EF}" type="pres">
      <dgm:prSet presAssocID="{A05C9191-8351-435E-BF3E-B7DF78961428}" presName="bgRect" presStyleLbl="node1" presStyleIdx="1" presStyleCnt="3"/>
      <dgm:spPr/>
      <dgm:t>
        <a:bodyPr/>
        <a:lstStyle/>
        <a:p>
          <a:endParaRPr lang="tr-TR"/>
        </a:p>
      </dgm:t>
    </dgm:pt>
    <dgm:pt modelId="{8BB3FE30-A064-4599-8C69-B8B00BC6F4EA}" type="pres">
      <dgm:prSet presAssocID="{A05C9191-8351-435E-BF3E-B7DF78961428}" presName="parentNode" presStyleLbl="node1" presStyleIdx="1" presStyleCnt="3">
        <dgm:presLayoutVars>
          <dgm:chMax val="0"/>
          <dgm:bulletEnabled val="1"/>
        </dgm:presLayoutVars>
      </dgm:prSet>
      <dgm:spPr/>
      <dgm:t>
        <a:bodyPr/>
        <a:lstStyle/>
        <a:p>
          <a:endParaRPr lang="tr-TR"/>
        </a:p>
      </dgm:t>
    </dgm:pt>
    <dgm:pt modelId="{AB3B25AE-2F16-44F1-8026-6C3A2608BDFD}" type="pres">
      <dgm:prSet presAssocID="{A05C9191-8351-435E-BF3E-B7DF78961428}" presName="childNode" presStyleLbl="node1" presStyleIdx="1" presStyleCnt="3">
        <dgm:presLayoutVars>
          <dgm:bulletEnabled val="1"/>
        </dgm:presLayoutVars>
      </dgm:prSet>
      <dgm:spPr/>
      <dgm:t>
        <a:bodyPr/>
        <a:lstStyle/>
        <a:p>
          <a:endParaRPr lang="tr-TR"/>
        </a:p>
      </dgm:t>
    </dgm:pt>
    <dgm:pt modelId="{B5356018-CF9E-4A6A-B0AE-BDB9D32EA1B6}" type="pres">
      <dgm:prSet presAssocID="{D300375C-29F6-4E19-BE9C-12FBBDC8FD7F}" presName="hSp" presStyleCnt="0"/>
      <dgm:spPr/>
      <dgm:t>
        <a:bodyPr/>
        <a:lstStyle/>
        <a:p>
          <a:endParaRPr lang="tr-TR"/>
        </a:p>
      </dgm:t>
    </dgm:pt>
    <dgm:pt modelId="{703A1DBB-5069-4261-BCF3-353AFFB12E40}" type="pres">
      <dgm:prSet presAssocID="{D300375C-29F6-4E19-BE9C-12FBBDC8FD7F}" presName="vProcSp" presStyleCnt="0"/>
      <dgm:spPr/>
      <dgm:t>
        <a:bodyPr/>
        <a:lstStyle/>
        <a:p>
          <a:endParaRPr lang="tr-TR"/>
        </a:p>
      </dgm:t>
    </dgm:pt>
    <dgm:pt modelId="{187BF799-7D63-4136-BBAC-A46C3E37AD2E}" type="pres">
      <dgm:prSet presAssocID="{D300375C-29F6-4E19-BE9C-12FBBDC8FD7F}" presName="vSp1" presStyleCnt="0"/>
      <dgm:spPr/>
      <dgm:t>
        <a:bodyPr/>
        <a:lstStyle/>
        <a:p>
          <a:endParaRPr lang="tr-TR"/>
        </a:p>
      </dgm:t>
    </dgm:pt>
    <dgm:pt modelId="{D992C01B-4B5B-4019-9F77-FE35F5A43891}" type="pres">
      <dgm:prSet presAssocID="{D300375C-29F6-4E19-BE9C-12FBBDC8FD7F}" presName="simulatedConn" presStyleLbl="solidFgAcc1" presStyleIdx="1" presStyleCnt="2"/>
      <dgm:spPr/>
      <dgm:t>
        <a:bodyPr/>
        <a:lstStyle/>
        <a:p>
          <a:endParaRPr lang="tr-TR"/>
        </a:p>
      </dgm:t>
    </dgm:pt>
    <dgm:pt modelId="{8BCA4831-BA0E-47E1-90D5-65697E60FE71}" type="pres">
      <dgm:prSet presAssocID="{D300375C-29F6-4E19-BE9C-12FBBDC8FD7F}" presName="vSp2" presStyleCnt="0"/>
      <dgm:spPr/>
      <dgm:t>
        <a:bodyPr/>
        <a:lstStyle/>
        <a:p>
          <a:endParaRPr lang="tr-TR"/>
        </a:p>
      </dgm:t>
    </dgm:pt>
    <dgm:pt modelId="{27BB53D1-1EF3-4B28-9364-B39775F32D04}" type="pres">
      <dgm:prSet presAssocID="{D300375C-29F6-4E19-BE9C-12FBBDC8FD7F}" presName="sibTrans" presStyleCnt="0"/>
      <dgm:spPr/>
      <dgm:t>
        <a:bodyPr/>
        <a:lstStyle/>
        <a:p>
          <a:endParaRPr lang="tr-TR"/>
        </a:p>
      </dgm:t>
    </dgm:pt>
    <dgm:pt modelId="{B045E6B3-3302-4DE0-87DE-7020190C4521}" type="pres">
      <dgm:prSet presAssocID="{A2554319-5BC5-44B8-8C35-76976C00432D}" presName="compositeNode" presStyleCnt="0">
        <dgm:presLayoutVars>
          <dgm:bulletEnabled val="1"/>
        </dgm:presLayoutVars>
      </dgm:prSet>
      <dgm:spPr/>
      <dgm:t>
        <a:bodyPr/>
        <a:lstStyle/>
        <a:p>
          <a:endParaRPr lang="tr-TR"/>
        </a:p>
      </dgm:t>
    </dgm:pt>
    <dgm:pt modelId="{7375B0AA-ECD9-4FCF-A5D6-F1F0ECA5388A}" type="pres">
      <dgm:prSet presAssocID="{A2554319-5BC5-44B8-8C35-76976C00432D}" presName="bgRect" presStyleLbl="node1" presStyleIdx="2" presStyleCnt="3"/>
      <dgm:spPr/>
      <dgm:t>
        <a:bodyPr/>
        <a:lstStyle/>
        <a:p>
          <a:endParaRPr lang="tr-TR"/>
        </a:p>
      </dgm:t>
    </dgm:pt>
    <dgm:pt modelId="{96516EA6-FE56-4912-AB46-C8A55CC83F9F}" type="pres">
      <dgm:prSet presAssocID="{A2554319-5BC5-44B8-8C35-76976C00432D}" presName="parentNode" presStyleLbl="node1" presStyleIdx="2" presStyleCnt="3">
        <dgm:presLayoutVars>
          <dgm:chMax val="0"/>
          <dgm:bulletEnabled val="1"/>
        </dgm:presLayoutVars>
      </dgm:prSet>
      <dgm:spPr/>
      <dgm:t>
        <a:bodyPr/>
        <a:lstStyle/>
        <a:p>
          <a:endParaRPr lang="tr-TR"/>
        </a:p>
      </dgm:t>
    </dgm:pt>
    <dgm:pt modelId="{6789C621-0C16-48FF-AC12-91846F26F395}" type="pres">
      <dgm:prSet presAssocID="{A2554319-5BC5-44B8-8C35-76976C00432D}" presName="childNode" presStyleLbl="node1" presStyleIdx="2" presStyleCnt="3">
        <dgm:presLayoutVars>
          <dgm:bulletEnabled val="1"/>
        </dgm:presLayoutVars>
      </dgm:prSet>
      <dgm:spPr/>
      <dgm:t>
        <a:bodyPr/>
        <a:lstStyle/>
        <a:p>
          <a:endParaRPr lang="tr-TR"/>
        </a:p>
      </dgm:t>
    </dgm:pt>
  </dgm:ptLst>
  <dgm:cxnLst>
    <dgm:cxn modelId="{1C214FCD-E80E-4120-A380-B8D1F0E477E5}" srcId="{A8ABE31D-10A4-4D8E-96BA-2E04FF2C0B37}" destId="{6B80ED5E-EC1C-41D4-A8BA-B3A0D0F5A956}" srcOrd="0" destOrd="0" parTransId="{3D077B99-A8AC-4207-8848-CA810E766EDB}" sibTransId="{A2DB49D4-1227-44C8-BC2B-9E04072AA28B}"/>
    <dgm:cxn modelId="{ED048BDC-85CF-4B7B-B6AC-061A680BE993}" srcId="{A8ABE31D-10A4-4D8E-96BA-2E04FF2C0B37}" destId="{A05C9191-8351-435E-BF3E-B7DF78961428}" srcOrd="1" destOrd="0" parTransId="{BF475538-745E-48CD-9126-BBBFAA2E2289}" sibTransId="{D300375C-29F6-4E19-BE9C-12FBBDC8FD7F}"/>
    <dgm:cxn modelId="{55F79E2C-3DB4-445B-9F4B-9E2B7A154F94}" type="presOf" srcId="{A2554319-5BC5-44B8-8C35-76976C00432D}" destId="{96516EA6-FE56-4912-AB46-C8A55CC83F9F}" srcOrd="1" destOrd="0" presId="urn:microsoft.com/office/officeart/2005/8/layout/hProcess7#4"/>
    <dgm:cxn modelId="{ADDA55A3-B653-4AA6-9E5A-116FF911688F}" type="presOf" srcId="{A2554319-5BC5-44B8-8C35-76976C00432D}" destId="{7375B0AA-ECD9-4FCF-A5D6-F1F0ECA5388A}" srcOrd="0" destOrd="0" presId="urn:microsoft.com/office/officeart/2005/8/layout/hProcess7#4"/>
    <dgm:cxn modelId="{79F24E07-F00D-444F-A316-40DF158B8FA6}" type="presOf" srcId="{A05C9191-8351-435E-BF3E-B7DF78961428}" destId="{8BB3FE30-A064-4599-8C69-B8B00BC6F4EA}" srcOrd="1" destOrd="0" presId="urn:microsoft.com/office/officeart/2005/8/layout/hProcess7#4"/>
    <dgm:cxn modelId="{47120ABA-4C84-4117-BF57-DF2D97AB8C40}" type="presOf" srcId="{A05C9191-8351-435E-BF3E-B7DF78961428}" destId="{73C950DE-F3F6-4A41-ABB3-D54BF617A8EF}" srcOrd="0" destOrd="0" presId="urn:microsoft.com/office/officeart/2005/8/layout/hProcess7#4"/>
    <dgm:cxn modelId="{EB57B7DE-2E94-451B-A555-B37743ABFD68}" srcId="{6B80ED5E-EC1C-41D4-A8BA-B3A0D0F5A956}" destId="{8D904B2D-B331-43A8-A978-366D12385D5A}" srcOrd="0" destOrd="0" parTransId="{A07BA682-268C-41EE-B5E0-42EB7A4BD844}" sibTransId="{7AA52B50-739E-4C20-A977-C26148B2C0EC}"/>
    <dgm:cxn modelId="{0DF6651F-5D58-4049-9A09-FD4DDEB75FC8}" type="presOf" srcId="{00FFA401-DFF5-4AF4-858A-710377038485}" destId="{AB3B25AE-2F16-44F1-8026-6C3A2608BDFD}" srcOrd="0" destOrd="0" presId="urn:microsoft.com/office/officeart/2005/8/layout/hProcess7#4"/>
    <dgm:cxn modelId="{460D0306-D6A5-479E-994B-DCFA0B4E2462}" type="presOf" srcId="{F32C4DB6-EA35-48C8-91A6-E0240742C35B}" destId="{6789C621-0C16-48FF-AC12-91846F26F395}" srcOrd="0" destOrd="0" presId="urn:microsoft.com/office/officeart/2005/8/layout/hProcess7#4"/>
    <dgm:cxn modelId="{2F6B9E04-A72B-4AD8-9FFB-FE3CC9DEEE44}" srcId="{A8ABE31D-10A4-4D8E-96BA-2E04FF2C0B37}" destId="{A2554319-5BC5-44B8-8C35-76976C00432D}" srcOrd="2" destOrd="0" parTransId="{9AD235B7-5451-40A1-9C03-100E8F86D217}" sibTransId="{95EFD3E2-A4CD-4786-A96D-6BDD7610A9E4}"/>
    <dgm:cxn modelId="{066C8FC2-ACCB-4093-B0E9-E46B5B87CEB2}" type="presOf" srcId="{A8ABE31D-10A4-4D8E-96BA-2E04FF2C0B37}" destId="{38514576-810E-48C1-A9DC-AD4B60CB2286}" srcOrd="0" destOrd="0" presId="urn:microsoft.com/office/officeart/2005/8/layout/hProcess7#4"/>
    <dgm:cxn modelId="{5EA147E7-6E8B-452F-BAE3-3B8EDE6583BB}" srcId="{A2554319-5BC5-44B8-8C35-76976C00432D}" destId="{F32C4DB6-EA35-48C8-91A6-E0240742C35B}" srcOrd="0" destOrd="0" parTransId="{78FE910D-2CC2-4F91-8FFE-D57985842249}" sibTransId="{5237D0F4-7A77-4A7F-B340-DC08F181DC76}"/>
    <dgm:cxn modelId="{C0DB4F41-25C7-47B0-871F-CF511F9A3092}" srcId="{A05C9191-8351-435E-BF3E-B7DF78961428}" destId="{00FFA401-DFF5-4AF4-858A-710377038485}" srcOrd="0" destOrd="0" parTransId="{F493908C-9492-4F1C-8C37-29F3FC038207}" sibTransId="{B07EE285-9F81-4A0E-A3FE-701BC6D412D9}"/>
    <dgm:cxn modelId="{CA8C039B-3B51-4FCE-ADD9-BFA8705406B3}" type="presOf" srcId="{6B80ED5E-EC1C-41D4-A8BA-B3A0D0F5A956}" destId="{2407168F-F547-4977-9F95-ECFE9B249923}" srcOrd="0" destOrd="0" presId="urn:microsoft.com/office/officeart/2005/8/layout/hProcess7#4"/>
    <dgm:cxn modelId="{3595EFFF-7FB1-4E19-9FAC-EAD4F854E8F7}" type="presOf" srcId="{6B80ED5E-EC1C-41D4-A8BA-B3A0D0F5A956}" destId="{941B9B13-656B-41AB-92B4-50DF6A8F6D6D}" srcOrd="1" destOrd="0" presId="urn:microsoft.com/office/officeart/2005/8/layout/hProcess7#4"/>
    <dgm:cxn modelId="{1A3FADE7-B497-43B3-BAAC-AE77B9114C3E}" type="presOf" srcId="{8D904B2D-B331-43A8-A978-366D12385D5A}" destId="{BE61C8F8-633C-4AF0-BDAD-7E300AEB32BE}" srcOrd="0" destOrd="0" presId="urn:microsoft.com/office/officeart/2005/8/layout/hProcess7#4"/>
    <dgm:cxn modelId="{08607B35-9350-45E5-9F17-6D8BD8D985D7}" type="presParOf" srcId="{38514576-810E-48C1-A9DC-AD4B60CB2286}" destId="{DB279289-8E4F-454F-AFBA-CB01949186F3}" srcOrd="0" destOrd="0" presId="urn:microsoft.com/office/officeart/2005/8/layout/hProcess7#4"/>
    <dgm:cxn modelId="{566C3AC6-9481-4F54-B6D6-A4574CE2564A}" type="presParOf" srcId="{DB279289-8E4F-454F-AFBA-CB01949186F3}" destId="{2407168F-F547-4977-9F95-ECFE9B249923}" srcOrd="0" destOrd="0" presId="urn:microsoft.com/office/officeart/2005/8/layout/hProcess7#4"/>
    <dgm:cxn modelId="{DFA47AC4-3D6E-49B3-980B-641D94678609}" type="presParOf" srcId="{DB279289-8E4F-454F-AFBA-CB01949186F3}" destId="{941B9B13-656B-41AB-92B4-50DF6A8F6D6D}" srcOrd="1" destOrd="0" presId="urn:microsoft.com/office/officeart/2005/8/layout/hProcess7#4"/>
    <dgm:cxn modelId="{3F315A36-179D-46F5-AED6-E218807333CE}" type="presParOf" srcId="{DB279289-8E4F-454F-AFBA-CB01949186F3}" destId="{BE61C8F8-633C-4AF0-BDAD-7E300AEB32BE}" srcOrd="2" destOrd="0" presId="urn:microsoft.com/office/officeart/2005/8/layout/hProcess7#4"/>
    <dgm:cxn modelId="{938D783A-BD0F-4C9B-8F29-8AFC5908B516}" type="presParOf" srcId="{38514576-810E-48C1-A9DC-AD4B60CB2286}" destId="{A5647958-DD11-41E5-A669-AF85E64497ED}" srcOrd="1" destOrd="0" presId="urn:microsoft.com/office/officeart/2005/8/layout/hProcess7#4"/>
    <dgm:cxn modelId="{844767D8-693A-4569-AB14-E4B71D0A33DD}" type="presParOf" srcId="{38514576-810E-48C1-A9DC-AD4B60CB2286}" destId="{5E36A493-E6EC-48A5-B9EB-ABF4928F3F78}" srcOrd="2" destOrd="0" presId="urn:microsoft.com/office/officeart/2005/8/layout/hProcess7#4"/>
    <dgm:cxn modelId="{5628E7CD-2C3C-4920-A807-0524FAE54C2B}" type="presParOf" srcId="{5E36A493-E6EC-48A5-B9EB-ABF4928F3F78}" destId="{7D4F1A8B-2CE3-4B9B-8DF1-5811BE72FEEF}" srcOrd="0" destOrd="0" presId="urn:microsoft.com/office/officeart/2005/8/layout/hProcess7#4"/>
    <dgm:cxn modelId="{03464764-60CB-455B-BEC1-C48FAD6EAD65}" type="presParOf" srcId="{5E36A493-E6EC-48A5-B9EB-ABF4928F3F78}" destId="{DBAB8DF9-7BBB-46D0-9B67-6A107C63FAD9}" srcOrd="1" destOrd="0" presId="urn:microsoft.com/office/officeart/2005/8/layout/hProcess7#4"/>
    <dgm:cxn modelId="{6CCAB4BC-1C0F-4286-94B4-0CF4724E2463}" type="presParOf" srcId="{5E36A493-E6EC-48A5-B9EB-ABF4928F3F78}" destId="{38351BA0-2474-432B-919B-B677A747698B}" srcOrd="2" destOrd="0" presId="urn:microsoft.com/office/officeart/2005/8/layout/hProcess7#4"/>
    <dgm:cxn modelId="{649F0570-8C84-4459-A113-9AACFFDE89B7}" type="presParOf" srcId="{38514576-810E-48C1-A9DC-AD4B60CB2286}" destId="{A48C06DA-B07D-4849-95F3-FE1941A387CD}" srcOrd="3" destOrd="0" presId="urn:microsoft.com/office/officeart/2005/8/layout/hProcess7#4"/>
    <dgm:cxn modelId="{D66F1265-2E9E-49A0-8F81-4D7F70AE2373}" type="presParOf" srcId="{38514576-810E-48C1-A9DC-AD4B60CB2286}" destId="{E27F7ECA-38F2-439A-9B3E-8C34346CC60C}" srcOrd="4" destOrd="0" presId="urn:microsoft.com/office/officeart/2005/8/layout/hProcess7#4"/>
    <dgm:cxn modelId="{F2AE6F15-7629-434D-98E3-760D16241DC3}" type="presParOf" srcId="{E27F7ECA-38F2-439A-9B3E-8C34346CC60C}" destId="{73C950DE-F3F6-4A41-ABB3-D54BF617A8EF}" srcOrd="0" destOrd="0" presId="urn:microsoft.com/office/officeart/2005/8/layout/hProcess7#4"/>
    <dgm:cxn modelId="{4D160CEE-9944-4E18-9C2B-7A20677653CE}" type="presParOf" srcId="{E27F7ECA-38F2-439A-9B3E-8C34346CC60C}" destId="{8BB3FE30-A064-4599-8C69-B8B00BC6F4EA}" srcOrd="1" destOrd="0" presId="urn:microsoft.com/office/officeart/2005/8/layout/hProcess7#4"/>
    <dgm:cxn modelId="{8B63E004-5D98-4AD4-8CEB-634BD239F962}" type="presParOf" srcId="{E27F7ECA-38F2-439A-9B3E-8C34346CC60C}" destId="{AB3B25AE-2F16-44F1-8026-6C3A2608BDFD}" srcOrd="2" destOrd="0" presId="urn:microsoft.com/office/officeart/2005/8/layout/hProcess7#4"/>
    <dgm:cxn modelId="{B3FEEE82-C175-4DBE-8518-8C8FB937B200}" type="presParOf" srcId="{38514576-810E-48C1-A9DC-AD4B60CB2286}" destId="{B5356018-CF9E-4A6A-B0AE-BDB9D32EA1B6}" srcOrd="5" destOrd="0" presId="urn:microsoft.com/office/officeart/2005/8/layout/hProcess7#4"/>
    <dgm:cxn modelId="{568E47BF-B550-42CB-9B4A-17D9238DA8B2}" type="presParOf" srcId="{38514576-810E-48C1-A9DC-AD4B60CB2286}" destId="{703A1DBB-5069-4261-BCF3-353AFFB12E40}" srcOrd="6" destOrd="0" presId="urn:microsoft.com/office/officeart/2005/8/layout/hProcess7#4"/>
    <dgm:cxn modelId="{DDCA50DF-F61E-4504-B76B-11319A99DED6}" type="presParOf" srcId="{703A1DBB-5069-4261-BCF3-353AFFB12E40}" destId="{187BF799-7D63-4136-BBAC-A46C3E37AD2E}" srcOrd="0" destOrd="0" presId="urn:microsoft.com/office/officeart/2005/8/layout/hProcess7#4"/>
    <dgm:cxn modelId="{6E2FA5EB-0ED0-4973-9E52-4ACB8D996605}" type="presParOf" srcId="{703A1DBB-5069-4261-BCF3-353AFFB12E40}" destId="{D992C01B-4B5B-4019-9F77-FE35F5A43891}" srcOrd="1" destOrd="0" presId="urn:microsoft.com/office/officeart/2005/8/layout/hProcess7#4"/>
    <dgm:cxn modelId="{F80E61A5-3F52-4FBA-9BA9-F7AF4FC80168}" type="presParOf" srcId="{703A1DBB-5069-4261-BCF3-353AFFB12E40}" destId="{8BCA4831-BA0E-47E1-90D5-65697E60FE71}" srcOrd="2" destOrd="0" presId="urn:microsoft.com/office/officeart/2005/8/layout/hProcess7#4"/>
    <dgm:cxn modelId="{DC29F7F3-E931-490B-AFB0-040EE5D528A9}" type="presParOf" srcId="{38514576-810E-48C1-A9DC-AD4B60CB2286}" destId="{27BB53D1-1EF3-4B28-9364-B39775F32D04}" srcOrd="7" destOrd="0" presId="urn:microsoft.com/office/officeart/2005/8/layout/hProcess7#4"/>
    <dgm:cxn modelId="{1CE910CE-2C19-4843-BC3D-B3ED5261FC87}" type="presParOf" srcId="{38514576-810E-48C1-A9DC-AD4B60CB2286}" destId="{B045E6B3-3302-4DE0-87DE-7020190C4521}" srcOrd="8" destOrd="0" presId="urn:microsoft.com/office/officeart/2005/8/layout/hProcess7#4"/>
    <dgm:cxn modelId="{E2968F0B-0CB6-490B-9EF7-14F9E74CACA2}" type="presParOf" srcId="{B045E6B3-3302-4DE0-87DE-7020190C4521}" destId="{7375B0AA-ECD9-4FCF-A5D6-F1F0ECA5388A}" srcOrd="0" destOrd="0" presId="urn:microsoft.com/office/officeart/2005/8/layout/hProcess7#4"/>
    <dgm:cxn modelId="{1750C6C2-7F03-47EC-B544-87C862B7EA14}" type="presParOf" srcId="{B045E6B3-3302-4DE0-87DE-7020190C4521}" destId="{96516EA6-FE56-4912-AB46-C8A55CC83F9F}" srcOrd="1" destOrd="0" presId="urn:microsoft.com/office/officeart/2005/8/layout/hProcess7#4"/>
    <dgm:cxn modelId="{27D5B84E-639C-43F0-87D4-3AF22D2F4C47}" type="presParOf" srcId="{B045E6B3-3302-4DE0-87DE-7020190C4521}" destId="{6789C621-0C16-48FF-AC12-91846F26F395}" srcOrd="2" destOrd="0" presId="urn:microsoft.com/office/officeart/2005/8/layout/hProcess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391B6A2-620C-4491-92CA-86C1715875BF}" type="doc">
      <dgm:prSet loTypeId="urn:microsoft.com/office/officeart/2005/8/layout/hProcess7#5" loCatId="list" qsTypeId="urn:microsoft.com/office/officeart/2005/8/quickstyle/3d1" qsCatId="3D" csTypeId="urn:microsoft.com/office/officeart/2005/8/colors/accent4_2" csCatId="accent4" phldr="1"/>
      <dgm:spPr/>
      <dgm:t>
        <a:bodyPr/>
        <a:lstStyle/>
        <a:p>
          <a:endParaRPr lang="tr-TR"/>
        </a:p>
      </dgm:t>
    </dgm:pt>
    <dgm:pt modelId="{295D39C7-00BD-41B0-A933-037DDB11E54C}">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Öğrenme özellikleri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ED0DC68F-48A7-435F-8580-2C34F1A3C8AD}" type="parTrans" cxnId="{2AC2C5D8-1B8F-492A-AE5B-6F7E2094EFE7}">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81530F0E-7C85-441F-B8EC-21CC42E452CC}" type="sibTrans" cxnId="{2AC2C5D8-1B8F-492A-AE5B-6F7E2094EFE7}">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134E411D-2B8E-4BD3-94F0-BB5399880073}">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Zihinsel yetersizliği olan çocukların dikkat, bellek, motivasyon, genelleme gibi alanlardaki özellikleri,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CBB842AD-A90E-4EEC-B229-3798EF22191C}" type="parTrans" cxnId="{056D8FD2-EABC-4E97-8A69-142DE643D055}">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835FF80-3E59-4583-BA9B-83E5567D2B3B}" type="sibTrans" cxnId="{056D8FD2-EABC-4E97-8A69-142DE643D055}">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53137493-AA95-43B4-A601-46B96D8B92DA}">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Öğrenme özellikleri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514E6853-B052-45FF-B3BE-05D16BCB8D0B}" type="parTrans" cxnId="{A0E45869-9390-4D7F-A40A-F012B7DA5634}">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85D62E27-1198-43E0-A314-C39B770EED30}" type="sibTrans" cxnId="{A0E45869-9390-4D7F-A40A-F012B7DA5634}">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5C27FF5-9A7D-4AEA-8840-C225277BF2B1}">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onların yeni bilgi ve becerileri kazanmasında normal gelişim gösteren akranlarına göre zorluk yaşamalarına</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9DFB30EB-A2FA-452B-AC80-5A7C356B3504}" type="parTrans" cxnId="{DE1D60E0-F3FA-4344-B892-927812FCBF80}">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3133BCAC-7335-4D7E-8D05-3941321EAE70}" type="sibTrans" cxnId="{DE1D60E0-F3FA-4344-B892-927812FCBF80}">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D8F22BCF-B790-42FC-BBED-07D2F032825B}">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Öğrenme özellikleri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FA5424BF-7A8D-4059-A3CF-A537249FBC03}" type="parTrans" cxnId="{D40A722E-9468-4901-B0E8-E0E43F7721B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79A95D54-89BF-49ED-BB83-3F0A022D6D59}" type="sibTrans" cxnId="{D40A722E-9468-4901-B0E8-E0E43F7721B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DE74194-A27E-46F4-BDB9-71331192E40E}">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destek almadan doğru tepkide bulunabilmek için daha fazla ve uzun süre öğretime ihtiyaç duymalarına neden olmaktadır. </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E4EF4C1D-8A50-4A35-BE3A-538E0DEC7688}" type="parTrans" cxnId="{DD05D08C-F7A9-4F6B-BB12-FE2D48A9683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7BAFA11-DF95-496D-8ABB-D43FEC23B091}" type="sibTrans" cxnId="{DD05D08C-F7A9-4F6B-BB12-FE2D48A9683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9BDEB74-0746-4781-84D2-1BFC3419E616}" type="pres">
      <dgm:prSet presAssocID="{7391B6A2-620C-4491-92CA-86C1715875BF}" presName="Name0" presStyleCnt="0">
        <dgm:presLayoutVars>
          <dgm:dir/>
          <dgm:animLvl val="lvl"/>
          <dgm:resizeHandles val="exact"/>
        </dgm:presLayoutVars>
      </dgm:prSet>
      <dgm:spPr/>
      <dgm:t>
        <a:bodyPr/>
        <a:lstStyle/>
        <a:p>
          <a:endParaRPr lang="tr-TR"/>
        </a:p>
      </dgm:t>
    </dgm:pt>
    <dgm:pt modelId="{4605EA90-4CA6-4CC7-B72A-8A6F65AEFCA8}" type="pres">
      <dgm:prSet presAssocID="{295D39C7-00BD-41B0-A933-037DDB11E54C}" presName="compositeNode" presStyleCnt="0">
        <dgm:presLayoutVars>
          <dgm:bulletEnabled val="1"/>
        </dgm:presLayoutVars>
      </dgm:prSet>
      <dgm:spPr/>
      <dgm:t>
        <a:bodyPr/>
        <a:lstStyle/>
        <a:p>
          <a:endParaRPr lang="tr-TR"/>
        </a:p>
      </dgm:t>
    </dgm:pt>
    <dgm:pt modelId="{6B22EE27-1131-4FF7-B2E4-7D665B6E76D4}" type="pres">
      <dgm:prSet presAssocID="{295D39C7-00BD-41B0-A933-037DDB11E54C}" presName="bgRect" presStyleLbl="node1" presStyleIdx="0" presStyleCnt="3"/>
      <dgm:spPr/>
      <dgm:t>
        <a:bodyPr/>
        <a:lstStyle/>
        <a:p>
          <a:endParaRPr lang="tr-TR"/>
        </a:p>
      </dgm:t>
    </dgm:pt>
    <dgm:pt modelId="{466C25F7-D8A2-4DA0-BD75-C4AF999575A5}" type="pres">
      <dgm:prSet presAssocID="{295D39C7-00BD-41B0-A933-037DDB11E54C}" presName="parentNode" presStyleLbl="node1" presStyleIdx="0" presStyleCnt="3">
        <dgm:presLayoutVars>
          <dgm:chMax val="0"/>
          <dgm:bulletEnabled val="1"/>
        </dgm:presLayoutVars>
      </dgm:prSet>
      <dgm:spPr/>
      <dgm:t>
        <a:bodyPr/>
        <a:lstStyle/>
        <a:p>
          <a:endParaRPr lang="tr-TR"/>
        </a:p>
      </dgm:t>
    </dgm:pt>
    <dgm:pt modelId="{5AF295DA-007C-4DB6-BE92-6B894C1E69B7}" type="pres">
      <dgm:prSet presAssocID="{295D39C7-00BD-41B0-A933-037DDB11E54C}" presName="childNode" presStyleLbl="node1" presStyleIdx="0" presStyleCnt="3">
        <dgm:presLayoutVars>
          <dgm:bulletEnabled val="1"/>
        </dgm:presLayoutVars>
      </dgm:prSet>
      <dgm:spPr/>
      <dgm:t>
        <a:bodyPr/>
        <a:lstStyle/>
        <a:p>
          <a:endParaRPr lang="tr-TR"/>
        </a:p>
      </dgm:t>
    </dgm:pt>
    <dgm:pt modelId="{893925BD-3BB1-4676-B3E9-08483CF12602}" type="pres">
      <dgm:prSet presAssocID="{81530F0E-7C85-441F-B8EC-21CC42E452CC}" presName="hSp" presStyleCnt="0"/>
      <dgm:spPr/>
      <dgm:t>
        <a:bodyPr/>
        <a:lstStyle/>
        <a:p>
          <a:endParaRPr lang="tr-TR"/>
        </a:p>
      </dgm:t>
    </dgm:pt>
    <dgm:pt modelId="{97C61574-EEF7-4576-A132-F3ECF4E69D46}" type="pres">
      <dgm:prSet presAssocID="{81530F0E-7C85-441F-B8EC-21CC42E452CC}" presName="vProcSp" presStyleCnt="0"/>
      <dgm:spPr/>
      <dgm:t>
        <a:bodyPr/>
        <a:lstStyle/>
        <a:p>
          <a:endParaRPr lang="tr-TR"/>
        </a:p>
      </dgm:t>
    </dgm:pt>
    <dgm:pt modelId="{DD7594D1-350F-4455-A607-6DA401DE66D1}" type="pres">
      <dgm:prSet presAssocID="{81530F0E-7C85-441F-B8EC-21CC42E452CC}" presName="vSp1" presStyleCnt="0"/>
      <dgm:spPr/>
      <dgm:t>
        <a:bodyPr/>
        <a:lstStyle/>
        <a:p>
          <a:endParaRPr lang="tr-TR"/>
        </a:p>
      </dgm:t>
    </dgm:pt>
    <dgm:pt modelId="{BDCF5547-BFA0-4F43-9E92-7BC2BFACC943}" type="pres">
      <dgm:prSet presAssocID="{81530F0E-7C85-441F-B8EC-21CC42E452CC}" presName="simulatedConn" presStyleLbl="solidFgAcc1" presStyleIdx="0" presStyleCnt="2"/>
      <dgm:spPr/>
      <dgm:t>
        <a:bodyPr/>
        <a:lstStyle/>
        <a:p>
          <a:endParaRPr lang="tr-TR"/>
        </a:p>
      </dgm:t>
    </dgm:pt>
    <dgm:pt modelId="{57D41FF4-6472-4664-8E9D-F1A5BD647344}" type="pres">
      <dgm:prSet presAssocID="{81530F0E-7C85-441F-B8EC-21CC42E452CC}" presName="vSp2" presStyleCnt="0"/>
      <dgm:spPr/>
      <dgm:t>
        <a:bodyPr/>
        <a:lstStyle/>
        <a:p>
          <a:endParaRPr lang="tr-TR"/>
        </a:p>
      </dgm:t>
    </dgm:pt>
    <dgm:pt modelId="{CDC8F353-FB95-4F26-97F2-797A9FEE6169}" type="pres">
      <dgm:prSet presAssocID="{81530F0E-7C85-441F-B8EC-21CC42E452CC}" presName="sibTrans" presStyleCnt="0"/>
      <dgm:spPr/>
      <dgm:t>
        <a:bodyPr/>
        <a:lstStyle/>
        <a:p>
          <a:endParaRPr lang="tr-TR"/>
        </a:p>
      </dgm:t>
    </dgm:pt>
    <dgm:pt modelId="{4624F62B-4FD8-4B59-81DC-E371B563BC30}" type="pres">
      <dgm:prSet presAssocID="{53137493-AA95-43B4-A601-46B96D8B92DA}" presName="compositeNode" presStyleCnt="0">
        <dgm:presLayoutVars>
          <dgm:bulletEnabled val="1"/>
        </dgm:presLayoutVars>
      </dgm:prSet>
      <dgm:spPr/>
      <dgm:t>
        <a:bodyPr/>
        <a:lstStyle/>
        <a:p>
          <a:endParaRPr lang="tr-TR"/>
        </a:p>
      </dgm:t>
    </dgm:pt>
    <dgm:pt modelId="{C8C41F13-A45C-42B3-A134-43CD003565C0}" type="pres">
      <dgm:prSet presAssocID="{53137493-AA95-43B4-A601-46B96D8B92DA}" presName="bgRect" presStyleLbl="node1" presStyleIdx="1" presStyleCnt="3"/>
      <dgm:spPr/>
      <dgm:t>
        <a:bodyPr/>
        <a:lstStyle/>
        <a:p>
          <a:endParaRPr lang="tr-TR"/>
        </a:p>
      </dgm:t>
    </dgm:pt>
    <dgm:pt modelId="{33C3C67C-DD5C-47B4-A945-312D319F286F}" type="pres">
      <dgm:prSet presAssocID="{53137493-AA95-43B4-A601-46B96D8B92DA}" presName="parentNode" presStyleLbl="node1" presStyleIdx="1" presStyleCnt="3">
        <dgm:presLayoutVars>
          <dgm:chMax val="0"/>
          <dgm:bulletEnabled val="1"/>
        </dgm:presLayoutVars>
      </dgm:prSet>
      <dgm:spPr/>
      <dgm:t>
        <a:bodyPr/>
        <a:lstStyle/>
        <a:p>
          <a:endParaRPr lang="tr-TR"/>
        </a:p>
      </dgm:t>
    </dgm:pt>
    <dgm:pt modelId="{9453586E-0F81-476D-814D-FD65EB6E1547}" type="pres">
      <dgm:prSet presAssocID="{53137493-AA95-43B4-A601-46B96D8B92DA}" presName="childNode" presStyleLbl="node1" presStyleIdx="1" presStyleCnt="3">
        <dgm:presLayoutVars>
          <dgm:bulletEnabled val="1"/>
        </dgm:presLayoutVars>
      </dgm:prSet>
      <dgm:spPr/>
      <dgm:t>
        <a:bodyPr/>
        <a:lstStyle/>
        <a:p>
          <a:endParaRPr lang="tr-TR"/>
        </a:p>
      </dgm:t>
    </dgm:pt>
    <dgm:pt modelId="{023319F2-F0B9-47BA-AA30-78FC25E5ED22}" type="pres">
      <dgm:prSet presAssocID="{85D62E27-1198-43E0-A314-C39B770EED30}" presName="hSp" presStyleCnt="0"/>
      <dgm:spPr/>
      <dgm:t>
        <a:bodyPr/>
        <a:lstStyle/>
        <a:p>
          <a:endParaRPr lang="tr-TR"/>
        </a:p>
      </dgm:t>
    </dgm:pt>
    <dgm:pt modelId="{64E5CFE7-53B6-406F-947F-CE44B7BA5227}" type="pres">
      <dgm:prSet presAssocID="{85D62E27-1198-43E0-A314-C39B770EED30}" presName="vProcSp" presStyleCnt="0"/>
      <dgm:spPr/>
      <dgm:t>
        <a:bodyPr/>
        <a:lstStyle/>
        <a:p>
          <a:endParaRPr lang="tr-TR"/>
        </a:p>
      </dgm:t>
    </dgm:pt>
    <dgm:pt modelId="{74966D30-6356-4A51-BD27-11FB18099C1F}" type="pres">
      <dgm:prSet presAssocID="{85D62E27-1198-43E0-A314-C39B770EED30}" presName="vSp1" presStyleCnt="0"/>
      <dgm:spPr/>
      <dgm:t>
        <a:bodyPr/>
        <a:lstStyle/>
        <a:p>
          <a:endParaRPr lang="tr-TR"/>
        </a:p>
      </dgm:t>
    </dgm:pt>
    <dgm:pt modelId="{CC5279C4-1FAF-44FF-B194-A0875ABE1748}" type="pres">
      <dgm:prSet presAssocID="{85D62E27-1198-43E0-A314-C39B770EED30}" presName="simulatedConn" presStyleLbl="solidFgAcc1" presStyleIdx="1" presStyleCnt="2"/>
      <dgm:spPr/>
      <dgm:t>
        <a:bodyPr/>
        <a:lstStyle/>
        <a:p>
          <a:endParaRPr lang="tr-TR"/>
        </a:p>
      </dgm:t>
    </dgm:pt>
    <dgm:pt modelId="{442F9C36-A6F0-49A0-8460-DB787DDEAEEA}" type="pres">
      <dgm:prSet presAssocID="{85D62E27-1198-43E0-A314-C39B770EED30}" presName="vSp2" presStyleCnt="0"/>
      <dgm:spPr/>
      <dgm:t>
        <a:bodyPr/>
        <a:lstStyle/>
        <a:p>
          <a:endParaRPr lang="tr-TR"/>
        </a:p>
      </dgm:t>
    </dgm:pt>
    <dgm:pt modelId="{D1BB1D80-1D01-433F-9736-76E42EAFBCDA}" type="pres">
      <dgm:prSet presAssocID="{85D62E27-1198-43E0-A314-C39B770EED30}" presName="sibTrans" presStyleCnt="0"/>
      <dgm:spPr/>
      <dgm:t>
        <a:bodyPr/>
        <a:lstStyle/>
        <a:p>
          <a:endParaRPr lang="tr-TR"/>
        </a:p>
      </dgm:t>
    </dgm:pt>
    <dgm:pt modelId="{C098304C-4C54-4DE8-8B1E-EDAF4D9BA160}" type="pres">
      <dgm:prSet presAssocID="{D8F22BCF-B790-42FC-BBED-07D2F032825B}" presName="compositeNode" presStyleCnt="0">
        <dgm:presLayoutVars>
          <dgm:bulletEnabled val="1"/>
        </dgm:presLayoutVars>
      </dgm:prSet>
      <dgm:spPr/>
      <dgm:t>
        <a:bodyPr/>
        <a:lstStyle/>
        <a:p>
          <a:endParaRPr lang="tr-TR"/>
        </a:p>
      </dgm:t>
    </dgm:pt>
    <dgm:pt modelId="{47B21047-F6CD-4AD8-AC66-EA1C9258946A}" type="pres">
      <dgm:prSet presAssocID="{D8F22BCF-B790-42FC-BBED-07D2F032825B}" presName="bgRect" presStyleLbl="node1" presStyleIdx="2" presStyleCnt="3"/>
      <dgm:spPr/>
      <dgm:t>
        <a:bodyPr/>
        <a:lstStyle/>
        <a:p>
          <a:endParaRPr lang="tr-TR"/>
        </a:p>
      </dgm:t>
    </dgm:pt>
    <dgm:pt modelId="{E13C069B-4F77-4121-83AC-66ACEDECC572}" type="pres">
      <dgm:prSet presAssocID="{D8F22BCF-B790-42FC-BBED-07D2F032825B}" presName="parentNode" presStyleLbl="node1" presStyleIdx="2" presStyleCnt="3">
        <dgm:presLayoutVars>
          <dgm:chMax val="0"/>
          <dgm:bulletEnabled val="1"/>
        </dgm:presLayoutVars>
      </dgm:prSet>
      <dgm:spPr/>
      <dgm:t>
        <a:bodyPr/>
        <a:lstStyle/>
        <a:p>
          <a:endParaRPr lang="tr-TR"/>
        </a:p>
      </dgm:t>
    </dgm:pt>
    <dgm:pt modelId="{ED8138C8-1074-4A70-8E12-466AFF43867C}" type="pres">
      <dgm:prSet presAssocID="{D8F22BCF-B790-42FC-BBED-07D2F032825B}" presName="childNode" presStyleLbl="node1" presStyleIdx="2" presStyleCnt="3">
        <dgm:presLayoutVars>
          <dgm:bulletEnabled val="1"/>
        </dgm:presLayoutVars>
      </dgm:prSet>
      <dgm:spPr/>
      <dgm:t>
        <a:bodyPr/>
        <a:lstStyle/>
        <a:p>
          <a:endParaRPr lang="tr-TR"/>
        </a:p>
      </dgm:t>
    </dgm:pt>
  </dgm:ptLst>
  <dgm:cxnLst>
    <dgm:cxn modelId="{A0E45869-9390-4D7F-A40A-F012B7DA5634}" srcId="{7391B6A2-620C-4491-92CA-86C1715875BF}" destId="{53137493-AA95-43B4-A601-46B96D8B92DA}" srcOrd="1" destOrd="0" parTransId="{514E6853-B052-45FF-B3BE-05D16BCB8D0B}" sibTransId="{85D62E27-1198-43E0-A314-C39B770EED30}"/>
    <dgm:cxn modelId="{6E2F39C6-57E5-41DE-90AC-8AFB6457FA9D}" type="presOf" srcId="{7391B6A2-620C-4491-92CA-86C1715875BF}" destId="{E9BDEB74-0746-4781-84D2-1BFC3419E616}" srcOrd="0" destOrd="0" presId="urn:microsoft.com/office/officeart/2005/8/layout/hProcess7#5"/>
    <dgm:cxn modelId="{8D434E8A-1C85-4552-AE86-40691D4C2FA8}" type="presOf" srcId="{53137493-AA95-43B4-A601-46B96D8B92DA}" destId="{C8C41F13-A45C-42B3-A134-43CD003565C0}" srcOrd="0" destOrd="0" presId="urn:microsoft.com/office/officeart/2005/8/layout/hProcess7#5"/>
    <dgm:cxn modelId="{056D8FD2-EABC-4E97-8A69-142DE643D055}" srcId="{295D39C7-00BD-41B0-A933-037DDB11E54C}" destId="{134E411D-2B8E-4BD3-94F0-BB5399880073}" srcOrd="0" destOrd="0" parTransId="{CBB842AD-A90E-4EEC-B229-3798EF22191C}" sibTransId="{4835FF80-3E59-4583-BA9B-83E5567D2B3B}"/>
    <dgm:cxn modelId="{7947DB7F-61D4-4D15-B44A-870B6D621EE1}" type="presOf" srcId="{D8F22BCF-B790-42FC-BBED-07D2F032825B}" destId="{47B21047-F6CD-4AD8-AC66-EA1C9258946A}" srcOrd="0" destOrd="0" presId="urn:microsoft.com/office/officeart/2005/8/layout/hProcess7#5"/>
    <dgm:cxn modelId="{D40A722E-9468-4901-B0E8-E0E43F7721BB}" srcId="{7391B6A2-620C-4491-92CA-86C1715875BF}" destId="{D8F22BCF-B790-42FC-BBED-07D2F032825B}" srcOrd="2" destOrd="0" parTransId="{FA5424BF-7A8D-4059-A3CF-A537249FBC03}" sibTransId="{79A95D54-89BF-49ED-BB83-3F0A022D6D59}"/>
    <dgm:cxn modelId="{A133E660-AB39-4CC5-A8B9-C9D89FA40ED9}" type="presOf" srcId="{295D39C7-00BD-41B0-A933-037DDB11E54C}" destId="{6B22EE27-1131-4FF7-B2E4-7D665B6E76D4}" srcOrd="0" destOrd="0" presId="urn:microsoft.com/office/officeart/2005/8/layout/hProcess7#5"/>
    <dgm:cxn modelId="{E9D57FDB-B579-4040-933D-69D287E69D01}" type="presOf" srcId="{53137493-AA95-43B4-A601-46B96D8B92DA}" destId="{33C3C67C-DD5C-47B4-A945-312D319F286F}" srcOrd="1" destOrd="0" presId="urn:microsoft.com/office/officeart/2005/8/layout/hProcess7#5"/>
    <dgm:cxn modelId="{16394943-1DB9-461C-A1D9-8761F98DD709}" type="presOf" srcId="{134E411D-2B8E-4BD3-94F0-BB5399880073}" destId="{5AF295DA-007C-4DB6-BE92-6B894C1E69B7}" srcOrd="0" destOrd="0" presId="urn:microsoft.com/office/officeart/2005/8/layout/hProcess7#5"/>
    <dgm:cxn modelId="{4439224A-729D-4B79-8A9F-0CFE6E120521}" type="presOf" srcId="{05C27FF5-9A7D-4AEA-8840-C225277BF2B1}" destId="{9453586E-0F81-476D-814D-FD65EB6E1547}" srcOrd="0" destOrd="0" presId="urn:microsoft.com/office/officeart/2005/8/layout/hProcess7#5"/>
    <dgm:cxn modelId="{DD05D08C-F7A9-4F6B-BB12-FE2D48A9683F}" srcId="{D8F22BCF-B790-42FC-BBED-07D2F032825B}" destId="{0DE74194-A27E-46F4-BDB9-71331192E40E}" srcOrd="0" destOrd="0" parTransId="{E4EF4C1D-8A50-4A35-BE3A-538E0DEC7688}" sibTransId="{47BAFA11-DF95-496D-8ABB-D43FEC23B091}"/>
    <dgm:cxn modelId="{47EFA224-1A6F-4C19-88FA-68886CFF194A}" type="presOf" srcId="{D8F22BCF-B790-42FC-BBED-07D2F032825B}" destId="{E13C069B-4F77-4121-83AC-66ACEDECC572}" srcOrd="1" destOrd="0" presId="urn:microsoft.com/office/officeart/2005/8/layout/hProcess7#5"/>
    <dgm:cxn modelId="{2AC2C5D8-1B8F-492A-AE5B-6F7E2094EFE7}" srcId="{7391B6A2-620C-4491-92CA-86C1715875BF}" destId="{295D39C7-00BD-41B0-A933-037DDB11E54C}" srcOrd="0" destOrd="0" parTransId="{ED0DC68F-48A7-435F-8580-2C34F1A3C8AD}" sibTransId="{81530F0E-7C85-441F-B8EC-21CC42E452CC}"/>
    <dgm:cxn modelId="{DE1D60E0-F3FA-4344-B892-927812FCBF80}" srcId="{53137493-AA95-43B4-A601-46B96D8B92DA}" destId="{05C27FF5-9A7D-4AEA-8840-C225277BF2B1}" srcOrd="0" destOrd="0" parTransId="{9DFB30EB-A2FA-452B-AC80-5A7C356B3504}" sibTransId="{3133BCAC-7335-4D7E-8D05-3941321EAE70}"/>
    <dgm:cxn modelId="{4A0E2F1B-4D60-4848-B389-4F0914B037DA}" type="presOf" srcId="{0DE74194-A27E-46F4-BDB9-71331192E40E}" destId="{ED8138C8-1074-4A70-8E12-466AFF43867C}" srcOrd="0" destOrd="0" presId="urn:microsoft.com/office/officeart/2005/8/layout/hProcess7#5"/>
    <dgm:cxn modelId="{A8367C14-2E68-433E-A7A6-39D538FC2547}" type="presOf" srcId="{295D39C7-00BD-41B0-A933-037DDB11E54C}" destId="{466C25F7-D8A2-4DA0-BD75-C4AF999575A5}" srcOrd="1" destOrd="0" presId="urn:microsoft.com/office/officeart/2005/8/layout/hProcess7#5"/>
    <dgm:cxn modelId="{F415BB1D-11FA-4A5E-A62C-EB6975D1A892}" type="presParOf" srcId="{E9BDEB74-0746-4781-84D2-1BFC3419E616}" destId="{4605EA90-4CA6-4CC7-B72A-8A6F65AEFCA8}" srcOrd="0" destOrd="0" presId="urn:microsoft.com/office/officeart/2005/8/layout/hProcess7#5"/>
    <dgm:cxn modelId="{645E8B0F-D463-4FE0-9709-DB7EAD3DD3C4}" type="presParOf" srcId="{4605EA90-4CA6-4CC7-B72A-8A6F65AEFCA8}" destId="{6B22EE27-1131-4FF7-B2E4-7D665B6E76D4}" srcOrd="0" destOrd="0" presId="urn:microsoft.com/office/officeart/2005/8/layout/hProcess7#5"/>
    <dgm:cxn modelId="{BD3ED62E-950D-4CCE-8483-6460053B8EB1}" type="presParOf" srcId="{4605EA90-4CA6-4CC7-B72A-8A6F65AEFCA8}" destId="{466C25F7-D8A2-4DA0-BD75-C4AF999575A5}" srcOrd="1" destOrd="0" presId="urn:microsoft.com/office/officeart/2005/8/layout/hProcess7#5"/>
    <dgm:cxn modelId="{90283239-F86F-4589-A09A-508A75A7EC18}" type="presParOf" srcId="{4605EA90-4CA6-4CC7-B72A-8A6F65AEFCA8}" destId="{5AF295DA-007C-4DB6-BE92-6B894C1E69B7}" srcOrd="2" destOrd="0" presId="urn:microsoft.com/office/officeart/2005/8/layout/hProcess7#5"/>
    <dgm:cxn modelId="{BBC587A2-F394-4517-B2ED-0082DC1384C1}" type="presParOf" srcId="{E9BDEB74-0746-4781-84D2-1BFC3419E616}" destId="{893925BD-3BB1-4676-B3E9-08483CF12602}" srcOrd="1" destOrd="0" presId="urn:microsoft.com/office/officeart/2005/8/layout/hProcess7#5"/>
    <dgm:cxn modelId="{CA949BC1-6B51-4DED-90AB-FC12E08C4BD4}" type="presParOf" srcId="{E9BDEB74-0746-4781-84D2-1BFC3419E616}" destId="{97C61574-EEF7-4576-A132-F3ECF4E69D46}" srcOrd="2" destOrd="0" presId="urn:microsoft.com/office/officeart/2005/8/layout/hProcess7#5"/>
    <dgm:cxn modelId="{379BA769-A66D-44F3-AF42-D892ADDFC211}" type="presParOf" srcId="{97C61574-EEF7-4576-A132-F3ECF4E69D46}" destId="{DD7594D1-350F-4455-A607-6DA401DE66D1}" srcOrd="0" destOrd="0" presId="urn:microsoft.com/office/officeart/2005/8/layout/hProcess7#5"/>
    <dgm:cxn modelId="{F290A68D-659B-485B-B431-7041431AC3F6}" type="presParOf" srcId="{97C61574-EEF7-4576-A132-F3ECF4E69D46}" destId="{BDCF5547-BFA0-4F43-9E92-7BC2BFACC943}" srcOrd="1" destOrd="0" presId="urn:microsoft.com/office/officeart/2005/8/layout/hProcess7#5"/>
    <dgm:cxn modelId="{4B15A292-64F9-43CF-8522-7A5AA8CCA001}" type="presParOf" srcId="{97C61574-EEF7-4576-A132-F3ECF4E69D46}" destId="{57D41FF4-6472-4664-8E9D-F1A5BD647344}" srcOrd="2" destOrd="0" presId="urn:microsoft.com/office/officeart/2005/8/layout/hProcess7#5"/>
    <dgm:cxn modelId="{7D004438-CB93-41CB-AC6D-6BBC8AC30795}" type="presParOf" srcId="{E9BDEB74-0746-4781-84D2-1BFC3419E616}" destId="{CDC8F353-FB95-4F26-97F2-797A9FEE6169}" srcOrd="3" destOrd="0" presId="urn:microsoft.com/office/officeart/2005/8/layout/hProcess7#5"/>
    <dgm:cxn modelId="{DBE1B981-C852-46E5-8FD2-4E1F1FF478D0}" type="presParOf" srcId="{E9BDEB74-0746-4781-84D2-1BFC3419E616}" destId="{4624F62B-4FD8-4B59-81DC-E371B563BC30}" srcOrd="4" destOrd="0" presId="urn:microsoft.com/office/officeart/2005/8/layout/hProcess7#5"/>
    <dgm:cxn modelId="{17452549-0152-42D1-9CDF-F221F0B20037}" type="presParOf" srcId="{4624F62B-4FD8-4B59-81DC-E371B563BC30}" destId="{C8C41F13-A45C-42B3-A134-43CD003565C0}" srcOrd="0" destOrd="0" presId="urn:microsoft.com/office/officeart/2005/8/layout/hProcess7#5"/>
    <dgm:cxn modelId="{3D509894-3345-46ED-B59E-BCD0407EA3E8}" type="presParOf" srcId="{4624F62B-4FD8-4B59-81DC-E371B563BC30}" destId="{33C3C67C-DD5C-47B4-A945-312D319F286F}" srcOrd="1" destOrd="0" presId="urn:microsoft.com/office/officeart/2005/8/layout/hProcess7#5"/>
    <dgm:cxn modelId="{B30F39D7-9F6B-4A62-BA67-5C9DA7ABAF6A}" type="presParOf" srcId="{4624F62B-4FD8-4B59-81DC-E371B563BC30}" destId="{9453586E-0F81-476D-814D-FD65EB6E1547}" srcOrd="2" destOrd="0" presId="urn:microsoft.com/office/officeart/2005/8/layout/hProcess7#5"/>
    <dgm:cxn modelId="{5FFD47EE-D356-4C50-8B78-DC4C1702CF9B}" type="presParOf" srcId="{E9BDEB74-0746-4781-84D2-1BFC3419E616}" destId="{023319F2-F0B9-47BA-AA30-78FC25E5ED22}" srcOrd="5" destOrd="0" presId="urn:microsoft.com/office/officeart/2005/8/layout/hProcess7#5"/>
    <dgm:cxn modelId="{9931DB20-6B71-4B27-888D-F84A2C74D5C3}" type="presParOf" srcId="{E9BDEB74-0746-4781-84D2-1BFC3419E616}" destId="{64E5CFE7-53B6-406F-947F-CE44B7BA5227}" srcOrd="6" destOrd="0" presId="urn:microsoft.com/office/officeart/2005/8/layout/hProcess7#5"/>
    <dgm:cxn modelId="{731B8F3E-7601-468B-AB8D-FB6F43B592EF}" type="presParOf" srcId="{64E5CFE7-53B6-406F-947F-CE44B7BA5227}" destId="{74966D30-6356-4A51-BD27-11FB18099C1F}" srcOrd="0" destOrd="0" presId="urn:microsoft.com/office/officeart/2005/8/layout/hProcess7#5"/>
    <dgm:cxn modelId="{4101B618-5908-487F-BFDD-25DF812C5929}" type="presParOf" srcId="{64E5CFE7-53B6-406F-947F-CE44B7BA5227}" destId="{CC5279C4-1FAF-44FF-B194-A0875ABE1748}" srcOrd="1" destOrd="0" presId="urn:microsoft.com/office/officeart/2005/8/layout/hProcess7#5"/>
    <dgm:cxn modelId="{54C7230F-6A04-44F1-B9F7-A2B5334E764A}" type="presParOf" srcId="{64E5CFE7-53B6-406F-947F-CE44B7BA5227}" destId="{442F9C36-A6F0-49A0-8460-DB787DDEAEEA}" srcOrd="2" destOrd="0" presId="urn:microsoft.com/office/officeart/2005/8/layout/hProcess7#5"/>
    <dgm:cxn modelId="{1CA45C16-BC4D-4969-A742-749B955CF404}" type="presParOf" srcId="{E9BDEB74-0746-4781-84D2-1BFC3419E616}" destId="{D1BB1D80-1D01-433F-9736-76E42EAFBCDA}" srcOrd="7" destOrd="0" presId="urn:microsoft.com/office/officeart/2005/8/layout/hProcess7#5"/>
    <dgm:cxn modelId="{5152E84E-AE25-45EE-BFDD-FB8C42A9BB31}" type="presParOf" srcId="{E9BDEB74-0746-4781-84D2-1BFC3419E616}" destId="{C098304C-4C54-4DE8-8B1E-EDAF4D9BA160}" srcOrd="8" destOrd="0" presId="urn:microsoft.com/office/officeart/2005/8/layout/hProcess7#5"/>
    <dgm:cxn modelId="{0E86017C-0D1B-425E-BCDE-18D5F36D2DF0}" type="presParOf" srcId="{C098304C-4C54-4DE8-8B1E-EDAF4D9BA160}" destId="{47B21047-F6CD-4AD8-AC66-EA1C9258946A}" srcOrd="0" destOrd="0" presId="urn:microsoft.com/office/officeart/2005/8/layout/hProcess7#5"/>
    <dgm:cxn modelId="{1689B025-C899-44D2-919D-EA6809720025}" type="presParOf" srcId="{C098304C-4C54-4DE8-8B1E-EDAF4D9BA160}" destId="{E13C069B-4F77-4121-83AC-66ACEDECC572}" srcOrd="1" destOrd="0" presId="urn:microsoft.com/office/officeart/2005/8/layout/hProcess7#5"/>
    <dgm:cxn modelId="{57AE48C7-24E0-43CA-BA5D-2775EEB9E7AC}" type="presParOf" srcId="{C098304C-4C54-4DE8-8B1E-EDAF4D9BA160}" destId="{ED8138C8-1074-4A70-8E12-466AFF43867C}" srcOrd="2" destOrd="0" presId="urn:microsoft.com/office/officeart/2005/8/layout/hProcess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77415B6-B6B1-4C92-93F1-AA00F078B231}" type="doc">
      <dgm:prSet loTypeId="urn:microsoft.com/office/officeart/2005/8/layout/hProcess7#6" loCatId="list" qsTypeId="urn:microsoft.com/office/officeart/2005/8/quickstyle/3d1" qsCatId="3D" csTypeId="urn:microsoft.com/office/officeart/2005/8/colors/colorful1#5" csCatId="colorful" phldr="1"/>
      <dgm:spPr/>
      <dgm:t>
        <a:bodyPr/>
        <a:lstStyle/>
        <a:p>
          <a:endParaRPr lang="tr-TR"/>
        </a:p>
      </dgm:t>
    </dgm:pt>
    <dgm:pt modelId="{D31411C5-7C34-4F77-8EDB-DABB7F59DD65}">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Akademik beceriler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12C53549-E632-4DAB-9A0B-516B13A02906}" type="parTrans" cxnId="{DF8039C5-A902-43A1-9CDE-CDA14F0BFC7A}">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3E1CDB6-72F6-40BD-8C9A-387066177C9C}" type="sibTrans" cxnId="{DF8039C5-A902-43A1-9CDE-CDA14F0BFC7A}">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1E07A60A-0DAD-4445-98AD-F5A27BAD732C}">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Zihinsel yetersizliği olan çocuklar kavram, okuma-yazma ve matematik gibi akademik becerileri de geç ve güç öğrenirler. </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E7EF856F-C2B4-451E-B330-744B3C49C596}" type="parTrans" cxnId="{229D6128-DBED-4BBD-BBE3-3BEEB3487C36}">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1C6FCD5-4C12-42DF-AECB-00AB3B87E22B}" type="sibTrans" cxnId="{229D6128-DBED-4BBD-BBE3-3BEEB3487C36}">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10CAF609-DAEF-4AAF-B8C7-FFE6E88854A2}">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Akademik beceriler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C7784ECD-762C-446B-B701-7DA7D35B9D27}" type="parTrans" cxnId="{60126C0D-181A-43C2-92C7-50C5E0F6E255}">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D5901A1C-8801-42E1-A91C-8155A9BE47EC}" type="sibTrans" cxnId="{60126C0D-181A-43C2-92C7-50C5E0F6E255}">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D9AD89E-6369-4E22-A5CA-5C60928F8A64}">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Kavram, okuma-yazma ve matematik gibi akademik becerileri edinme düzeyi zihinsel yetersizliğin düzeyi ve sağlanan desteklerle ilişkilidir.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5647A084-B294-48CD-B2AC-3511BAC06E90}" type="parTrans" cxnId="{B3260294-2C2D-412B-9718-3B905613668D}">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BA3688E0-51A8-4634-B21D-3C74675C7A27}" type="sibTrans" cxnId="{B3260294-2C2D-412B-9718-3B905613668D}">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F7953D7-1C4F-4760-B0D0-780BC93DE8CF}">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Akademik beceriler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E19B30D8-E0E1-40C0-B33A-271FBE9A66C6}" type="parTrans" cxnId="{2232EBAE-9B06-4BAD-B1D3-F185E06C78A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D457B652-F8F0-4288-AED9-7DCC4EF1F073}" type="sibTrans" cxnId="{2232EBAE-9B06-4BAD-B1D3-F185E06C78A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56927B52-379B-44F4-827C-DCE37009F697}">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Kavram ve beceri öğretiminde normal gelişim gösteren akranları için kullanılan yöntem ve ortamlardan farklı özellikte yöntem ve ortamlardan yararlanması gerekmektedir.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BB6603CF-58C4-4EF5-819E-FDDE2A9C402F}" type="parTrans" cxnId="{5E007096-9A5A-47AA-8860-E34CFE2D2DB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2C5DDCA-867A-4FAE-B14D-846E8CA810EA}" type="sibTrans" cxnId="{5E007096-9A5A-47AA-8860-E34CFE2D2DB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64F59BE7-0999-4613-9C5F-07EE1FD068B7}" type="pres">
      <dgm:prSet presAssocID="{E77415B6-B6B1-4C92-93F1-AA00F078B231}" presName="Name0" presStyleCnt="0">
        <dgm:presLayoutVars>
          <dgm:dir/>
          <dgm:animLvl val="lvl"/>
          <dgm:resizeHandles val="exact"/>
        </dgm:presLayoutVars>
      </dgm:prSet>
      <dgm:spPr/>
      <dgm:t>
        <a:bodyPr/>
        <a:lstStyle/>
        <a:p>
          <a:endParaRPr lang="tr-TR"/>
        </a:p>
      </dgm:t>
    </dgm:pt>
    <dgm:pt modelId="{B0A875D3-F5CF-4C1F-81CD-A292F015F2D1}" type="pres">
      <dgm:prSet presAssocID="{D31411C5-7C34-4F77-8EDB-DABB7F59DD65}" presName="compositeNode" presStyleCnt="0">
        <dgm:presLayoutVars>
          <dgm:bulletEnabled val="1"/>
        </dgm:presLayoutVars>
      </dgm:prSet>
      <dgm:spPr/>
      <dgm:t>
        <a:bodyPr/>
        <a:lstStyle/>
        <a:p>
          <a:endParaRPr lang="tr-TR"/>
        </a:p>
      </dgm:t>
    </dgm:pt>
    <dgm:pt modelId="{8B870182-7EC7-4EA7-8D49-C6DF915B2E3F}" type="pres">
      <dgm:prSet presAssocID="{D31411C5-7C34-4F77-8EDB-DABB7F59DD65}" presName="bgRect" presStyleLbl="node1" presStyleIdx="0" presStyleCnt="3"/>
      <dgm:spPr/>
      <dgm:t>
        <a:bodyPr/>
        <a:lstStyle/>
        <a:p>
          <a:endParaRPr lang="tr-TR"/>
        </a:p>
      </dgm:t>
    </dgm:pt>
    <dgm:pt modelId="{499FB134-87C6-4116-80A3-6BBCB99ABC95}" type="pres">
      <dgm:prSet presAssocID="{D31411C5-7C34-4F77-8EDB-DABB7F59DD65}" presName="parentNode" presStyleLbl="node1" presStyleIdx="0" presStyleCnt="3">
        <dgm:presLayoutVars>
          <dgm:chMax val="0"/>
          <dgm:bulletEnabled val="1"/>
        </dgm:presLayoutVars>
      </dgm:prSet>
      <dgm:spPr/>
      <dgm:t>
        <a:bodyPr/>
        <a:lstStyle/>
        <a:p>
          <a:endParaRPr lang="tr-TR"/>
        </a:p>
      </dgm:t>
    </dgm:pt>
    <dgm:pt modelId="{7C401584-5807-40ED-B9C1-A6443E64EE7B}" type="pres">
      <dgm:prSet presAssocID="{D31411C5-7C34-4F77-8EDB-DABB7F59DD65}" presName="childNode" presStyleLbl="node1" presStyleIdx="0" presStyleCnt="3">
        <dgm:presLayoutVars>
          <dgm:bulletEnabled val="1"/>
        </dgm:presLayoutVars>
      </dgm:prSet>
      <dgm:spPr/>
      <dgm:t>
        <a:bodyPr/>
        <a:lstStyle/>
        <a:p>
          <a:endParaRPr lang="tr-TR"/>
        </a:p>
      </dgm:t>
    </dgm:pt>
    <dgm:pt modelId="{61652E04-3C28-41BB-B567-37D2A5105199}" type="pres">
      <dgm:prSet presAssocID="{43E1CDB6-72F6-40BD-8C9A-387066177C9C}" presName="hSp" presStyleCnt="0"/>
      <dgm:spPr/>
      <dgm:t>
        <a:bodyPr/>
        <a:lstStyle/>
        <a:p>
          <a:endParaRPr lang="tr-TR"/>
        </a:p>
      </dgm:t>
    </dgm:pt>
    <dgm:pt modelId="{16ECEF11-7B51-4286-AB15-0821F7C9BFC2}" type="pres">
      <dgm:prSet presAssocID="{43E1CDB6-72F6-40BD-8C9A-387066177C9C}" presName="vProcSp" presStyleCnt="0"/>
      <dgm:spPr/>
      <dgm:t>
        <a:bodyPr/>
        <a:lstStyle/>
        <a:p>
          <a:endParaRPr lang="tr-TR"/>
        </a:p>
      </dgm:t>
    </dgm:pt>
    <dgm:pt modelId="{88CFADF4-AD43-4DCD-834A-F2FA4CCC9316}" type="pres">
      <dgm:prSet presAssocID="{43E1CDB6-72F6-40BD-8C9A-387066177C9C}" presName="vSp1" presStyleCnt="0"/>
      <dgm:spPr/>
      <dgm:t>
        <a:bodyPr/>
        <a:lstStyle/>
        <a:p>
          <a:endParaRPr lang="tr-TR"/>
        </a:p>
      </dgm:t>
    </dgm:pt>
    <dgm:pt modelId="{92B8FB9D-D5F9-4ACB-A4DF-C15731085970}" type="pres">
      <dgm:prSet presAssocID="{43E1CDB6-72F6-40BD-8C9A-387066177C9C}" presName="simulatedConn" presStyleLbl="solidFgAcc1" presStyleIdx="0" presStyleCnt="2"/>
      <dgm:spPr/>
      <dgm:t>
        <a:bodyPr/>
        <a:lstStyle/>
        <a:p>
          <a:endParaRPr lang="tr-TR"/>
        </a:p>
      </dgm:t>
    </dgm:pt>
    <dgm:pt modelId="{B25BE632-C22B-4150-970D-FBB7AE87B256}" type="pres">
      <dgm:prSet presAssocID="{43E1CDB6-72F6-40BD-8C9A-387066177C9C}" presName="vSp2" presStyleCnt="0"/>
      <dgm:spPr/>
      <dgm:t>
        <a:bodyPr/>
        <a:lstStyle/>
        <a:p>
          <a:endParaRPr lang="tr-TR"/>
        </a:p>
      </dgm:t>
    </dgm:pt>
    <dgm:pt modelId="{06BDE292-4647-4BF1-93A9-20FE5715ABCF}" type="pres">
      <dgm:prSet presAssocID="{43E1CDB6-72F6-40BD-8C9A-387066177C9C}" presName="sibTrans" presStyleCnt="0"/>
      <dgm:spPr/>
      <dgm:t>
        <a:bodyPr/>
        <a:lstStyle/>
        <a:p>
          <a:endParaRPr lang="tr-TR"/>
        </a:p>
      </dgm:t>
    </dgm:pt>
    <dgm:pt modelId="{4A1DB342-4E60-4795-914C-B0806E2593AC}" type="pres">
      <dgm:prSet presAssocID="{10CAF609-DAEF-4AAF-B8C7-FFE6E88854A2}" presName="compositeNode" presStyleCnt="0">
        <dgm:presLayoutVars>
          <dgm:bulletEnabled val="1"/>
        </dgm:presLayoutVars>
      </dgm:prSet>
      <dgm:spPr/>
      <dgm:t>
        <a:bodyPr/>
        <a:lstStyle/>
        <a:p>
          <a:endParaRPr lang="tr-TR"/>
        </a:p>
      </dgm:t>
    </dgm:pt>
    <dgm:pt modelId="{44D216FB-F8BC-4A28-ACBC-4F785CE44015}" type="pres">
      <dgm:prSet presAssocID="{10CAF609-DAEF-4AAF-B8C7-FFE6E88854A2}" presName="bgRect" presStyleLbl="node1" presStyleIdx="1" presStyleCnt="3"/>
      <dgm:spPr/>
      <dgm:t>
        <a:bodyPr/>
        <a:lstStyle/>
        <a:p>
          <a:endParaRPr lang="tr-TR"/>
        </a:p>
      </dgm:t>
    </dgm:pt>
    <dgm:pt modelId="{6423B18F-26F5-41B9-AF25-F708FE617EEE}" type="pres">
      <dgm:prSet presAssocID="{10CAF609-DAEF-4AAF-B8C7-FFE6E88854A2}" presName="parentNode" presStyleLbl="node1" presStyleIdx="1" presStyleCnt="3">
        <dgm:presLayoutVars>
          <dgm:chMax val="0"/>
          <dgm:bulletEnabled val="1"/>
        </dgm:presLayoutVars>
      </dgm:prSet>
      <dgm:spPr/>
      <dgm:t>
        <a:bodyPr/>
        <a:lstStyle/>
        <a:p>
          <a:endParaRPr lang="tr-TR"/>
        </a:p>
      </dgm:t>
    </dgm:pt>
    <dgm:pt modelId="{8874EA9D-E4A0-4F76-A43B-938753634192}" type="pres">
      <dgm:prSet presAssocID="{10CAF609-DAEF-4AAF-B8C7-FFE6E88854A2}" presName="childNode" presStyleLbl="node1" presStyleIdx="1" presStyleCnt="3">
        <dgm:presLayoutVars>
          <dgm:bulletEnabled val="1"/>
        </dgm:presLayoutVars>
      </dgm:prSet>
      <dgm:spPr/>
      <dgm:t>
        <a:bodyPr/>
        <a:lstStyle/>
        <a:p>
          <a:endParaRPr lang="tr-TR"/>
        </a:p>
      </dgm:t>
    </dgm:pt>
    <dgm:pt modelId="{0040D0B8-66B8-47C8-8808-850F8F08EC45}" type="pres">
      <dgm:prSet presAssocID="{D5901A1C-8801-42E1-A91C-8155A9BE47EC}" presName="hSp" presStyleCnt="0"/>
      <dgm:spPr/>
      <dgm:t>
        <a:bodyPr/>
        <a:lstStyle/>
        <a:p>
          <a:endParaRPr lang="tr-TR"/>
        </a:p>
      </dgm:t>
    </dgm:pt>
    <dgm:pt modelId="{3D4AD6DD-8126-4BE7-A530-32198A589247}" type="pres">
      <dgm:prSet presAssocID="{D5901A1C-8801-42E1-A91C-8155A9BE47EC}" presName="vProcSp" presStyleCnt="0"/>
      <dgm:spPr/>
      <dgm:t>
        <a:bodyPr/>
        <a:lstStyle/>
        <a:p>
          <a:endParaRPr lang="tr-TR"/>
        </a:p>
      </dgm:t>
    </dgm:pt>
    <dgm:pt modelId="{91E6C4E8-EEA0-491F-9050-50B693660598}" type="pres">
      <dgm:prSet presAssocID="{D5901A1C-8801-42E1-A91C-8155A9BE47EC}" presName="vSp1" presStyleCnt="0"/>
      <dgm:spPr/>
      <dgm:t>
        <a:bodyPr/>
        <a:lstStyle/>
        <a:p>
          <a:endParaRPr lang="tr-TR"/>
        </a:p>
      </dgm:t>
    </dgm:pt>
    <dgm:pt modelId="{76A862AE-B3EE-4AFB-9FE7-E5D95E2EF228}" type="pres">
      <dgm:prSet presAssocID="{D5901A1C-8801-42E1-A91C-8155A9BE47EC}" presName="simulatedConn" presStyleLbl="solidFgAcc1" presStyleIdx="1" presStyleCnt="2"/>
      <dgm:spPr/>
      <dgm:t>
        <a:bodyPr/>
        <a:lstStyle/>
        <a:p>
          <a:endParaRPr lang="tr-TR"/>
        </a:p>
      </dgm:t>
    </dgm:pt>
    <dgm:pt modelId="{DA8041A4-E1CD-46AE-B0E1-C4FF2779A0F3}" type="pres">
      <dgm:prSet presAssocID="{D5901A1C-8801-42E1-A91C-8155A9BE47EC}" presName="vSp2" presStyleCnt="0"/>
      <dgm:spPr/>
      <dgm:t>
        <a:bodyPr/>
        <a:lstStyle/>
        <a:p>
          <a:endParaRPr lang="tr-TR"/>
        </a:p>
      </dgm:t>
    </dgm:pt>
    <dgm:pt modelId="{C91990C2-C910-4D92-B47F-0C2BD77A2742}" type="pres">
      <dgm:prSet presAssocID="{D5901A1C-8801-42E1-A91C-8155A9BE47EC}" presName="sibTrans" presStyleCnt="0"/>
      <dgm:spPr/>
      <dgm:t>
        <a:bodyPr/>
        <a:lstStyle/>
        <a:p>
          <a:endParaRPr lang="tr-TR"/>
        </a:p>
      </dgm:t>
    </dgm:pt>
    <dgm:pt modelId="{55C34C03-3A94-4097-86F5-2230DE9CDB5C}" type="pres">
      <dgm:prSet presAssocID="{FF7953D7-1C4F-4760-B0D0-780BC93DE8CF}" presName="compositeNode" presStyleCnt="0">
        <dgm:presLayoutVars>
          <dgm:bulletEnabled val="1"/>
        </dgm:presLayoutVars>
      </dgm:prSet>
      <dgm:spPr/>
      <dgm:t>
        <a:bodyPr/>
        <a:lstStyle/>
        <a:p>
          <a:endParaRPr lang="tr-TR"/>
        </a:p>
      </dgm:t>
    </dgm:pt>
    <dgm:pt modelId="{126B28B6-F83F-4127-84B1-B48BDA3429D3}" type="pres">
      <dgm:prSet presAssocID="{FF7953D7-1C4F-4760-B0D0-780BC93DE8CF}" presName="bgRect" presStyleLbl="node1" presStyleIdx="2" presStyleCnt="3"/>
      <dgm:spPr/>
      <dgm:t>
        <a:bodyPr/>
        <a:lstStyle/>
        <a:p>
          <a:endParaRPr lang="tr-TR"/>
        </a:p>
      </dgm:t>
    </dgm:pt>
    <dgm:pt modelId="{5CCA00CA-DD11-4577-AEDE-2C420D59C85E}" type="pres">
      <dgm:prSet presAssocID="{FF7953D7-1C4F-4760-B0D0-780BC93DE8CF}" presName="parentNode" presStyleLbl="node1" presStyleIdx="2" presStyleCnt="3">
        <dgm:presLayoutVars>
          <dgm:chMax val="0"/>
          <dgm:bulletEnabled val="1"/>
        </dgm:presLayoutVars>
      </dgm:prSet>
      <dgm:spPr/>
      <dgm:t>
        <a:bodyPr/>
        <a:lstStyle/>
        <a:p>
          <a:endParaRPr lang="tr-TR"/>
        </a:p>
      </dgm:t>
    </dgm:pt>
    <dgm:pt modelId="{D376ADF7-E3D5-4090-A921-E2AD96418E67}" type="pres">
      <dgm:prSet presAssocID="{FF7953D7-1C4F-4760-B0D0-780BC93DE8CF}" presName="childNode" presStyleLbl="node1" presStyleIdx="2" presStyleCnt="3">
        <dgm:presLayoutVars>
          <dgm:bulletEnabled val="1"/>
        </dgm:presLayoutVars>
      </dgm:prSet>
      <dgm:spPr/>
      <dgm:t>
        <a:bodyPr/>
        <a:lstStyle/>
        <a:p>
          <a:endParaRPr lang="tr-TR"/>
        </a:p>
      </dgm:t>
    </dgm:pt>
  </dgm:ptLst>
  <dgm:cxnLst>
    <dgm:cxn modelId="{3688A7DF-987D-4A54-88FC-419EEA9596DB}" type="presOf" srcId="{D31411C5-7C34-4F77-8EDB-DABB7F59DD65}" destId="{8B870182-7EC7-4EA7-8D49-C6DF915B2E3F}" srcOrd="0" destOrd="0" presId="urn:microsoft.com/office/officeart/2005/8/layout/hProcess7#6"/>
    <dgm:cxn modelId="{60126C0D-181A-43C2-92C7-50C5E0F6E255}" srcId="{E77415B6-B6B1-4C92-93F1-AA00F078B231}" destId="{10CAF609-DAEF-4AAF-B8C7-FFE6E88854A2}" srcOrd="1" destOrd="0" parTransId="{C7784ECD-762C-446B-B701-7DA7D35B9D27}" sibTransId="{D5901A1C-8801-42E1-A91C-8155A9BE47EC}"/>
    <dgm:cxn modelId="{F541F023-9F95-422C-89B4-E5B7D70D6F5F}" type="presOf" srcId="{D31411C5-7C34-4F77-8EDB-DABB7F59DD65}" destId="{499FB134-87C6-4116-80A3-6BBCB99ABC95}" srcOrd="1" destOrd="0" presId="urn:microsoft.com/office/officeart/2005/8/layout/hProcess7#6"/>
    <dgm:cxn modelId="{48F90A25-C37E-4102-8817-283F4866D724}" type="presOf" srcId="{FF7953D7-1C4F-4760-B0D0-780BC93DE8CF}" destId="{5CCA00CA-DD11-4577-AEDE-2C420D59C85E}" srcOrd="1" destOrd="0" presId="urn:microsoft.com/office/officeart/2005/8/layout/hProcess7#6"/>
    <dgm:cxn modelId="{714A9058-AECB-4422-A39A-D1C43C805DE5}" type="presOf" srcId="{10CAF609-DAEF-4AAF-B8C7-FFE6E88854A2}" destId="{6423B18F-26F5-41B9-AF25-F708FE617EEE}" srcOrd="1" destOrd="0" presId="urn:microsoft.com/office/officeart/2005/8/layout/hProcess7#6"/>
    <dgm:cxn modelId="{DF8039C5-A902-43A1-9CDE-CDA14F0BFC7A}" srcId="{E77415B6-B6B1-4C92-93F1-AA00F078B231}" destId="{D31411C5-7C34-4F77-8EDB-DABB7F59DD65}" srcOrd="0" destOrd="0" parTransId="{12C53549-E632-4DAB-9A0B-516B13A02906}" sibTransId="{43E1CDB6-72F6-40BD-8C9A-387066177C9C}"/>
    <dgm:cxn modelId="{EC2E5AB4-CC43-46B3-B9F8-36BA36D9094A}" type="presOf" srcId="{10CAF609-DAEF-4AAF-B8C7-FFE6E88854A2}" destId="{44D216FB-F8BC-4A28-ACBC-4F785CE44015}" srcOrd="0" destOrd="0" presId="urn:microsoft.com/office/officeart/2005/8/layout/hProcess7#6"/>
    <dgm:cxn modelId="{2232EBAE-9B06-4BAD-B1D3-F185E06C78A2}" srcId="{E77415B6-B6B1-4C92-93F1-AA00F078B231}" destId="{FF7953D7-1C4F-4760-B0D0-780BC93DE8CF}" srcOrd="2" destOrd="0" parTransId="{E19B30D8-E0E1-40C0-B33A-271FBE9A66C6}" sibTransId="{D457B652-F8F0-4288-AED9-7DCC4EF1F073}"/>
    <dgm:cxn modelId="{C85730FB-C7FA-418B-9096-56F2C394CD15}" type="presOf" srcId="{AD9AD89E-6369-4E22-A5CA-5C60928F8A64}" destId="{8874EA9D-E4A0-4F76-A43B-938753634192}" srcOrd="0" destOrd="0" presId="urn:microsoft.com/office/officeart/2005/8/layout/hProcess7#6"/>
    <dgm:cxn modelId="{DB675A25-F7C7-4B19-96CF-21CE302FDE21}" type="presOf" srcId="{FF7953D7-1C4F-4760-B0D0-780BC93DE8CF}" destId="{126B28B6-F83F-4127-84B1-B48BDA3429D3}" srcOrd="0" destOrd="0" presId="urn:microsoft.com/office/officeart/2005/8/layout/hProcess7#6"/>
    <dgm:cxn modelId="{FC58A425-9ACC-417C-A842-6AE73E310638}" type="presOf" srcId="{E77415B6-B6B1-4C92-93F1-AA00F078B231}" destId="{64F59BE7-0999-4613-9C5F-07EE1FD068B7}" srcOrd="0" destOrd="0" presId="urn:microsoft.com/office/officeart/2005/8/layout/hProcess7#6"/>
    <dgm:cxn modelId="{B3260294-2C2D-412B-9718-3B905613668D}" srcId="{10CAF609-DAEF-4AAF-B8C7-FFE6E88854A2}" destId="{AD9AD89E-6369-4E22-A5CA-5C60928F8A64}" srcOrd="0" destOrd="0" parTransId="{5647A084-B294-48CD-B2AC-3511BAC06E90}" sibTransId="{BA3688E0-51A8-4634-B21D-3C74675C7A27}"/>
    <dgm:cxn modelId="{229D6128-DBED-4BBD-BBE3-3BEEB3487C36}" srcId="{D31411C5-7C34-4F77-8EDB-DABB7F59DD65}" destId="{1E07A60A-0DAD-4445-98AD-F5A27BAD732C}" srcOrd="0" destOrd="0" parTransId="{E7EF856F-C2B4-451E-B330-744B3C49C596}" sibTransId="{01C6FCD5-4C12-42DF-AECB-00AB3B87E22B}"/>
    <dgm:cxn modelId="{294ACED9-3CB5-4346-9713-623FA888BF40}" type="presOf" srcId="{1E07A60A-0DAD-4445-98AD-F5A27BAD732C}" destId="{7C401584-5807-40ED-B9C1-A6443E64EE7B}" srcOrd="0" destOrd="0" presId="urn:microsoft.com/office/officeart/2005/8/layout/hProcess7#6"/>
    <dgm:cxn modelId="{5E007096-9A5A-47AA-8860-E34CFE2D2DBB}" srcId="{FF7953D7-1C4F-4760-B0D0-780BC93DE8CF}" destId="{56927B52-379B-44F4-827C-DCE37009F697}" srcOrd="0" destOrd="0" parTransId="{BB6603CF-58C4-4EF5-819E-FDDE2A9C402F}" sibTransId="{E2C5DDCA-867A-4FAE-B14D-846E8CA810EA}"/>
    <dgm:cxn modelId="{473B6EA3-CEF1-4989-B06C-C5D66CCBF431}" type="presOf" srcId="{56927B52-379B-44F4-827C-DCE37009F697}" destId="{D376ADF7-E3D5-4090-A921-E2AD96418E67}" srcOrd="0" destOrd="0" presId="urn:microsoft.com/office/officeart/2005/8/layout/hProcess7#6"/>
    <dgm:cxn modelId="{ED8FBB4B-54A9-479F-A29E-A6E8901C8653}" type="presParOf" srcId="{64F59BE7-0999-4613-9C5F-07EE1FD068B7}" destId="{B0A875D3-F5CF-4C1F-81CD-A292F015F2D1}" srcOrd="0" destOrd="0" presId="urn:microsoft.com/office/officeart/2005/8/layout/hProcess7#6"/>
    <dgm:cxn modelId="{F13AB741-3E7E-4E43-9B24-5322D6D0CF0D}" type="presParOf" srcId="{B0A875D3-F5CF-4C1F-81CD-A292F015F2D1}" destId="{8B870182-7EC7-4EA7-8D49-C6DF915B2E3F}" srcOrd="0" destOrd="0" presId="urn:microsoft.com/office/officeart/2005/8/layout/hProcess7#6"/>
    <dgm:cxn modelId="{463E4312-430B-4C61-8BAD-0EB586A6F0E2}" type="presParOf" srcId="{B0A875D3-F5CF-4C1F-81CD-A292F015F2D1}" destId="{499FB134-87C6-4116-80A3-6BBCB99ABC95}" srcOrd="1" destOrd="0" presId="urn:microsoft.com/office/officeart/2005/8/layout/hProcess7#6"/>
    <dgm:cxn modelId="{CE98445A-95B1-4AE6-A80D-BDB3147874C3}" type="presParOf" srcId="{B0A875D3-F5CF-4C1F-81CD-A292F015F2D1}" destId="{7C401584-5807-40ED-B9C1-A6443E64EE7B}" srcOrd="2" destOrd="0" presId="urn:microsoft.com/office/officeart/2005/8/layout/hProcess7#6"/>
    <dgm:cxn modelId="{C0A73918-5C6F-46B6-88FB-33D68066F0CF}" type="presParOf" srcId="{64F59BE7-0999-4613-9C5F-07EE1FD068B7}" destId="{61652E04-3C28-41BB-B567-37D2A5105199}" srcOrd="1" destOrd="0" presId="urn:microsoft.com/office/officeart/2005/8/layout/hProcess7#6"/>
    <dgm:cxn modelId="{F9E5B1C3-F0A6-4B4C-8D21-0CFC311DA939}" type="presParOf" srcId="{64F59BE7-0999-4613-9C5F-07EE1FD068B7}" destId="{16ECEF11-7B51-4286-AB15-0821F7C9BFC2}" srcOrd="2" destOrd="0" presId="urn:microsoft.com/office/officeart/2005/8/layout/hProcess7#6"/>
    <dgm:cxn modelId="{A63E63B7-1F45-46DA-8A92-42EEA3F0719B}" type="presParOf" srcId="{16ECEF11-7B51-4286-AB15-0821F7C9BFC2}" destId="{88CFADF4-AD43-4DCD-834A-F2FA4CCC9316}" srcOrd="0" destOrd="0" presId="urn:microsoft.com/office/officeart/2005/8/layout/hProcess7#6"/>
    <dgm:cxn modelId="{FBC3C22E-A20C-4573-ABC3-CD43181D95F8}" type="presParOf" srcId="{16ECEF11-7B51-4286-AB15-0821F7C9BFC2}" destId="{92B8FB9D-D5F9-4ACB-A4DF-C15731085970}" srcOrd="1" destOrd="0" presId="urn:microsoft.com/office/officeart/2005/8/layout/hProcess7#6"/>
    <dgm:cxn modelId="{14042A1B-B212-4362-ABF7-67AEDA7F39FF}" type="presParOf" srcId="{16ECEF11-7B51-4286-AB15-0821F7C9BFC2}" destId="{B25BE632-C22B-4150-970D-FBB7AE87B256}" srcOrd="2" destOrd="0" presId="urn:microsoft.com/office/officeart/2005/8/layout/hProcess7#6"/>
    <dgm:cxn modelId="{EE9CBB2D-A0A1-4137-A0F9-F78AF21403A4}" type="presParOf" srcId="{64F59BE7-0999-4613-9C5F-07EE1FD068B7}" destId="{06BDE292-4647-4BF1-93A9-20FE5715ABCF}" srcOrd="3" destOrd="0" presId="urn:microsoft.com/office/officeart/2005/8/layout/hProcess7#6"/>
    <dgm:cxn modelId="{6FE84D42-A579-493D-8029-91A62F51D4D4}" type="presParOf" srcId="{64F59BE7-0999-4613-9C5F-07EE1FD068B7}" destId="{4A1DB342-4E60-4795-914C-B0806E2593AC}" srcOrd="4" destOrd="0" presId="urn:microsoft.com/office/officeart/2005/8/layout/hProcess7#6"/>
    <dgm:cxn modelId="{38B6EDFE-CB27-46AC-B0D5-A9CFA34BD7AB}" type="presParOf" srcId="{4A1DB342-4E60-4795-914C-B0806E2593AC}" destId="{44D216FB-F8BC-4A28-ACBC-4F785CE44015}" srcOrd="0" destOrd="0" presId="urn:microsoft.com/office/officeart/2005/8/layout/hProcess7#6"/>
    <dgm:cxn modelId="{D85D74B7-E5E3-4FED-9B82-9D9B82DB892A}" type="presParOf" srcId="{4A1DB342-4E60-4795-914C-B0806E2593AC}" destId="{6423B18F-26F5-41B9-AF25-F708FE617EEE}" srcOrd="1" destOrd="0" presId="urn:microsoft.com/office/officeart/2005/8/layout/hProcess7#6"/>
    <dgm:cxn modelId="{727C4777-755B-4ABC-9824-A44F1CF5B81C}" type="presParOf" srcId="{4A1DB342-4E60-4795-914C-B0806E2593AC}" destId="{8874EA9D-E4A0-4F76-A43B-938753634192}" srcOrd="2" destOrd="0" presId="urn:microsoft.com/office/officeart/2005/8/layout/hProcess7#6"/>
    <dgm:cxn modelId="{40DC4903-ED2D-4539-8416-E55B92F37C66}" type="presParOf" srcId="{64F59BE7-0999-4613-9C5F-07EE1FD068B7}" destId="{0040D0B8-66B8-47C8-8808-850F8F08EC45}" srcOrd="5" destOrd="0" presId="urn:microsoft.com/office/officeart/2005/8/layout/hProcess7#6"/>
    <dgm:cxn modelId="{4D17130E-AB5D-463E-863B-9DD026E96532}" type="presParOf" srcId="{64F59BE7-0999-4613-9C5F-07EE1FD068B7}" destId="{3D4AD6DD-8126-4BE7-A530-32198A589247}" srcOrd="6" destOrd="0" presId="urn:microsoft.com/office/officeart/2005/8/layout/hProcess7#6"/>
    <dgm:cxn modelId="{0753F4ED-FD8D-4C2D-82F6-D06C62931FBF}" type="presParOf" srcId="{3D4AD6DD-8126-4BE7-A530-32198A589247}" destId="{91E6C4E8-EEA0-491F-9050-50B693660598}" srcOrd="0" destOrd="0" presId="urn:microsoft.com/office/officeart/2005/8/layout/hProcess7#6"/>
    <dgm:cxn modelId="{2717D7E4-3AC0-4769-9226-550CE6E7CBB1}" type="presParOf" srcId="{3D4AD6DD-8126-4BE7-A530-32198A589247}" destId="{76A862AE-B3EE-4AFB-9FE7-E5D95E2EF228}" srcOrd="1" destOrd="0" presId="urn:microsoft.com/office/officeart/2005/8/layout/hProcess7#6"/>
    <dgm:cxn modelId="{ACD8F83C-9439-4F11-924A-47C622C74191}" type="presParOf" srcId="{3D4AD6DD-8126-4BE7-A530-32198A589247}" destId="{DA8041A4-E1CD-46AE-B0E1-C4FF2779A0F3}" srcOrd="2" destOrd="0" presId="urn:microsoft.com/office/officeart/2005/8/layout/hProcess7#6"/>
    <dgm:cxn modelId="{91ED4F38-C5CE-403E-A67E-2675006D5A1C}" type="presParOf" srcId="{64F59BE7-0999-4613-9C5F-07EE1FD068B7}" destId="{C91990C2-C910-4D92-B47F-0C2BD77A2742}" srcOrd="7" destOrd="0" presId="urn:microsoft.com/office/officeart/2005/8/layout/hProcess7#6"/>
    <dgm:cxn modelId="{F32960E2-D77C-49FA-B73F-C701AB7BFD69}" type="presParOf" srcId="{64F59BE7-0999-4613-9C5F-07EE1FD068B7}" destId="{55C34C03-3A94-4097-86F5-2230DE9CDB5C}" srcOrd="8" destOrd="0" presId="urn:microsoft.com/office/officeart/2005/8/layout/hProcess7#6"/>
    <dgm:cxn modelId="{D721736D-99A9-4691-95FC-6265B0C59270}" type="presParOf" srcId="{55C34C03-3A94-4097-86F5-2230DE9CDB5C}" destId="{126B28B6-F83F-4127-84B1-B48BDA3429D3}" srcOrd="0" destOrd="0" presId="urn:microsoft.com/office/officeart/2005/8/layout/hProcess7#6"/>
    <dgm:cxn modelId="{B6BB4BB1-FD8D-4E25-AA62-FDA5595CCA9F}" type="presParOf" srcId="{55C34C03-3A94-4097-86F5-2230DE9CDB5C}" destId="{5CCA00CA-DD11-4577-AEDE-2C420D59C85E}" srcOrd="1" destOrd="0" presId="urn:microsoft.com/office/officeart/2005/8/layout/hProcess7#6"/>
    <dgm:cxn modelId="{77E39FCA-30DD-4590-BB65-606062F32560}" type="presParOf" srcId="{55C34C03-3A94-4097-86F5-2230DE9CDB5C}" destId="{D376ADF7-E3D5-4090-A921-E2AD96418E67}" srcOrd="2" destOrd="0" presId="urn:microsoft.com/office/officeart/2005/8/layout/hProcess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6F3BD51-8FD1-46BE-900B-2AA74557970D}"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tr-TR"/>
        </a:p>
      </dgm:t>
    </dgm:pt>
    <dgm:pt modelId="{F3D1BE3F-C342-4F9F-9FF3-89F293E0E4D3}">
      <dgm:prSet phldrT="[Metin]" custT="1"/>
      <dgm:spPr/>
      <dgm:t>
        <a:bodyPr/>
        <a:lstStyle/>
        <a:p>
          <a:r>
            <a:rPr lang="tr-TR" sz="2000" b="1" i="1" dirty="0" smtClean="0">
              <a:effectLst>
                <a:outerShdw blurRad="38100" dist="38100" dir="2700000" algn="tl">
                  <a:srgbClr val="000000">
                    <a:alpha val="43137"/>
                  </a:srgbClr>
                </a:outerShdw>
              </a:effectLst>
              <a:latin typeface="Cambria" pitchFamily="18" charset="0"/>
            </a:rPr>
            <a:t>Sosyal beceriler</a:t>
          </a:r>
          <a:endParaRPr lang="tr-TR" sz="2000" b="1" i="1" dirty="0">
            <a:effectLst>
              <a:outerShdw blurRad="38100" dist="38100" dir="2700000" algn="tl">
                <a:srgbClr val="000000">
                  <a:alpha val="43137"/>
                </a:srgbClr>
              </a:outerShdw>
            </a:effectLst>
            <a:latin typeface="Cambria" pitchFamily="18" charset="0"/>
          </a:endParaRPr>
        </a:p>
      </dgm:t>
    </dgm:pt>
    <dgm:pt modelId="{25BE1EC6-187C-4EE8-865E-668EA8C2EEAA}" type="parTrans" cxnId="{592BAA68-7334-43FB-BED4-48D0B811184F}">
      <dgm:prSet/>
      <dgm:spPr/>
      <dgm:t>
        <a:bodyPr/>
        <a:lstStyle/>
        <a:p>
          <a:endParaRPr lang="tr-TR">
            <a:effectLst>
              <a:outerShdw blurRad="38100" dist="38100" dir="2700000" algn="tl">
                <a:srgbClr val="000000">
                  <a:alpha val="43137"/>
                </a:srgbClr>
              </a:outerShdw>
            </a:effectLst>
            <a:latin typeface="Cambria" pitchFamily="18" charset="0"/>
          </a:endParaRPr>
        </a:p>
      </dgm:t>
    </dgm:pt>
    <dgm:pt modelId="{2D0581EF-24B4-42C5-85E9-6C8340267DA2}" type="sibTrans" cxnId="{592BAA68-7334-43FB-BED4-48D0B811184F}">
      <dgm:prSet/>
      <dgm:spPr/>
      <dgm:t>
        <a:bodyPr/>
        <a:lstStyle/>
        <a:p>
          <a:endParaRPr lang="tr-TR">
            <a:effectLst>
              <a:outerShdw blurRad="38100" dist="38100" dir="2700000" algn="tl">
                <a:srgbClr val="000000">
                  <a:alpha val="43137"/>
                </a:srgbClr>
              </a:outerShdw>
            </a:effectLst>
            <a:latin typeface="Cambria" pitchFamily="18" charset="0"/>
          </a:endParaRPr>
        </a:p>
      </dgm:t>
    </dgm:pt>
    <dgm:pt modelId="{C330AE63-9899-4576-87D6-5A70CE884907}">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Bireyin çevresiyle etkileşimini kolaylaştıran ve çevreden onay almasını sağlayan becerilerdir.</a:t>
          </a:r>
          <a:endParaRPr lang="tr-TR" sz="2000" dirty="0">
            <a:effectLst>
              <a:outerShdw blurRad="38100" dist="38100" dir="2700000" algn="tl">
                <a:srgbClr val="000000">
                  <a:alpha val="43137"/>
                </a:srgbClr>
              </a:outerShdw>
            </a:effectLst>
            <a:latin typeface="Cambria" pitchFamily="18" charset="0"/>
          </a:endParaRPr>
        </a:p>
      </dgm:t>
    </dgm:pt>
    <dgm:pt modelId="{848AE19A-ED35-4EF6-BA4A-AE9DF69168CB}" type="parTrans" cxnId="{D22A6A41-76F6-4EC4-98F3-902AD3AA47E1}">
      <dgm:prSet/>
      <dgm:spPr/>
      <dgm:t>
        <a:bodyPr/>
        <a:lstStyle/>
        <a:p>
          <a:endParaRPr lang="tr-TR">
            <a:effectLst>
              <a:outerShdw blurRad="38100" dist="38100" dir="2700000" algn="tl">
                <a:srgbClr val="000000">
                  <a:alpha val="43137"/>
                </a:srgbClr>
              </a:outerShdw>
            </a:effectLst>
            <a:latin typeface="Cambria" pitchFamily="18" charset="0"/>
          </a:endParaRPr>
        </a:p>
      </dgm:t>
    </dgm:pt>
    <dgm:pt modelId="{BF4EF947-CCDC-4725-AD3E-37A706D2EB33}" type="sibTrans" cxnId="{D22A6A41-76F6-4EC4-98F3-902AD3AA47E1}">
      <dgm:prSet/>
      <dgm:spPr/>
      <dgm:t>
        <a:bodyPr/>
        <a:lstStyle/>
        <a:p>
          <a:endParaRPr lang="tr-TR">
            <a:effectLst>
              <a:outerShdw blurRad="38100" dist="38100" dir="2700000" algn="tl">
                <a:srgbClr val="000000">
                  <a:alpha val="43137"/>
                </a:srgbClr>
              </a:outerShdw>
            </a:effectLst>
            <a:latin typeface="Cambria" pitchFamily="18" charset="0"/>
          </a:endParaRPr>
        </a:p>
      </dgm:t>
    </dgm:pt>
    <dgm:pt modelId="{CA5CC33F-F061-4214-9254-06B3A7F20706}">
      <dgm:prSet phldrT="[Metin]" custT="1"/>
      <dgm:spPr/>
      <dgm:t>
        <a:bodyPr/>
        <a:lstStyle/>
        <a:p>
          <a:r>
            <a:rPr lang="tr-TR" sz="2000" b="1" i="1" dirty="0" smtClean="0">
              <a:effectLst>
                <a:outerShdw blurRad="38100" dist="38100" dir="2700000" algn="tl">
                  <a:srgbClr val="000000">
                    <a:alpha val="43137"/>
                  </a:srgbClr>
                </a:outerShdw>
              </a:effectLst>
              <a:latin typeface="Cambria" pitchFamily="18" charset="0"/>
            </a:rPr>
            <a:t>Sosyal beceriler</a:t>
          </a:r>
          <a:endParaRPr lang="tr-TR" sz="2000" b="1" i="1" dirty="0">
            <a:effectLst>
              <a:outerShdw blurRad="38100" dist="38100" dir="2700000" algn="tl">
                <a:srgbClr val="000000">
                  <a:alpha val="43137"/>
                </a:srgbClr>
              </a:outerShdw>
            </a:effectLst>
            <a:latin typeface="Cambria" pitchFamily="18" charset="0"/>
          </a:endParaRPr>
        </a:p>
      </dgm:t>
    </dgm:pt>
    <dgm:pt modelId="{9E599AD2-6473-4A35-9212-0A178969DC39}" type="parTrans" cxnId="{1CE6CE76-463E-411B-BFB2-D5540265F1EE}">
      <dgm:prSet/>
      <dgm:spPr/>
      <dgm:t>
        <a:bodyPr/>
        <a:lstStyle/>
        <a:p>
          <a:endParaRPr lang="tr-TR">
            <a:effectLst>
              <a:outerShdw blurRad="38100" dist="38100" dir="2700000" algn="tl">
                <a:srgbClr val="000000">
                  <a:alpha val="43137"/>
                </a:srgbClr>
              </a:outerShdw>
            </a:effectLst>
            <a:latin typeface="Cambria" pitchFamily="18" charset="0"/>
          </a:endParaRPr>
        </a:p>
      </dgm:t>
    </dgm:pt>
    <dgm:pt modelId="{04863541-4874-4911-A7A3-E6679E4F24CB}" type="sibTrans" cxnId="{1CE6CE76-463E-411B-BFB2-D5540265F1EE}">
      <dgm:prSet/>
      <dgm:spPr/>
      <dgm:t>
        <a:bodyPr/>
        <a:lstStyle/>
        <a:p>
          <a:endParaRPr lang="tr-TR">
            <a:effectLst>
              <a:outerShdw blurRad="38100" dist="38100" dir="2700000" algn="tl">
                <a:srgbClr val="000000">
                  <a:alpha val="43137"/>
                </a:srgbClr>
              </a:outerShdw>
            </a:effectLst>
            <a:latin typeface="Cambria" pitchFamily="18" charset="0"/>
          </a:endParaRPr>
        </a:p>
      </dgm:t>
    </dgm:pt>
    <dgm:pt modelId="{0991A25E-6DA2-42B0-943E-8FECC37AFD4E}">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Etkileşim, işbirliği, kendine güven ve kişisel uyumla ilgili becerileri kapsar.</a:t>
          </a:r>
          <a:endParaRPr lang="tr-TR" sz="2000" dirty="0">
            <a:effectLst>
              <a:outerShdw blurRad="38100" dist="38100" dir="2700000" algn="tl">
                <a:srgbClr val="000000">
                  <a:alpha val="43137"/>
                </a:srgbClr>
              </a:outerShdw>
            </a:effectLst>
            <a:latin typeface="Cambria" pitchFamily="18" charset="0"/>
          </a:endParaRPr>
        </a:p>
      </dgm:t>
    </dgm:pt>
    <dgm:pt modelId="{D16D52E1-2185-475C-9C03-992FC6AD9658}" type="parTrans" cxnId="{8DA02A45-CF9A-4BA9-9EFD-7CFCC177B05A}">
      <dgm:prSet/>
      <dgm:spPr/>
      <dgm:t>
        <a:bodyPr/>
        <a:lstStyle/>
        <a:p>
          <a:endParaRPr lang="tr-TR">
            <a:effectLst>
              <a:outerShdw blurRad="38100" dist="38100" dir="2700000" algn="tl">
                <a:srgbClr val="000000">
                  <a:alpha val="43137"/>
                </a:srgbClr>
              </a:outerShdw>
            </a:effectLst>
            <a:latin typeface="Cambria" pitchFamily="18" charset="0"/>
          </a:endParaRPr>
        </a:p>
      </dgm:t>
    </dgm:pt>
    <dgm:pt modelId="{A5BD2A41-0460-416D-A97B-981285FCF0CD}" type="sibTrans" cxnId="{8DA02A45-CF9A-4BA9-9EFD-7CFCC177B05A}">
      <dgm:prSet/>
      <dgm:spPr/>
      <dgm:t>
        <a:bodyPr/>
        <a:lstStyle/>
        <a:p>
          <a:endParaRPr lang="tr-TR">
            <a:effectLst>
              <a:outerShdw blurRad="38100" dist="38100" dir="2700000" algn="tl">
                <a:srgbClr val="000000">
                  <a:alpha val="43137"/>
                </a:srgbClr>
              </a:outerShdw>
            </a:effectLst>
            <a:latin typeface="Cambria" pitchFamily="18" charset="0"/>
          </a:endParaRPr>
        </a:p>
      </dgm:t>
    </dgm:pt>
    <dgm:pt modelId="{9DFB417A-832B-40C7-AA19-0C9E0285FDEB}">
      <dgm:prSet phldrT="[Metin]" custT="1"/>
      <dgm:spPr/>
      <dgm:t>
        <a:bodyPr/>
        <a:lstStyle/>
        <a:p>
          <a:r>
            <a:rPr lang="tr-TR" sz="2000" b="1" i="1" dirty="0" smtClean="0">
              <a:effectLst>
                <a:outerShdw blurRad="38100" dist="38100" dir="2700000" algn="tl">
                  <a:srgbClr val="000000">
                    <a:alpha val="43137"/>
                  </a:srgbClr>
                </a:outerShdw>
              </a:effectLst>
              <a:latin typeface="Cambria" pitchFamily="18" charset="0"/>
            </a:rPr>
            <a:t>Zihinsel yetersizliği olan çocukların sosyal özellikleri </a:t>
          </a:r>
          <a:endParaRPr lang="tr-TR" sz="2000" b="1" i="1" dirty="0">
            <a:effectLst>
              <a:outerShdw blurRad="38100" dist="38100" dir="2700000" algn="tl">
                <a:srgbClr val="000000">
                  <a:alpha val="43137"/>
                </a:srgbClr>
              </a:outerShdw>
            </a:effectLst>
            <a:latin typeface="Cambria" pitchFamily="18" charset="0"/>
          </a:endParaRPr>
        </a:p>
      </dgm:t>
    </dgm:pt>
    <dgm:pt modelId="{B99E8FAD-D2DB-413C-ADF0-D456B7688C71}" type="parTrans" cxnId="{496AD817-0FEA-435E-A534-6C0FFF5DCDEB}">
      <dgm:prSet/>
      <dgm:spPr/>
      <dgm:t>
        <a:bodyPr/>
        <a:lstStyle/>
        <a:p>
          <a:endParaRPr lang="tr-TR">
            <a:effectLst>
              <a:outerShdw blurRad="38100" dist="38100" dir="2700000" algn="tl">
                <a:srgbClr val="000000">
                  <a:alpha val="43137"/>
                </a:srgbClr>
              </a:outerShdw>
            </a:effectLst>
            <a:latin typeface="Cambria" pitchFamily="18" charset="0"/>
          </a:endParaRPr>
        </a:p>
      </dgm:t>
    </dgm:pt>
    <dgm:pt modelId="{18762EEF-F900-4D03-A46D-3BB320E75092}" type="sibTrans" cxnId="{496AD817-0FEA-435E-A534-6C0FFF5DCDEB}">
      <dgm:prSet/>
      <dgm:spPr/>
      <dgm:t>
        <a:bodyPr/>
        <a:lstStyle/>
        <a:p>
          <a:endParaRPr lang="tr-TR">
            <a:effectLst>
              <a:outerShdw blurRad="38100" dist="38100" dir="2700000" algn="tl">
                <a:srgbClr val="000000">
                  <a:alpha val="43137"/>
                </a:srgbClr>
              </a:outerShdw>
            </a:effectLst>
            <a:latin typeface="Cambria" pitchFamily="18" charset="0"/>
          </a:endParaRPr>
        </a:p>
      </dgm:t>
    </dgm:pt>
    <dgm:pt modelId="{6987302D-E9AE-46F3-8B76-E3DA75CB0416}">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Davranışsal ve zihinsel yönden sınırlılıkları nedeniyle sosyal becerilerde yetersizlik gösterirler.</a:t>
          </a:r>
          <a:endParaRPr lang="tr-TR" sz="1800" dirty="0">
            <a:effectLst>
              <a:outerShdw blurRad="38100" dist="38100" dir="2700000" algn="tl">
                <a:srgbClr val="000000">
                  <a:alpha val="43137"/>
                </a:srgbClr>
              </a:outerShdw>
            </a:effectLst>
            <a:latin typeface="Cambria" pitchFamily="18" charset="0"/>
          </a:endParaRPr>
        </a:p>
      </dgm:t>
    </dgm:pt>
    <dgm:pt modelId="{83E04443-37AF-4352-87EC-63E473AA46F9}" type="parTrans" cxnId="{76C93A75-565E-447A-8FA2-C9965557FB9C}">
      <dgm:prSet/>
      <dgm:spPr/>
      <dgm:t>
        <a:bodyPr/>
        <a:lstStyle/>
        <a:p>
          <a:endParaRPr lang="tr-TR">
            <a:effectLst>
              <a:outerShdw blurRad="38100" dist="38100" dir="2700000" algn="tl">
                <a:srgbClr val="000000">
                  <a:alpha val="43137"/>
                </a:srgbClr>
              </a:outerShdw>
            </a:effectLst>
            <a:latin typeface="Cambria" pitchFamily="18" charset="0"/>
          </a:endParaRPr>
        </a:p>
      </dgm:t>
    </dgm:pt>
    <dgm:pt modelId="{E9C15C33-5C87-4FCE-8851-883A35DE9E23}" type="sibTrans" cxnId="{76C93A75-565E-447A-8FA2-C9965557FB9C}">
      <dgm:prSet/>
      <dgm:spPr/>
      <dgm:t>
        <a:bodyPr/>
        <a:lstStyle/>
        <a:p>
          <a:endParaRPr lang="tr-TR">
            <a:effectLst>
              <a:outerShdw blurRad="38100" dist="38100" dir="2700000" algn="tl">
                <a:srgbClr val="000000">
                  <a:alpha val="43137"/>
                </a:srgbClr>
              </a:outerShdw>
            </a:effectLst>
            <a:latin typeface="Cambria" pitchFamily="18" charset="0"/>
          </a:endParaRPr>
        </a:p>
      </dgm:t>
    </dgm:pt>
    <dgm:pt modelId="{6E0270FF-2B90-4491-8AE8-F40084182026}" type="pres">
      <dgm:prSet presAssocID="{26F3BD51-8FD1-46BE-900B-2AA74557970D}" presName="Name0" presStyleCnt="0">
        <dgm:presLayoutVars>
          <dgm:dir/>
          <dgm:resizeHandles val="exact"/>
        </dgm:presLayoutVars>
      </dgm:prSet>
      <dgm:spPr/>
      <dgm:t>
        <a:bodyPr/>
        <a:lstStyle/>
        <a:p>
          <a:endParaRPr lang="tr-TR"/>
        </a:p>
      </dgm:t>
    </dgm:pt>
    <dgm:pt modelId="{7E920E8A-C313-436D-B9EF-7D2D22F95706}" type="pres">
      <dgm:prSet presAssocID="{F3D1BE3F-C342-4F9F-9FF3-89F293E0E4D3}" presName="node" presStyleLbl="node1" presStyleIdx="0" presStyleCnt="3">
        <dgm:presLayoutVars>
          <dgm:bulletEnabled val="1"/>
        </dgm:presLayoutVars>
      </dgm:prSet>
      <dgm:spPr/>
      <dgm:t>
        <a:bodyPr/>
        <a:lstStyle/>
        <a:p>
          <a:endParaRPr lang="tr-TR"/>
        </a:p>
      </dgm:t>
    </dgm:pt>
    <dgm:pt modelId="{B07B9A76-B53F-49D3-B134-BD7E049991FB}" type="pres">
      <dgm:prSet presAssocID="{2D0581EF-24B4-42C5-85E9-6C8340267DA2}" presName="sibTrans" presStyleCnt="0"/>
      <dgm:spPr/>
      <dgm:t>
        <a:bodyPr/>
        <a:lstStyle/>
        <a:p>
          <a:endParaRPr lang="tr-TR"/>
        </a:p>
      </dgm:t>
    </dgm:pt>
    <dgm:pt modelId="{32BAED31-965D-44F7-A636-BD8F41DBBEBC}" type="pres">
      <dgm:prSet presAssocID="{CA5CC33F-F061-4214-9254-06B3A7F20706}" presName="node" presStyleLbl="node1" presStyleIdx="1" presStyleCnt="3" custLinFactNeighborX="5014" custLinFactNeighborY="-959">
        <dgm:presLayoutVars>
          <dgm:bulletEnabled val="1"/>
        </dgm:presLayoutVars>
      </dgm:prSet>
      <dgm:spPr/>
      <dgm:t>
        <a:bodyPr/>
        <a:lstStyle/>
        <a:p>
          <a:endParaRPr lang="tr-TR"/>
        </a:p>
      </dgm:t>
    </dgm:pt>
    <dgm:pt modelId="{98357906-356F-40B9-91D6-0BAF325A0DFC}" type="pres">
      <dgm:prSet presAssocID="{04863541-4874-4911-A7A3-E6679E4F24CB}" presName="sibTrans" presStyleCnt="0"/>
      <dgm:spPr/>
      <dgm:t>
        <a:bodyPr/>
        <a:lstStyle/>
        <a:p>
          <a:endParaRPr lang="tr-TR"/>
        </a:p>
      </dgm:t>
    </dgm:pt>
    <dgm:pt modelId="{1EB3FA0F-6E1F-45C0-A09D-E4CB9DA4783C}" type="pres">
      <dgm:prSet presAssocID="{9DFB417A-832B-40C7-AA19-0C9E0285FDEB}" presName="node" presStyleLbl="node1" presStyleIdx="2" presStyleCnt="3">
        <dgm:presLayoutVars>
          <dgm:bulletEnabled val="1"/>
        </dgm:presLayoutVars>
      </dgm:prSet>
      <dgm:spPr/>
      <dgm:t>
        <a:bodyPr/>
        <a:lstStyle/>
        <a:p>
          <a:endParaRPr lang="tr-TR"/>
        </a:p>
      </dgm:t>
    </dgm:pt>
  </dgm:ptLst>
  <dgm:cxnLst>
    <dgm:cxn modelId="{E9BA118E-3692-464D-B0FE-3D88A17E7069}" type="presOf" srcId="{9DFB417A-832B-40C7-AA19-0C9E0285FDEB}" destId="{1EB3FA0F-6E1F-45C0-A09D-E4CB9DA4783C}" srcOrd="0" destOrd="0" presId="urn:microsoft.com/office/officeart/2005/8/layout/hList6"/>
    <dgm:cxn modelId="{D22A6A41-76F6-4EC4-98F3-902AD3AA47E1}" srcId="{F3D1BE3F-C342-4F9F-9FF3-89F293E0E4D3}" destId="{C330AE63-9899-4576-87D6-5A70CE884907}" srcOrd="0" destOrd="0" parTransId="{848AE19A-ED35-4EF6-BA4A-AE9DF69168CB}" sibTransId="{BF4EF947-CCDC-4725-AD3E-37A706D2EB33}"/>
    <dgm:cxn modelId="{573E48CD-A65F-49E0-9237-C788C501D751}" type="presOf" srcId="{F3D1BE3F-C342-4F9F-9FF3-89F293E0E4D3}" destId="{7E920E8A-C313-436D-B9EF-7D2D22F95706}" srcOrd="0" destOrd="0" presId="urn:microsoft.com/office/officeart/2005/8/layout/hList6"/>
    <dgm:cxn modelId="{1CE6CE76-463E-411B-BFB2-D5540265F1EE}" srcId="{26F3BD51-8FD1-46BE-900B-2AA74557970D}" destId="{CA5CC33F-F061-4214-9254-06B3A7F20706}" srcOrd="1" destOrd="0" parTransId="{9E599AD2-6473-4A35-9212-0A178969DC39}" sibTransId="{04863541-4874-4911-A7A3-E6679E4F24CB}"/>
    <dgm:cxn modelId="{496AD817-0FEA-435E-A534-6C0FFF5DCDEB}" srcId="{26F3BD51-8FD1-46BE-900B-2AA74557970D}" destId="{9DFB417A-832B-40C7-AA19-0C9E0285FDEB}" srcOrd="2" destOrd="0" parTransId="{B99E8FAD-D2DB-413C-ADF0-D456B7688C71}" sibTransId="{18762EEF-F900-4D03-A46D-3BB320E75092}"/>
    <dgm:cxn modelId="{E296A428-AD37-4B70-9488-643120EB0665}" type="presOf" srcId="{26F3BD51-8FD1-46BE-900B-2AA74557970D}" destId="{6E0270FF-2B90-4491-8AE8-F40084182026}" srcOrd="0" destOrd="0" presId="urn:microsoft.com/office/officeart/2005/8/layout/hList6"/>
    <dgm:cxn modelId="{8DA02A45-CF9A-4BA9-9EFD-7CFCC177B05A}" srcId="{CA5CC33F-F061-4214-9254-06B3A7F20706}" destId="{0991A25E-6DA2-42B0-943E-8FECC37AFD4E}" srcOrd="0" destOrd="0" parTransId="{D16D52E1-2185-475C-9C03-992FC6AD9658}" sibTransId="{A5BD2A41-0460-416D-A97B-981285FCF0CD}"/>
    <dgm:cxn modelId="{AACEC243-622E-402C-AF46-65E8FA9DDD91}" type="presOf" srcId="{0991A25E-6DA2-42B0-943E-8FECC37AFD4E}" destId="{32BAED31-965D-44F7-A636-BD8F41DBBEBC}" srcOrd="0" destOrd="1" presId="urn:microsoft.com/office/officeart/2005/8/layout/hList6"/>
    <dgm:cxn modelId="{76C93A75-565E-447A-8FA2-C9965557FB9C}" srcId="{9DFB417A-832B-40C7-AA19-0C9E0285FDEB}" destId="{6987302D-E9AE-46F3-8B76-E3DA75CB0416}" srcOrd="0" destOrd="0" parTransId="{83E04443-37AF-4352-87EC-63E473AA46F9}" sibTransId="{E9C15C33-5C87-4FCE-8851-883A35DE9E23}"/>
    <dgm:cxn modelId="{592BAA68-7334-43FB-BED4-48D0B811184F}" srcId="{26F3BD51-8FD1-46BE-900B-2AA74557970D}" destId="{F3D1BE3F-C342-4F9F-9FF3-89F293E0E4D3}" srcOrd="0" destOrd="0" parTransId="{25BE1EC6-187C-4EE8-865E-668EA8C2EEAA}" sibTransId="{2D0581EF-24B4-42C5-85E9-6C8340267DA2}"/>
    <dgm:cxn modelId="{0CFAF10F-16D1-4436-AA10-C8169159E9BE}" type="presOf" srcId="{CA5CC33F-F061-4214-9254-06B3A7F20706}" destId="{32BAED31-965D-44F7-A636-BD8F41DBBEBC}" srcOrd="0" destOrd="0" presId="urn:microsoft.com/office/officeart/2005/8/layout/hList6"/>
    <dgm:cxn modelId="{88DB97B8-7FFC-487B-9E25-E87FC9B0221B}" type="presOf" srcId="{C330AE63-9899-4576-87D6-5A70CE884907}" destId="{7E920E8A-C313-436D-B9EF-7D2D22F95706}" srcOrd="0" destOrd="1" presId="urn:microsoft.com/office/officeart/2005/8/layout/hList6"/>
    <dgm:cxn modelId="{D79120B2-956C-4063-B98B-1916F967FB73}" type="presOf" srcId="{6987302D-E9AE-46F3-8B76-E3DA75CB0416}" destId="{1EB3FA0F-6E1F-45C0-A09D-E4CB9DA4783C}" srcOrd="0" destOrd="1" presId="urn:microsoft.com/office/officeart/2005/8/layout/hList6"/>
    <dgm:cxn modelId="{753AA54B-4B32-4E1E-B17B-F72AFCF17E4B}" type="presParOf" srcId="{6E0270FF-2B90-4491-8AE8-F40084182026}" destId="{7E920E8A-C313-436D-B9EF-7D2D22F95706}" srcOrd="0" destOrd="0" presId="urn:microsoft.com/office/officeart/2005/8/layout/hList6"/>
    <dgm:cxn modelId="{E0983CF0-D627-4F83-988D-0F7BCEA7C434}" type="presParOf" srcId="{6E0270FF-2B90-4491-8AE8-F40084182026}" destId="{B07B9A76-B53F-49D3-B134-BD7E049991FB}" srcOrd="1" destOrd="0" presId="urn:microsoft.com/office/officeart/2005/8/layout/hList6"/>
    <dgm:cxn modelId="{B6FAB6D3-9228-482B-A7B0-C0DC3511B2C0}" type="presParOf" srcId="{6E0270FF-2B90-4491-8AE8-F40084182026}" destId="{32BAED31-965D-44F7-A636-BD8F41DBBEBC}" srcOrd="2" destOrd="0" presId="urn:microsoft.com/office/officeart/2005/8/layout/hList6"/>
    <dgm:cxn modelId="{F5CD234F-3D93-4E1A-803F-CA0AC488FEEF}" type="presParOf" srcId="{6E0270FF-2B90-4491-8AE8-F40084182026}" destId="{98357906-356F-40B9-91D6-0BAF325A0DFC}" srcOrd="3" destOrd="0" presId="urn:microsoft.com/office/officeart/2005/8/layout/hList6"/>
    <dgm:cxn modelId="{26285FBF-CC16-4BE0-AD8F-674AD312D902}" type="presParOf" srcId="{6E0270FF-2B90-4491-8AE8-F40084182026}" destId="{1EB3FA0F-6E1F-45C0-A09D-E4CB9DA4783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39ED803-B79C-4DB7-9BCD-AD75E6800418}"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tr-TR"/>
        </a:p>
      </dgm:t>
    </dgm:pt>
    <dgm:pt modelId="{E8476958-1004-47BB-86A6-3721F492C594}">
      <dgm:prSet phldrT="[Metin]"/>
      <dgm:spPr/>
      <dgm:t>
        <a:bodyPr/>
        <a:lstStyle/>
        <a:p>
          <a:r>
            <a:rPr lang="tr-TR" sz="2400" b="1" i="1"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sz="2400" b="1" i="1" dirty="0">
            <a:solidFill>
              <a:schemeClr val="bg1"/>
            </a:solidFill>
            <a:effectLst>
              <a:outerShdw blurRad="38100" dist="38100" dir="2700000" algn="tl">
                <a:srgbClr val="000000">
                  <a:alpha val="43137"/>
                </a:srgbClr>
              </a:outerShdw>
            </a:effectLst>
            <a:latin typeface="Cambria" pitchFamily="18" charset="0"/>
          </a:endParaRPr>
        </a:p>
      </dgm:t>
    </dgm:pt>
    <dgm:pt modelId="{4DF5FEB9-8138-4658-B9D6-2C8772629D8D}" type="parTrans" cxnId="{2E9EF132-922B-4442-BCD3-D9E280FE8E7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55E0B750-5AF5-471C-8C29-EF623E656348}" type="sibTrans" cxnId="{2E9EF132-922B-4442-BCD3-D9E280FE8E7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39771DDA-3EA9-4864-A5EC-1EF26AC40DF8}">
      <dgm:prSet phldrT="[Metin]"/>
      <dgm:spPr/>
      <dgm:t>
        <a:bodyPr/>
        <a:lstStyle/>
        <a:p>
          <a:r>
            <a:rPr lang="tr-TR" b="1" i="1"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b="1" i="1" dirty="0">
            <a:solidFill>
              <a:schemeClr val="bg1"/>
            </a:solidFill>
            <a:effectLst>
              <a:outerShdw blurRad="38100" dist="38100" dir="2700000" algn="tl">
                <a:srgbClr val="000000">
                  <a:alpha val="43137"/>
                </a:srgbClr>
              </a:outerShdw>
            </a:effectLst>
            <a:latin typeface="Cambria" pitchFamily="18" charset="0"/>
          </a:endParaRPr>
        </a:p>
      </dgm:t>
    </dgm:pt>
    <dgm:pt modelId="{8C66788F-F63C-4AD2-8AB6-D4FD1A38B1E0}" type="parTrans" cxnId="{1C63F33C-BD12-4DFE-9D41-EDFBEA172F9E}">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64A848E-0AA3-4BBA-B027-DA2F91FDDB1E}" type="sibTrans" cxnId="{1C63F33C-BD12-4DFE-9D41-EDFBEA172F9E}">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BE7A7E4E-CC43-4905-88BC-97EC07C27190}">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normal gelişim gösteren akranlarına göre daha fazla problem davranış sergilerler.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95A618BF-9EE6-4E67-8A10-901977F5AB55}" type="parTrans" cxnId="{AEC8D0FF-FC0F-433F-ADBB-36A7294B118E}">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758DCC5A-2214-40F0-BD0D-85C2690DBF5E}" type="sibTrans" cxnId="{AEC8D0FF-FC0F-433F-ADBB-36A7294B118E}">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7E1FA2F4-7AAD-4C71-845B-403EADC91B73}">
      <dgm:prSet phldrT="[Metin]"/>
      <dgm:spPr/>
      <dgm:t>
        <a:bodyPr/>
        <a:lstStyle/>
        <a:p>
          <a:r>
            <a:rPr lang="tr-TR" b="1" i="1"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b="1" i="1" dirty="0">
            <a:solidFill>
              <a:schemeClr val="bg1"/>
            </a:solidFill>
            <a:effectLst>
              <a:outerShdw blurRad="38100" dist="38100" dir="2700000" algn="tl">
                <a:srgbClr val="000000">
                  <a:alpha val="43137"/>
                </a:srgbClr>
              </a:outerShdw>
            </a:effectLst>
            <a:latin typeface="Cambria" pitchFamily="18" charset="0"/>
          </a:endParaRPr>
        </a:p>
      </dgm:t>
    </dgm:pt>
    <dgm:pt modelId="{92C29B47-6AF6-4B14-BD84-6873B54C3BE0}" type="parTrans" cxnId="{52D9A0E5-37E9-4DAE-8421-630EBD4474F3}">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3AF3AF94-EDE1-41B1-BCD6-E674B85424E7}" type="sibTrans" cxnId="{52D9A0E5-37E9-4DAE-8421-630EBD4474F3}">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5EDAC224-EF67-4281-A0B0-671DC058F2CF}">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Bu davranış problemlerinin nedenleri ve işlevleri onların davranışsal özelliklerinin temelini oluşturur.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6A4634FF-0519-4C2A-B2A7-828B14CF32CF}" type="parTrans" cxnId="{64B72A05-18B2-473C-9BF0-5B771C17A5C0}">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DA8FF00D-F2D0-475C-8CC6-60C3C78EF05E}" type="sibTrans" cxnId="{64B72A05-18B2-473C-9BF0-5B771C17A5C0}">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CEFBA75-C510-4DE3-AB74-A78227190A4A}">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çevresel, genetik ve organik nedenlere bağlıdır. </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9B034D2D-21FC-4D04-97EE-5325F3FE768C}" type="sibTrans" cxnId="{C26D5B3C-DA4E-4025-95CE-4B7D2F55EA5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91E89A46-87D8-4D54-88FB-E46084ECF716}" type="parTrans" cxnId="{C26D5B3C-DA4E-4025-95CE-4B7D2F55EA5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BA4009E-6DD3-490A-84D5-26A5040DB761}" type="pres">
      <dgm:prSet presAssocID="{539ED803-B79C-4DB7-9BCD-AD75E6800418}" presName="Name0" presStyleCnt="0">
        <dgm:presLayoutVars>
          <dgm:dir/>
          <dgm:resizeHandles val="exact"/>
        </dgm:presLayoutVars>
      </dgm:prSet>
      <dgm:spPr/>
      <dgm:t>
        <a:bodyPr/>
        <a:lstStyle/>
        <a:p>
          <a:endParaRPr lang="tr-TR"/>
        </a:p>
      </dgm:t>
    </dgm:pt>
    <dgm:pt modelId="{83257FAA-8674-4E84-94B6-EEB8436F6AEB}" type="pres">
      <dgm:prSet presAssocID="{E8476958-1004-47BB-86A6-3721F492C594}" presName="node" presStyleLbl="node1" presStyleIdx="0" presStyleCnt="3">
        <dgm:presLayoutVars>
          <dgm:bulletEnabled val="1"/>
        </dgm:presLayoutVars>
      </dgm:prSet>
      <dgm:spPr/>
      <dgm:t>
        <a:bodyPr/>
        <a:lstStyle/>
        <a:p>
          <a:endParaRPr lang="tr-TR"/>
        </a:p>
      </dgm:t>
    </dgm:pt>
    <dgm:pt modelId="{8797E32E-5467-4988-964A-537FBAE7973D}" type="pres">
      <dgm:prSet presAssocID="{55E0B750-5AF5-471C-8C29-EF623E656348}" presName="sibTrans" presStyleCnt="0"/>
      <dgm:spPr/>
      <dgm:t>
        <a:bodyPr/>
        <a:lstStyle/>
        <a:p>
          <a:endParaRPr lang="tr-TR"/>
        </a:p>
      </dgm:t>
    </dgm:pt>
    <dgm:pt modelId="{3553B99D-26F8-4B9C-BEAF-D917BDEC1CBC}" type="pres">
      <dgm:prSet presAssocID="{39771DDA-3EA9-4864-A5EC-1EF26AC40DF8}" presName="node" presStyleLbl="node1" presStyleIdx="1" presStyleCnt="3">
        <dgm:presLayoutVars>
          <dgm:bulletEnabled val="1"/>
        </dgm:presLayoutVars>
      </dgm:prSet>
      <dgm:spPr/>
      <dgm:t>
        <a:bodyPr/>
        <a:lstStyle/>
        <a:p>
          <a:endParaRPr lang="tr-TR"/>
        </a:p>
      </dgm:t>
    </dgm:pt>
    <dgm:pt modelId="{29289299-EF4F-44A4-9ED2-FEAB32A0BF9F}" type="pres">
      <dgm:prSet presAssocID="{064A848E-0AA3-4BBA-B027-DA2F91FDDB1E}" presName="sibTrans" presStyleCnt="0"/>
      <dgm:spPr/>
      <dgm:t>
        <a:bodyPr/>
        <a:lstStyle/>
        <a:p>
          <a:endParaRPr lang="tr-TR"/>
        </a:p>
      </dgm:t>
    </dgm:pt>
    <dgm:pt modelId="{33058DE2-E218-45DA-A6DE-C507B26222A2}" type="pres">
      <dgm:prSet presAssocID="{7E1FA2F4-7AAD-4C71-845B-403EADC91B73}" presName="node" presStyleLbl="node1" presStyleIdx="2" presStyleCnt="3">
        <dgm:presLayoutVars>
          <dgm:bulletEnabled val="1"/>
        </dgm:presLayoutVars>
      </dgm:prSet>
      <dgm:spPr/>
      <dgm:t>
        <a:bodyPr/>
        <a:lstStyle/>
        <a:p>
          <a:endParaRPr lang="tr-TR"/>
        </a:p>
      </dgm:t>
    </dgm:pt>
  </dgm:ptLst>
  <dgm:cxnLst>
    <dgm:cxn modelId="{2E9EF132-922B-4442-BCD3-D9E280FE8E7F}" srcId="{539ED803-B79C-4DB7-9BCD-AD75E6800418}" destId="{E8476958-1004-47BB-86A6-3721F492C594}" srcOrd="0" destOrd="0" parTransId="{4DF5FEB9-8138-4658-B9D6-2C8772629D8D}" sibTransId="{55E0B750-5AF5-471C-8C29-EF623E656348}"/>
    <dgm:cxn modelId="{1C63F33C-BD12-4DFE-9D41-EDFBEA172F9E}" srcId="{539ED803-B79C-4DB7-9BCD-AD75E6800418}" destId="{39771DDA-3EA9-4864-A5EC-1EF26AC40DF8}" srcOrd="1" destOrd="0" parTransId="{8C66788F-F63C-4AD2-8AB6-D4FD1A38B1E0}" sibTransId="{064A848E-0AA3-4BBA-B027-DA2F91FDDB1E}"/>
    <dgm:cxn modelId="{A9E9BE75-9247-4899-9293-E62E715B41D3}" type="presOf" srcId="{5EDAC224-EF67-4281-A0B0-671DC058F2CF}" destId="{33058DE2-E218-45DA-A6DE-C507B26222A2}" srcOrd="0" destOrd="1" presId="urn:microsoft.com/office/officeart/2005/8/layout/hList6"/>
    <dgm:cxn modelId="{9442717A-FEB9-43DA-A659-4CF6AF8B8BA6}" type="presOf" srcId="{39771DDA-3EA9-4864-A5EC-1EF26AC40DF8}" destId="{3553B99D-26F8-4B9C-BEAF-D917BDEC1CBC}" srcOrd="0" destOrd="0" presId="urn:microsoft.com/office/officeart/2005/8/layout/hList6"/>
    <dgm:cxn modelId="{559ACD8A-7761-44E4-BDFC-0C6E81CE050B}" type="presOf" srcId="{7E1FA2F4-7AAD-4C71-845B-403EADC91B73}" destId="{33058DE2-E218-45DA-A6DE-C507B26222A2}" srcOrd="0" destOrd="0" presId="urn:microsoft.com/office/officeart/2005/8/layout/hList6"/>
    <dgm:cxn modelId="{C26D5B3C-DA4E-4025-95CE-4B7D2F55EA52}" srcId="{E8476958-1004-47BB-86A6-3721F492C594}" destId="{ACEFBA75-C510-4DE3-AB74-A78227190A4A}" srcOrd="0" destOrd="0" parTransId="{91E89A46-87D8-4D54-88FB-E46084ECF716}" sibTransId="{9B034D2D-21FC-4D04-97EE-5325F3FE768C}"/>
    <dgm:cxn modelId="{161609A3-23D6-4486-B82F-C00FEDA0AE85}" type="presOf" srcId="{BE7A7E4E-CC43-4905-88BC-97EC07C27190}" destId="{3553B99D-26F8-4B9C-BEAF-D917BDEC1CBC}" srcOrd="0" destOrd="1" presId="urn:microsoft.com/office/officeart/2005/8/layout/hList6"/>
    <dgm:cxn modelId="{AEC8D0FF-FC0F-433F-ADBB-36A7294B118E}" srcId="{39771DDA-3EA9-4864-A5EC-1EF26AC40DF8}" destId="{BE7A7E4E-CC43-4905-88BC-97EC07C27190}" srcOrd="0" destOrd="0" parTransId="{95A618BF-9EE6-4E67-8A10-901977F5AB55}" sibTransId="{758DCC5A-2214-40F0-BD0D-85C2690DBF5E}"/>
    <dgm:cxn modelId="{64B72A05-18B2-473C-9BF0-5B771C17A5C0}" srcId="{7E1FA2F4-7AAD-4C71-845B-403EADC91B73}" destId="{5EDAC224-EF67-4281-A0B0-671DC058F2CF}" srcOrd="0" destOrd="0" parTransId="{6A4634FF-0519-4C2A-B2A7-828B14CF32CF}" sibTransId="{DA8FF00D-F2D0-475C-8CC6-60C3C78EF05E}"/>
    <dgm:cxn modelId="{EAC107F2-605F-46E8-8DC0-1DFAF7E5E3E1}" type="presOf" srcId="{ACEFBA75-C510-4DE3-AB74-A78227190A4A}" destId="{83257FAA-8674-4E84-94B6-EEB8436F6AEB}" srcOrd="0" destOrd="1" presId="urn:microsoft.com/office/officeart/2005/8/layout/hList6"/>
    <dgm:cxn modelId="{52D9A0E5-37E9-4DAE-8421-630EBD4474F3}" srcId="{539ED803-B79C-4DB7-9BCD-AD75E6800418}" destId="{7E1FA2F4-7AAD-4C71-845B-403EADC91B73}" srcOrd="2" destOrd="0" parTransId="{92C29B47-6AF6-4B14-BD84-6873B54C3BE0}" sibTransId="{3AF3AF94-EDE1-41B1-BCD6-E674B85424E7}"/>
    <dgm:cxn modelId="{D04CBF13-1CEC-4010-9B27-EF546D4EFD0C}" type="presOf" srcId="{539ED803-B79C-4DB7-9BCD-AD75E6800418}" destId="{EBA4009E-6DD3-490A-84D5-26A5040DB761}" srcOrd="0" destOrd="0" presId="urn:microsoft.com/office/officeart/2005/8/layout/hList6"/>
    <dgm:cxn modelId="{765494AB-FE87-4C82-92AD-3EBC3202CB0C}" type="presOf" srcId="{E8476958-1004-47BB-86A6-3721F492C594}" destId="{83257FAA-8674-4E84-94B6-EEB8436F6AEB}" srcOrd="0" destOrd="0" presId="urn:microsoft.com/office/officeart/2005/8/layout/hList6"/>
    <dgm:cxn modelId="{59955BA7-674F-4C15-94F5-3A8B59FA67F9}" type="presParOf" srcId="{EBA4009E-6DD3-490A-84D5-26A5040DB761}" destId="{83257FAA-8674-4E84-94B6-EEB8436F6AEB}" srcOrd="0" destOrd="0" presId="urn:microsoft.com/office/officeart/2005/8/layout/hList6"/>
    <dgm:cxn modelId="{BD4E4774-8900-41B0-B11D-49CD72332AFE}" type="presParOf" srcId="{EBA4009E-6DD3-490A-84D5-26A5040DB761}" destId="{8797E32E-5467-4988-964A-537FBAE7973D}" srcOrd="1" destOrd="0" presId="urn:microsoft.com/office/officeart/2005/8/layout/hList6"/>
    <dgm:cxn modelId="{E64E3D81-11A9-45F2-822B-CED1B7C2348B}" type="presParOf" srcId="{EBA4009E-6DD3-490A-84D5-26A5040DB761}" destId="{3553B99D-26F8-4B9C-BEAF-D917BDEC1CBC}" srcOrd="2" destOrd="0" presId="urn:microsoft.com/office/officeart/2005/8/layout/hList6"/>
    <dgm:cxn modelId="{9D9D8E63-EC8C-4E14-86D7-955AB361A0AA}" type="presParOf" srcId="{EBA4009E-6DD3-490A-84D5-26A5040DB761}" destId="{29289299-EF4F-44A4-9ED2-FEAB32A0BF9F}" srcOrd="3" destOrd="0" presId="urn:microsoft.com/office/officeart/2005/8/layout/hList6"/>
    <dgm:cxn modelId="{892FCD1C-CDE5-4ED0-9DF8-6D290FFAC900}" type="presParOf" srcId="{EBA4009E-6DD3-490A-84D5-26A5040DB761}" destId="{33058DE2-E218-45DA-A6DE-C507B26222A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88132-404D-42B8-81E6-49251FA07102}" type="doc">
      <dgm:prSet loTypeId="urn:microsoft.com/office/officeart/2008/layout/AscendingPictureAccentProcess" loCatId="process" qsTypeId="urn:microsoft.com/office/officeart/2005/8/quickstyle/3d1" qsCatId="3D" csTypeId="urn:microsoft.com/office/officeart/2005/8/colors/colorful1#11" csCatId="colorful" phldr="1"/>
      <dgm:spPr/>
      <dgm:t>
        <a:bodyPr/>
        <a:lstStyle/>
        <a:p>
          <a:endParaRPr lang="tr-TR"/>
        </a:p>
      </dgm:t>
    </dgm:pt>
    <dgm:pt modelId="{24F19D62-1C02-4F10-8F6E-DCE205EAA610}">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Destek ihtiyaçlarına göre sınıflandırma</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DCDF6666-97BE-4A6E-BBBA-2A6AC5A3071E}" type="parTrans" cxnId="{B07BE09C-E319-4D38-9E9C-E58703A6F501}">
      <dgm:prSet/>
      <dgm:spPr/>
      <dgm:t>
        <a:bodyPr/>
        <a:lstStyle/>
        <a:p>
          <a:endParaRPr lang="tr-TR"/>
        </a:p>
      </dgm:t>
    </dgm:pt>
    <dgm:pt modelId="{C5D1EB3A-4C4D-42C4-8F87-9C660F95B3C3}" type="sibTrans" cxnId="{B07BE09C-E319-4D38-9E9C-E58703A6F501}">
      <dgm:prSet/>
      <dgm:spPr/>
      <dgm:t>
        <a:bodyPr/>
        <a:lstStyle/>
        <a:p>
          <a:endParaRPr lang="tr-TR"/>
        </a:p>
      </dgm:t>
    </dgm:pt>
    <dgm:pt modelId="{651904C7-1775-4316-B8C7-4E353BAB4B77}">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Nedenlerine göre sınıflandırma</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5D4A872F-C739-4EDC-8DE9-2775FA3BFAAB}" type="parTrans" cxnId="{864E5812-3895-4376-B3A3-C90F0971FDD8}">
      <dgm:prSet/>
      <dgm:spPr/>
      <dgm:t>
        <a:bodyPr/>
        <a:lstStyle/>
        <a:p>
          <a:endParaRPr lang="tr-TR"/>
        </a:p>
      </dgm:t>
    </dgm:pt>
    <dgm:pt modelId="{864AFD54-7CED-4E4F-AE59-A0CCCAB4651F}" type="sibTrans" cxnId="{864E5812-3895-4376-B3A3-C90F0971FDD8}">
      <dgm:prSet/>
      <dgm:spPr/>
      <dgm:t>
        <a:bodyPr/>
        <a:lstStyle/>
        <a:p>
          <a:endParaRPr lang="tr-TR"/>
        </a:p>
      </dgm:t>
    </dgm:pt>
    <dgm:pt modelId="{267C4CE8-8CFA-4739-BAA4-247F4D30C9BF}">
      <dgm:prSet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Ağırlık derecesine göre sınıflandırma</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13101B96-9FCB-47B9-A618-CC54BD4EED64}" type="parTrans" cxnId="{0565368C-DBB9-4E52-8E05-17B01DE7AF49}">
      <dgm:prSet/>
      <dgm:spPr/>
      <dgm:t>
        <a:bodyPr/>
        <a:lstStyle/>
        <a:p>
          <a:endParaRPr lang="tr-TR"/>
        </a:p>
      </dgm:t>
    </dgm:pt>
    <dgm:pt modelId="{4EB59A19-DDE5-48C3-B86F-AED496EE2F24}" type="sibTrans" cxnId="{0565368C-DBB9-4E52-8E05-17B01DE7AF49}">
      <dgm:prSet/>
      <dgm:spPr/>
      <dgm:t>
        <a:bodyPr/>
        <a:lstStyle/>
        <a:p>
          <a:endParaRPr lang="tr-TR"/>
        </a:p>
      </dgm:t>
    </dgm:pt>
    <dgm:pt modelId="{45FDDF85-3716-4551-AF59-48550593635C}" type="pres">
      <dgm:prSet presAssocID="{A9288132-404D-42B8-81E6-49251FA07102}" presName="Name0" presStyleCnt="0">
        <dgm:presLayoutVars>
          <dgm:chMax val="7"/>
          <dgm:chPref val="7"/>
          <dgm:dir/>
        </dgm:presLayoutVars>
      </dgm:prSet>
      <dgm:spPr/>
      <dgm:t>
        <a:bodyPr/>
        <a:lstStyle/>
        <a:p>
          <a:endParaRPr lang="tr-TR"/>
        </a:p>
      </dgm:t>
    </dgm:pt>
    <dgm:pt modelId="{CA751550-75D2-42E3-95EF-74D8815ECE6B}" type="pres">
      <dgm:prSet presAssocID="{A9288132-404D-42B8-81E6-49251FA07102}" presName="dot1" presStyleLbl="alignNode1" presStyleIdx="0" presStyleCnt="12"/>
      <dgm:spPr/>
    </dgm:pt>
    <dgm:pt modelId="{620A8590-F7CE-412F-8A91-12F14135F8B0}" type="pres">
      <dgm:prSet presAssocID="{A9288132-404D-42B8-81E6-49251FA07102}" presName="dot2" presStyleLbl="alignNode1" presStyleIdx="1" presStyleCnt="12"/>
      <dgm:spPr/>
    </dgm:pt>
    <dgm:pt modelId="{03745367-1743-44D0-8396-DBFC59B181A2}" type="pres">
      <dgm:prSet presAssocID="{A9288132-404D-42B8-81E6-49251FA07102}" presName="dot3" presStyleLbl="alignNode1" presStyleIdx="2" presStyleCnt="12"/>
      <dgm:spPr/>
    </dgm:pt>
    <dgm:pt modelId="{2A843BFE-5C98-411C-89EA-C48A6A7F32D8}" type="pres">
      <dgm:prSet presAssocID="{A9288132-404D-42B8-81E6-49251FA07102}" presName="dot4" presStyleLbl="alignNode1" presStyleIdx="3" presStyleCnt="12"/>
      <dgm:spPr/>
    </dgm:pt>
    <dgm:pt modelId="{9A143AAB-993B-4CEC-B436-C40055071169}" type="pres">
      <dgm:prSet presAssocID="{A9288132-404D-42B8-81E6-49251FA07102}" presName="dot5" presStyleLbl="alignNode1" presStyleIdx="4" presStyleCnt="12"/>
      <dgm:spPr/>
    </dgm:pt>
    <dgm:pt modelId="{721EF087-C1A4-4B4A-8938-9E419A379349}" type="pres">
      <dgm:prSet presAssocID="{A9288132-404D-42B8-81E6-49251FA07102}" presName="dotArrow1" presStyleLbl="alignNode1" presStyleIdx="5" presStyleCnt="12"/>
      <dgm:spPr/>
    </dgm:pt>
    <dgm:pt modelId="{7D766B0B-F78E-443F-993A-3E12BE03DE34}" type="pres">
      <dgm:prSet presAssocID="{A9288132-404D-42B8-81E6-49251FA07102}" presName="dotArrow2" presStyleLbl="alignNode1" presStyleIdx="6" presStyleCnt="12"/>
      <dgm:spPr/>
    </dgm:pt>
    <dgm:pt modelId="{9190DFF0-8854-471B-85C2-149164757A6A}" type="pres">
      <dgm:prSet presAssocID="{A9288132-404D-42B8-81E6-49251FA07102}" presName="dotArrow3" presStyleLbl="alignNode1" presStyleIdx="7" presStyleCnt="12"/>
      <dgm:spPr/>
    </dgm:pt>
    <dgm:pt modelId="{DD3D44AB-5706-47DD-9D75-FAA976B967CE}" type="pres">
      <dgm:prSet presAssocID="{A9288132-404D-42B8-81E6-49251FA07102}" presName="dotArrow4" presStyleLbl="alignNode1" presStyleIdx="8" presStyleCnt="12"/>
      <dgm:spPr/>
    </dgm:pt>
    <dgm:pt modelId="{6B133089-8113-4422-9A92-EC29AAFF74A9}" type="pres">
      <dgm:prSet presAssocID="{A9288132-404D-42B8-81E6-49251FA07102}" presName="dotArrow5" presStyleLbl="alignNode1" presStyleIdx="9" presStyleCnt="12"/>
      <dgm:spPr/>
    </dgm:pt>
    <dgm:pt modelId="{B1F3BCE1-17C2-4639-B24B-CE137573D0EC}" type="pres">
      <dgm:prSet presAssocID="{A9288132-404D-42B8-81E6-49251FA07102}" presName="dotArrow6" presStyleLbl="alignNode1" presStyleIdx="10" presStyleCnt="12"/>
      <dgm:spPr/>
    </dgm:pt>
    <dgm:pt modelId="{6ADFFE7D-C6C3-41B2-956E-B22582AE3ADB}" type="pres">
      <dgm:prSet presAssocID="{A9288132-404D-42B8-81E6-49251FA07102}" presName="dotArrow7" presStyleLbl="alignNode1" presStyleIdx="11" presStyleCnt="12"/>
      <dgm:spPr/>
    </dgm:pt>
    <dgm:pt modelId="{A71C9674-4466-479A-B724-50AD1F114DD0}" type="pres">
      <dgm:prSet presAssocID="{24F19D62-1C02-4F10-8F6E-DCE205EAA610}" presName="parTx1" presStyleLbl="node1" presStyleIdx="0" presStyleCnt="3"/>
      <dgm:spPr/>
      <dgm:t>
        <a:bodyPr/>
        <a:lstStyle/>
        <a:p>
          <a:endParaRPr lang="tr-TR"/>
        </a:p>
      </dgm:t>
    </dgm:pt>
    <dgm:pt modelId="{DDE45C2C-62FD-40C6-AE5E-276F89A3B12A}" type="pres">
      <dgm:prSet presAssocID="{C5D1EB3A-4C4D-42C4-8F87-9C660F95B3C3}" presName="picture1" presStyleCnt="0"/>
      <dgm:spPr/>
    </dgm:pt>
    <dgm:pt modelId="{2112D420-E30A-4E1C-8B7C-75ECB179B3F4}" type="pres">
      <dgm:prSet presAssocID="{C5D1EB3A-4C4D-42C4-8F87-9C660F95B3C3}" presName="imageRepeatNode" presStyleLbl="fgImgPlace1" presStyleIdx="0" presStyleCnt="3"/>
      <dgm:spPr>
        <a:prstGeom prst="sun">
          <a:avLst/>
        </a:prstGeom>
      </dgm:spPr>
      <dgm:t>
        <a:bodyPr/>
        <a:lstStyle/>
        <a:p>
          <a:endParaRPr lang="tr-TR"/>
        </a:p>
      </dgm:t>
    </dgm:pt>
    <dgm:pt modelId="{806E49AA-CF44-4D92-893A-F4CB6C577C8A}" type="pres">
      <dgm:prSet presAssocID="{267C4CE8-8CFA-4739-BAA4-247F4D30C9BF}" presName="parTx2" presStyleLbl="node1" presStyleIdx="1" presStyleCnt="3"/>
      <dgm:spPr/>
      <dgm:t>
        <a:bodyPr/>
        <a:lstStyle/>
        <a:p>
          <a:endParaRPr lang="tr-TR"/>
        </a:p>
      </dgm:t>
    </dgm:pt>
    <dgm:pt modelId="{D5734D87-C0C4-4C42-B62D-949435BB87AE}" type="pres">
      <dgm:prSet presAssocID="{4EB59A19-DDE5-48C3-B86F-AED496EE2F24}" presName="picture2" presStyleCnt="0"/>
      <dgm:spPr/>
    </dgm:pt>
    <dgm:pt modelId="{44502362-9189-4876-A466-0081DF2188FE}" type="pres">
      <dgm:prSet presAssocID="{4EB59A19-DDE5-48C3-B86F-AED496EE2F24}" presName="imageRepeatNode" presStyleLbl="fgImgPlace1" presStyleIdx="1" presStyleCnt="3"/>
      <dgm:spPr>
        <a:prstGeom prst="sun">
          <a:avLst/>
        </a:prstGeom>
      </dgm:spPr>
      <dgm:t>
        <a:bodyPr/>
        <a:lstStyle/>
        <a:p>
          <a:endParaRPr lang="tr-TR"/>
        </a:p>
      </dgm:t>
    </dgm:pt>
    <dgm:pt modelId="{3BB6471C-7E23-4C73-96AE-8AAD4EB663C0}" type="pres">
      <dgm:prSet presAssocID="{651904C7-1775-4316-B8C7-4E353BAB4B77}" presName="parTx3" presStyleLbl="node1" presStyleIdx="2" presStyleCnt="3"/>
      <dgm:spPr/>
      <dgm:t>
        <a:bodyPr/>
        <a:lstStyle/>
        <a:p>
          <a:endParaRPr lang="tr-TR"/>
        </a:p>
      </dgm:t>
    </dgm:pt>
    <dgm:pt modelId="{37DD9CAE-FFCF-41C1-8928-2C9258FFB351}" type="pres">
      <dgm:prSet presAssocID="{864AFD54-7CED-4E4F-AE59-A0CCCAB4651F}" presName="picture3" presStyleCnt="0"/>
      <dgm:spPr/>
    </dgm:pt>
    <dgm:pt modelId="{958D709C-D8A7-406C-BBEF-3DFAD7A9B20F}" type="pres">
      <dgm:prSet presAssocID="{864AFD54-7CED-4E4F-AE59-A0CCCAB4651F}" presName="imageRepeatNode" presStyleLbl="fgImgPlace1" presStyleIdx="2" presStyleCnt="3"/>
      <dgm:spPr>
        <a:prstGeom prst="sun">
          <a:avLst/>
        </a:prstGeom>
      </dgm:spPr>
      <dgm:t>
        <a:bodyPr/>
        <a:lstStyle/>
        <a:p>
          <a:endParaRPr lang="tr-TR"/>
        </a:p>
      </dgm:t>
    </dgm:pt>
  </dgm:ptLst>
  <dgm:cxnLst>
    <dgm:cxn modelId="{0565368C-DBB9-4E52-8E05-17B01DE7AF49}" srcId="{A9288132-404D-42B8-81E6-49251FA07102}" destId="{267C4CE8-8CFA-4739-BAA4-247F4D30C9BF}" srcOrd="1" destOrd="0" parTransId="{13101B96-9FCB-47B9-A618-CC54BD4EED64}" sibTransId="{4EB59A19-DDE5-48C3-B86F-AED496EE2F24}"/>
    <dgm:cxn modelId="{C87376B5-D683-4ECC-B5F2-D09AF18FD99E}" type="presOf" srcId="{A9288132-404D-42B8-81E6-49251FA07102}" destId="{45FDDF85-3716-4551-AF59-48550593635C}" srcOrd="0" destOrd="0" presId="urn:microsoft.com/office/officeart/2008/layout/AscendingPictureAccentProcess"/>
    <dgm:cxn modelId="{423409DA-E35B-48AF-8AE7-CE01DCF84DD7}" type="presOf" srcId="{4EB59A19-DDE5-48C3-B86F-AED496EE2F24}" destId="{44502362-9189-4876-A466-0081DF2188FE}" srcOrd="0" destOrd="0" presId="urn:microsoft.com/office/officeart/2008/layout/AscendingPictureAccentProcess"/>
    <dgm:cxn modelId="{EC683859-20AA-4F73-95C9-EFD0B48B72F3}" type="presOf" srcId="{C5D1EB3A-4C4D-42C4-8F87-9C660F95B3C3}" destId="{2112D420-E30A-4E1C-8B7C-75ECB179B3F4}" srcOrd="0" destOrd="0" presId="urn:microsoft.com/office/officeart/2008/layout/AscendingPictureAccentProcess"/>
    <dgm:cxn modelId="{340A1B6E-CAF9-4619-8D26-A787D34FDC4B}" type="presOf" srcId="{267C4CE8-8CFA-4739-BAA4-247F4D30C9BF}" destId="{806E49AA-CF44-4D92-893A-F4CB6C577C8A}" srcOrd="0" destOrd="0" presId="urn:microsoft.com/office/officeart/2008/layout/AscendingPictureAccentProcess"/>
    <dgm:cxn modelId="{864E5812-3895-4376-B3A3-C90F0971FDD8}" srcId="{A9288132-404D-42B8-81E6-49251FA07102}" destId="{651904C7-1775-4316-B8C7-4E353BAB4B77}" srcOrd="2" destOrd="0" parTransId="{5D4A872F-C739-4EDC-8DE9-2775FA3BFAAB}" sibTransId="{864AFD54-7CED-4E4F-AE59-A0CCCAB4651F}"/>
    <dgm:cxn modelId="{5E44C685-4A2B-4620-8284-738DC4067790}" type="presOf" srcId="{651904C7-1775-4316-B8C7-4E353BAB4B77}" destId="{3BB6471C-7E23-4C73-96AE-8AAD4EB663C0}" srcOrd="0" destOrd="0" presId="urn:microsoft.com/office/officeart/2008/layout/AscendingPictureAccentProcess"/>
    <dgm:cxn modelId="{CC65D387-1714-4E65-A44F-6E04FA7F4D7A}" type="presOf" srcId="{864AFD54-7CED-4E4F-AE59-A0CCCAB4651F}" destId="{958D709C-D8A7-406C-BBEF-3DFAD7A9B20F}" srcOrd="0" destOrd="0" presId="urn:microsoft.com/office/officeart/2008/layout/AscendingPictureAccentProcess"/>
    <dgm:cxn modelId="{96831CD1-23D1-44AC-AD26-2E7D47E78DD0}" type="presOf" srcId="{24F19D62-1C02-4F10-8F6E-DCE205EAA610}" destId="{A71C9674-4466-479A-B724-50AD1F114DD0}" srcOrd="0" destOrd="0" presId="urn:microsoft.com/office/officeart/2008/layout/AscendingPictureAccentProcess"/>
    <dgm:cxn modelId="{B07BE09C-E319-4D38-9E9C-E58703A6F501}" srcId="{A9288132-404D-42B8-81E6-49251FA07102}" destId="{24F19D62-1C02-4F10-8F6E-DCE205EAA610}" srcOrd="0" destOrd="0" parTransId="{DCDF6666-97BE-4A6E-BBBA-2A6AC5A3071E}" sibTransId="{C5D1EB3A-4C4D-42C4-8F87-9C660F95B3C3}"/>
    <dgm:cxn modelId="{D4CAE2E3-0403-4047-B42C-270EE183CDDC}" type="presParOf" srcId="{45FDDF85-3716-4551-AF59-48550593635C}" destId="{CA751550-75D2-42E3-95EF-74D8815ECE6B}" srcOrd="0" destOrd="0" presId="urn:microsoft.com/office/officeart/2008/layout/AscendingPictureAccentProcess"/>
    <dgm:cxn modelId="{A31E7795-DDC1-4924-B0A8-83CDE1199542}" type="presParOf" srcId="{45FDDF85-3716-4551-AF59-48550593635C}" destId="{620A8590-F7CE-412F-8A91-12F14135F8B0}" srcOrd="1" destOrd="0" presId="urn:microsoft.com/office/officeart/2008/layout/AscendingPictureAccentProcess"/>
    <dgm:cxn modelId="{49E43A8B-4C8D-43E0-ACF9-254C7B16C31B}" type="presParOf" srcId="{45FDDF85-3716-4551-AF59-48550593635C}" destId="{03745367-1743-44D0-8396-DBFC59B181A2}" srcOrd="2" destOrd="0" presId="urn:microsoft.com/office/officeart/2008/layout/AscendingPictureAccentProcess"/>
    <dgm:cxn modelId="{7E6E3E5D-64FB-47E1-8391-613C421B1638}" type="presParOf" srcId="{45FDDF85-3716-4551-AF59-48550593635C}" destId="{2A843BFE-5C98-411C-89EA-C48A6A7F32D8}" srcOrd="3" destOrd="0" presId="urn:microsoft.com/office/officeart/2008/layout/AscendingPictureAccentProcess"/>
    <dgm:cxn modelId="{29A9A047-D5B1-48AA-B87A-B2CE91ECAAAF}" type="presParOf" srcId="{45FDDF85-3716-4551-AF59-48550593635C}" destId="{9A143AAB-993B-4CEC-B436-C40055071169}" srcOrd="4" destOrd="0" presId="urn:microsoft.com/office/officeart/2008/layout/AscendingPictureAccentProcess"/>
    <dgm:cxn modelId="{C061B765-D86E-4F4A-9562-2B07E2299236}" type="presParOf" srcId="{45FDDF85-3716-4551-AF59-48550593635C}" destId="{721EF087-C1A4-4B4A-8938-9E419A379349}" srcOrd="5" destOrd="0" presId="urn:microsoft.com/office/officeart/2008/layout/AscendingPictureAccentProcess"/>
    <dgm:cxn modelId="{E5CEADFE-BF49-4B87-9E5F-B844E4FB00AA}" type="presParOf" srcId="{45FDDF85-3716-4551-AF59-48550593635C}" destId="{7D766B0B-F78E-443F-993A-3E12BE03DE34}" srcOrd="6" destOrd="0" presId="urn:microsoft.com/office/officeart/2008/layout/AscendingPictureAccentProcess"/>
    <dgm:cxn modelId="{BD318D08-859D-4DD5-A691-69A2C9C761C9}" type="presParOf" srcId="{45FDDF85-3716-4551-AF59-48550593635C}" destId="{9190DFF0-8854-471B-85C2-149164757A6A}" srcOrd="7" destOrd="0" presId="urn:microsoft.com/office/officeart/2008/layout/AscendingPictureAccentProcess"/>
    <dgm:cxn modelId="{76163637-D789-418E-B563-68F20BEB62A3}" type="presParOf" srcId="{45FDDF85-3716-4551-AF59-48550593635C}" destId="{DD3D44AB-5706-47DD-9D75-FAA976B967CE}" srcOrd="8" destOrd="0" presId="urn:microsoft.com/office/officeart/2008/layout/AscendingPictureAccentProcess"/>
    <dgm:cxn modelId="{4D8A1224-AD69-4C6C-A33C-7B6D670F898C}" type="presParOf" srcId="{45FDDF85-3716-4551-AF59-48550593635C}" destId="{6B133089-8113-4422-9A92-EC29AAFF74A9}" srcOrd="9" destOrd="0" presId="urn:microsoft.com/office/officeart/2008/layout/AscendingPictureAccentProcess"/>
    <dgm:cxn modelId="{495D5698-7B6B-4E08-92C9-88B2459CCA0C}" type="presParOf" srcId="{45FDDF85-3716-4551-AF59-48550593635C}" destId="{B1F3BCE1-17C2-4639-B24B-CE137573D0EC}" srcOrd="10" destOrd="0" presId="urn:microsoft.com/office/officeart/2008/layout/AscendingPictureAccentProcess"/>
    <dgm:cxn modelId="{60487EB9-CCB9-427A-95D4-6E45EEC0F7C5}" type="presParOf" srcId="{45FDDF85-3716-4551-AF59-48550593635C}" destId="{6ADFFE7D-C6C3-41B2-956E-B22582AE3ADB}" srcOrd="11" destOrd="0" presId="urn:microsoft.com/office/officeart/2008/layout/AscendingPictureAccentProcess"/>
    <dgm:cxn modelId="{E0D9309E-08F9-4B81-AD2B-F2A1A1A05F4B}" type="presParOf" srcId="{45FDDF85-3716-4551-AF59-48550593635C}" destId="{A71C9674-4466-479A-B724-50AD1F114DD0}" srcOrd="12" destOrd="0" presId="urn:microsoft.com/office/officeart/2008/layout/AscendingPictureAccentProcess"/>
    <dgm:cxn modelId="{3BE3ACA8-B83E-45D7-8813-066CAF15FB9D}" type="presParOf" srcId="{45FDDF85-3716-4551-AF59-48550593635C}" destId="{DDE45C2C-62FD-40C6-AE5E-276F89A3B12A}" srcOrd="13" destOrd="0" presId="urn:microsoft.com/office/officeart/2008/layout/AscendingPictureAccentProcess"/>
    <dgm:cxn modelId="{DA4E658F-6898-4D73-97E5-3BCD10214C95}" type="presParOf" srcId="{DDE45C2C-62FD-40C6-AE5E-276F89A3B12A}" destId="{2112D420-E30A-4E1C-8B7C-75ECB179B3F4}" srcOrd="0" destOrd="0" presId="urn:microsoft.com/office/officeart/2008/layout/AscendingPictureAccentProcess"/>
    <dgm:cxn modelId="{74A866CB-0A6E-4C5A-9A5F-8C525025FC99}" type="presParOf" srcId="{45FDDF85-3716-4551-AF59-48550593635C}" destId="{806E49AA-CF44-4D92-893A-F4CB6C577C8A}" srcOrd="14" destOrd="0" presId="urn:microsoft.com/office/officeart/2008/layout/AscendingPictureAccentProcess"/>
    <dgm:cxn modelId="{3F772375-9D8B-4854-9223-E92D34FCE1E2}" type="presParOf" srcId="{45FDDF85-3716-4551-AF59-48550593635C}" destId="{D5734D87-C0C4-4C42-B62D-949435BB87AE}" srcOrd="15" destOrd="0" presId="urn:microsoft.com/office/officeart/2008/layout/AscendingPictureAccentProcess"/>
    <dgm:cxn modelId="{313BEB8E-6F9C-446B-A4D5-23AA99DBDDBF}" type="presParOf" srcId="{D5734D87-C0C4-4C42-B62D-949435BB87AE}" destId="{44502362-9189-4876-A466-0081DF2188FE}" srcOrd="0" destOrd="0" presId="urn:microsoft.com/office/officeart/2008/layout/AscendingPictureAccentProcess"/>
    <dgm:cxn modelId="{17477C4E-6B27-4537-B388-069FD7A2BE6C}" type="presParOf" srcId="{45FDDF85-3716-4551-AF59-48550593635C}" destId="{3BB6471C-7E23-4C73-96AE-8AAD4EB663C0}" srcOrd="16" destOrd="0" presId="urn:microsoft.com/office/officeart/2008/layout/AscendingPictureAccentProcess"/>
    <dgm:cxn modelId="{1047076C-E9B2-4426-B879-3B22274B6E29}" type="presParOf" srcId="{45FDDF85-3716-4551-AF59-48550593635C}" destId="{37DD9CAE-FFCF-41C1-8928-2C9258FFB351}" srcOrd="17" destOrd="0" presId="urn:microsoft.com/office/officeart/2008/layout/AscendingPictureAccentProcess"/>
    <dgm:cxn modelId="{1087188E-D84F-48D3-95F2-96128999C6F8}" type="presParOf" srcId="{37DD9CAE-FFCF-41C1-8928-2C9258FFB351}" destId="{958D709C-D8A7-406C-BBEF-3DFAD7A9B20F}"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46C9093-338E-480C-ABFB-765CE7FA3DE5}" type="doc">
      <dgm:prSet loTypeId="urn:microsoft.com/office/officeart/2005/8/layout/hList6" loCatId="list" qsTypeId="urn:microsoft.com/office/officeart/2005/8/quickstyle/3d1" qsCatId="3D" csTypeId="urn:microsoft.com/office/officeart/2005/8/colors/colorful1#6" csCatId="colorful" phldr="1"/>
      <dgm:spPr/>
      <dgm:t>
        <a:bodyPr/>
        <a:lstStyle/>
        <a:p>
          <a:endParaRPr lang="tr-TR"/>
        </a:p>
      </dgm:t>
    </dgm:pt>
    <dgm:pt modelId="{8D7A547C-295C-41D8-90F9-1B77BB9ECC1B}">
      <dgm:prSet phldrT="[Metin]"/>
      <dgm:spPr/>
      <dgm:t>
        <a:bodyPr/>
        <a:lstStyle/>
        <a:p>
          <a:r>
            <a:rPr lang="tr-TR" b="1" i="1"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b="1" i="1" dirty="0">
            <a:solidFill>
              <a:schemeClr val="bg1"/>
            </a:solidFill>
            <a:effectLst>
              <a:outerShdw blurRad="38100" dist="38100" dir="2700000" algn="tl">
                <a:srgbClr val="000000">
                  <a:alpha val="43137"/>
                </a:srgbClr>
              </a:outerShdw>
            </a:effectLst>
            <a:latin typeface="Cambria" pitchFamily="18" charset="0"/>
          </a:endParaRPr>
        </a:p>
      </dgm:t>
    </dgm:pt>
    <dgm:pt modelId="{B3065C2A-4252-4668-8E2F-1766A2531AF3}" type="parTrans" cxnId="{DB059875-95F0-4646-B858-2B48388B6E4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4D815AA-8312-4F08-99E9-1517BC3C937D}" type="sibTrans" cxnId="{DB059875-95F0-4646-B858-2B48388B6E4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FB70913-A2D1-446D-A60E-50BB9C61A7E2}">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Kendi duygu ve düşüncelerini ifade etme gibi iletişim becerilerinde sınırlılık göstermeleri ve günlük etkinliklere katılmada güçlük yaşamaları nedeniyle </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A9181491-4437-4D03-BC31-A323F27162C5}" type="parTrans" cxnId="{A30372FE-DD98-41C8-8852-EF2CD4CBEF4C}">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29F08750-9662-45DA-8F21-808046C5F292}" type="sibTrans" cxnId="{A30372FE-DD98-41C8-8852-EF2CD4CBEF4C}">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5CEEBA9C-A290-4C59-832F-933E26B38FBF}">
      <dgm:prSet phldrT="[Metin]"/>
      <dgm:spPr/>
      <dgm:t>
        <a:bodyPr/>
        <a:lstStyle/>
        <a:p>
          <a:r>
            <a:rPr lang="tr-TR" b="1" i="1"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b="1" i="1" dirty="0">
            <a:solidFill>
              <a:schemeClr val="bg1"/>
            </a:solidFill>
            <a:effectLst>
              <a:outerShdw blurRad="38100" dist="38100" dir="2700000" algn="tl">
                <a:srgbClr val="000000">
                  <a:alpha val="43137"/>
                </a:srgbClr>
              </a:outerShdw>
            </a:effectLst>
            <a:latin typeface="Cambria" pitchFamily="18" charset="0"/>
          </a:endParaRPr>
        </a:p>
      </dgm:t>
    </dgm:pt>
    <dgm:pt modelId="{08122323-0884-4376-A56C-8321C278BC22}" type="parTrans" cxnId="{84ED7FA7-41E7-4BB4-A0D1-E53BA7F1F83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D2DA562-664E-4132-8C70-8B89678379E0}" type="sibTrans" cxnId="{84ED7FA7-41E7-4BB4-A0D1-E53BA7F1F83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E808B6D-5213-4AE5-9C3C-C726E024BE2F}">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istenen bir sonuca ulaşma ya da istenmeyen bir sonuçtan kaçma amacıyla davranış problemleri sergiledikleri görülmektedir.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6A79597A-D907-42D4-8DA1-0AE8A43691E6}" type="parTrans" cxnId="{9B1D909E-733B-4B31-B141-C0D0A10005C1}">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A1A20F9-FEE8-41BC-A03F-9AA967EC13CB}" type="sibTrans" cxnId="{9B1D909E-733B-4B31-B141-C0D0A10005C1}">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B0687044-DAF3-4F2C-97F1-7633DE885E8D}">
      <dgm:prSet phldrT="[Metin]"/>
      <dgm:spPr/>
      <dgm:t>
        <a:bodyPr/>
        <a:lstStyle/>
        <a:p>
          <a:r>
            <a:rPr lang="tr-TR" b="1" i="1"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b="1" i="1" dirty="0">
            <a:solidFill>
              <a:schemeClr val="bg1"/>
            </a:solidFill>
            <a:effectLst>
              <a:outerShdw blurRad="38100" dist="38100" dir="2700000" algn="tl">
                <a:srgbClr val="000000">
                  <a:alpha val="43137"/>
                </a:srgbClr>
              </a:outerShdw>
            </a:effectLst>
            <a:latin typeface="Cambria" pitchFamily="18" charset="0"/>
          </a:endParaRPr>
        </a:p>
      </dgm:t>
    </dgm:pt>
    <dgm:pt modelId="{EAA25F80-BC7D-4B64-8E57-B123D56B794F}" type="parTrans" cxnId="{68D7DB01-926A-4EDC-97E7-BD9AF42B3213}">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CE4AE9A0-B4A7-4F8C-AB22-EC74C0675B4A}" type="sibTrans" cxnId="{68D7DB01-926A-4EDC-97E7-BD9AF42B3213}">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6B4F1A13-39D1-4BF1-AC18-F75EC8B4E99F}">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Bu davranış problemleri arasında basmakalıp davranışlar ve kendini yaralama davranışları en sık rastlanılanlardır.</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C833C8B7-F2AE-40C0-B13E-239B0866AFED}" type="parTrans" cxnId="{007604B0-A25D-42C8-94E6-D1C24457110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2A5CA94-69D5-4075-8B0F-298E06850458}" type="sibTrans" cxnId="{007604B0-A25D-42C8-94E6-D1C24457110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3C52995E-A80E-4F0F-ABB6-2BEA67A0FA2D}" type="pres">
      <dgm:prSet presAssocID="{F46C9093-338E-480C-ABFB-765CE7FA3DE5}" presName="Name0" presStyleCnt="0">
        <dgm:presLayoutVars>
          <dgm:dir/>
          <dgm:resizeHandles val="exact"/>
        </dgm:presLayoutVars>
      </dgm:prSet>
      <dgm:spPr/>
      <dgm:t>
        <a:bodyPr/>
        <a:lstStyle/>
        <a:p>
          <a:endParaRPr lang="tr-TR"/>
        </a:p>
      </dgm:t>
    </dgm:pt>
    <dgm:pt modelId="{3B6C17D7-3B33-4934-92CC-A84F100F4FDB}" type="pres">
      <dgm:prSet presAssocID="{8D7A547C-295C-41D8-90F9-1B77BB9ECC1B}" presName="node" presStyleLbl="node1" presStyleIdx="0" presStyleCnt="3" custLinFactNeighborX="-37271" custLinFactNeighborY="-1373">
        <dgm:presLayoutVars>
          <dgm:bulletEnabled val="1"/>
        </dgm:presLayoutVars>
      </dgm:prSet>
      <dgm:spPr/>
      <dgm:t>
        <a:bodyPr/>
        <a:lstStyle/>
        <a:p>
          <a:endParaRPr lang="tr-TR"/>
        </a:p>
      </dgm:t>
    </dgm:pt>
    <dgm:pt modelId="{E1842E71-D98C-4B92-9717-DE5455460FCD}" type="pres">
      <dgm:prSet presAssocID="{04D815AA-8312-4F08-99E9-1517BC3C937D}" presName="sibTrans" presStyleCnt="0"/>
      <dgm:spPr/>
      <dgm:t>
        <a:bodyPr/>
        <a:lstStyle/>
        <a:p>
          <a:endParaRPr lang="tr-TR"/>
        </a:p>
      </dgm:t>
    </dgm:pt>
    <dgm:pt modelId="{B5C7F3AD-4180-4272-A3FD-3843B56510F3}" type="pres">
      <dgm:prSet presAssocID="{5CEEBA9C-A290-4C59-832F-933E26B38FBF}" presName="node" presStyleLbl="node1" presStyleIdx="1" presStyleCnt="3">
        <dgm:presLayoutVars>
          <dgm:bulletEnabled val="1"/>
        </dgm:presLayoutVars>
      </dgm:prSet>
      <dgm:spPr/>
      <dgm:t>
        <a:bodyPr/>
        <a:lstStyle/>
        <a:p>
          <a:endParaRPr lang="tr-TR"/>
        </a:p>
      </dgm:t>
    </dgm:pt>
    <dgm:pt modelId="{A03CFCFB-7710-419B-9A72-F42688FA8F77}" type="pres">
      <dgm:prSet presAssocID="{4D2DA562-664E-4132-8C70-8B89678379E0}" presName="sibTrans" presStyleCnt="0"/>
      <dgm:spPr/>
      <dgm:t>
        <a:bodyPr/>
        <a:lstStyle/>
        <a:p>
          <a:endParaRPr lang="tr-TR"/>
        </a:p>
      </dgm:t>
    </dgm:pt>
    <dgm:pt modelId="{189B85CA-090E-4542-8B7A-49A6776ADFDD}" type="pres">
      <dgm:prSet presAssocID="{B0687044-DAF3-4F2C-97F1-7633DE885E8D}" presName="node" presStyleLbl="node1" presStyleIdx="2" presStyleCnt="3">
        <dgm:presLayoutVars>
          <dgm:bulletEnabled val="1"/>
        </dgm:presLayoutVars>
      </dgm:prSet>
      <dgm:spPr/>
      <dgm:t>
        <a:bodyPr/>
        <a:lstStyle/>
        <a:p>
          <a:endParaRPr lang="tr-TR"/>
        </a:p>
      </dgm:t>
    </dgm:pt>
  </dgm:ptLst>
  <dgm:cxnLst>
    <dgm:cxn modelId="{6512AF00-0D2E-478D-B120-4F7A6919F489}" type="presOf" srcId="{6B4F1A13-39D1-4BF1-AC18-F75EC8B4E99F}" destId="{189B85CA-090E-4542-8B7A-49A6776ADFDD}" srcOrd="0" destOrd="1" presId="urn:microsoft.com/office/officeart/2005/8/layout/hList6"/>
    <dgm:cxn modelId="{007604B0-A25D-42C8-94E6-D1C24457110B}" srcId="{B0687044-DAF3-4F2C-97F1-7633DE885E8D}" destId="{6B4F1A13-39D1-4BF1-AC18-F75EC8B4E99F}" srcOrd="0" destOrd="0" parTransId="{C833C8B7-F2AE-40C0-B13E-239B0866AFED}" sibTransId="{A2A5CA94-69D5-4075-8B0F-298E06850458}"/>
    <dgm:cxn modelId="{A30372FE-DD98-41C8-8852-EF2CD4CBEF4C}" srcId="{8D7A547C-295C-41D8-90F9-1B77BB9ECC1B}" destId="{4FB70913-A2D1-446D-A60E-50BB9C61A7E2}" srcOrd="0" destOrd="0" parTransId="{A9181491-4437-4D03-BC31-A323F27162C5}" sibTransId="{29F08750-9662-45DA-8F21-808046C5F292}"/>
    <dgm:cxn modelId="{594F0C6C-05E6-4190-8549-47CCFC6EFFC3}" type="presOf" srcId="{F46C9093-338E-480C-ABFB-765CE7FA3DE5}" destId="{3C52995E-A80E-4F0F-ABB6-2BEA67A0FA2D}" srcOrd="0" destOrd="0" presId="urn:microsoft.com/office/officeart/2005/8/layout/hList6"/>
    <dgm:cxn modelId="{DB059875-95F0-4646-B858-2B48388B6E42}" srcId="{F46C9093-338E-480C-ABFB-765CE7FA3DE5}" destId="{8D7A547C-295C-41D8-90F9-1B77BB9ECC1B}" srcOrd="0" destOrd="0" parTransId="{B3065C2A-4252-4668-8E2F-1766A2531AF3}" sibTransId="{04D815AA-8312-4F08-99E9-1517BC3C937D}"/>
    <dgm:cxn modelId="{84ED7FA7-41E7-4BB4-A0D1-E53BA7F1F83B}" srcId="{F46C9093-338E-480C-ABFB-765CE7FA3DE5}" destId="{5CEEBA9C-A290-4C59-832F-933E26B38FBF}" srcOrd="1" destOrd="0" parTransId="{08122323-0884-4376-A56C-8321C278BC22}" sibTransId="{4D2DA562-664E-4132-8C70-8B89678379E0}"/>
    <dgm:cxn modelId="{F91A6A46-3C6D-4007-9D27-26CB78908343}" type="presOf" srcId="{8D7A547C-295C-41D8-90F9-1B77BB9ECC1B}" destId="{3B6C17D7-3B33-4934-92CC-A84F100F4FDB}" srcOrd="0" destOrd="0" presId="urn:microsoft.com/office/officeart/2005/8/layout/hList6"/>
    <dgm:cxn modelId="{0EF414E2-F669-4B89-BB11-48C2F58951B5}" type="presOf" srcId="{5CEEBA9C-A290-4C59-832F-933E26B38FBF}" destId="{B5C7F3AD-4180-4272-A3FD-3843B56510F3}" srcOrd="0" destOrd="0" presId="urn:microsoft.com/office/officeart/2005/8/layout/hList6"/>
    <dgm:cxn modelId="{68D7DB01-926A-4EDC-97E7-BD9AF42B3213}" srcId="{F46C9093-338E-480C-ABFB-765CE7FA3DE5}" destId="{B0687044-DAF3-4F2C-97F1-7633DE885E8D}" srcOrd="2" destOrd="0" parTransId="{EAA25F80-BC7D-4B64-8E57-B123D56B794F}" sibTransId="{CE4AE9A0-B4A7-4F8C-AB22-EC74C0675B4A}"/>
    <dgm:cxn modelId="{9B1D909E-733B-4B31-B141-C0D0A10005C1}" srcId="{5CEEBA9C-A290-4C59-832F-933E26B38FBF}" destId="{4E808B6D-5213-4AE5-9C3C-C726E024BE2F}" srcOrd="0" destOrd="0" parTransId="{6A79597A-D907-42D4-8DA1-0AE8A43691E6}" sibTransId="{4A1A20F9-FEE8-41BC-A03F-9AA967EC13CB}"/>
    <dgm:cxn modelId="{1A846857-AFFA-4861-A5A1-56B922D2BF0B}" type="presOf" srcId="{4E808B6D-5213-4AE5-9C3C-C726E024BE2F}" destId="{B5C7F3AD-4180-4272-A3FD-3843B56510F3}" srcOrd="0" destOrd="1" presId="urn:microsoft.com/office/officeart/2005/8/layout/hList6"/>
    <dgm:cxn modelId="{EE1D7621-BE8B-4B04-874E-AFD71BBAA2A7}" type="presOf" srcId="{4FB70913-A2D1-446D-A60E-50BB9C61A7E2}" destId="{3B6C17D7-3B33-4934-92CC-A84F100F4FDB}" srcOrd="0" destOrd="1" presId="urn:microsoft.com/office/officeart/2005/8/layout/hList6"/>
    <dgm:cxn modelId="{4F8E3287-2AE8-41DC-A95B-B11C584449A0}" type="presOf" srcId="{B0687044-DAF3-4F2C-97F1-7633DE885E8D}" destId="{189B85CA-090E-4542-8B7A-49A6776ADFDD}" srcOrd="0" destOrd="0" presId="urn:microsoft.com/office/officeart/2005/8/layout/hList6"/>
    <dgm:cxn modelId="{356B86B2-4AF5-455E-AE2C-FADAF5CFCC23}" type="presParOf" srcId="{3C52995E-A80E-4F0F-ABB6-2BEA67A0FA2D}" destId="{3B6C17D7-3B33-4934-92CC-A84F100F4FDB}" srcOrd="0" destOrd="0" presId="urn:microsoft.com/office/officeart/2005/8/layout/hList6"/>
    <dgm:cxn modelId="{2E4E336B-280D-4ADA-B0A8-452FD561986E}" type="presParOf" srcId="{3C52995E-A80E-4F0F-ABB6-2BEA67A0FA2D}" destId="{E1842E71-D98C-4B92-9717-DE5455460FCD}" srcOrd="1" destOrd="0" presId="urn:microsoft.com/office/officeart/2005/8/layout/hList6"/>
    <dgm:cxn modelId="{6C255E8D-F275-4D04-867B-EA852B3796D8}" type="presParOf" srcId="{3C52995E-A80E-4F0F-ABB6-2BEA67A0FA2D}" destId="{B5C7F3AD-4180-4272-A3FD-3843B56510F3}" srcOrd="2" destOrd="0" presId="urn:microsoft.com/office/officeart/2005/8/layout/hList6"/>
    <dgm:cxn modelId="{04CEF52B-6AC0-4A82-B9EB-37F433716A94}" type="presParOf" srcId="{3C52995E-A80E-4F0F-ABB6-2BEA67A0FA2D}" destId="{A03CFCFB-7710-419B-9A72-F42688FA8F77}" srcOrd="3" destOrd="0" presId="urn:microsoft.com/office/officeart/2005/8/layout/hList6"/>
    <dgm:cxn modelId="{A2FA9179-ECFC-41E8-B4E9-AF2ED799AC36}" type="presParOf" srcId="{3C52995E-A80E-4F0F-ABB6-2BEA67A0FA2D}" destId="{189B85CA-090E-4542-8B7A-49A6776ADFD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54886B1-EDD9-4E15-902F-A26B4B8B4A60}" type="doc">
      <dgm:prSet loTypeId="urn:microsoft.com/office/officeart/2008/layout/VerticalCircleList" loCatId="list" qsTypeId="urn:microsoft.com/office/officeart/2005/8/quickstyle/3d1" qsCatId="3D" csTypeId="urn:microsoft.com/office/officeart/2005/8/colors/colorful3" csCatId="colorful" phldr="1"/>
      <dgm:spPr/>
      <dgm:t>
        <a:bodyPr/>
        <a:lstStyle/>
        <a:p>
          <a:endParaRPr lang="tr-TR"/>
        </a:p>
      </dgm:t>
    </dgm:pt>
    <dgm:pt modelId="{43833FDC-9FD1-409F-9ACF-B3542A2854CF}">
      <dgm:prSet phldrT="[Metin]" custT="1"/>
      <dgm:spPr/>
      <dgm:t>
        <a:bodyPr/>
        <a:lstStyle/>
        <a:p>
          <a:r>
            <a:rPr lang="tr-TR" sz="2400" b="1" smtClean="0">
              <a:solidFill>
                <a:schemeClr val="bg1"/>
              </a:solidFill>
              <a:effectLst>
                <a:outerShdw blurRad="38100" dist="38100" dir="2700000" algn="tl">
                  <a:srgbClr val="000000">
                    <a:alpha val="43137"/>
                  </a:srgbClr>
                </a:outerShdw>
              </a:effectLst>
              <a:latin typeface="Cambria" pitchFamily="18" charset="0"/>
            </a:rPr>
            <a:t>Duygusal Özellikler</a:t>
          </a:r>
          <a:endParaRPr lang="tr-TR" sz="2400" b="1" dirty="0">
            <a:solidFill>
              <a:schemeClr val="bg1"/>
            </a:solidFill>
            <a:effectLst>
              <a:outerShdw blurRad="38100" dist="38100" dir="2700000" algn="tl">
                <a:srgbClr val="000000">
                  <a:alpha val="43137"/>
                </a:srgbClr>
              </a:outerShdw>
            </a:effectLst>
            <a:latin typeface="Cambria" pitchFamily="18" charset="0"/>
          </a:endParaRPr>
        </a:p>
      </dgm:t>
    </dgm:pt>
    <dgm:pt modelId="{4C03E598-B278-45C0-B479-4F5B191F9C50}" type="parTrans" cxnId="{E9DCAD39-827E-4793-8466-2B2B8A2E022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A72F072E-67B4-4FEB-AA89-0C22F5381D46}" type="sibTrans" cxnId="{E9DCAD39-827E-4793-8466-2B2B8A2E022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B8FC7767-AC9E-425D-99AF-1A4792BC225F}">
      <dgm:prSet phldrT="[Metin]" custT="1"/>
      <dgm:spPr/>
      <dgm:t>
        <a:bodyPr/>
        <a:lstStyle/>
        <a:p>
          <a:r>
            <a:rPr lang="tr-TR" sz="2000" smtClean="0">
              <a:solidFill>
                <a:schemeClr val="bg1"/>
              </a:solidFill>
              <a:effectLst>
                <a:outerShdw blurRad="38100" dist="38100" dir="2700000" algn="tl">
                  <a:srgbClr val="000000">
                    <a:alpha val="43137"/>
                  </a:srgbClr>
                </a:outerShdw>
              </a:effectLst>
              <a:latin typeface="Cambria" pitchFamily="18" charset="0"/>
            </a:rPr>
            <a:t>Depsresyon, yalnızlık hissi</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5F730A8A-EEB4-407C-8525-6A1CA9FA71C5}" type="parTrans" cxnId="{AC174E4A-A975-4E2A-810D-27DA71DF0B0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8A905B0E-F981-4A37-857C-1BB616E0987A}" type="sibTrans" cxnId="{AC174E4A-A975-4E2A-810D-27DA71DF0B0F}">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9821ABE-DB11-4F67-8C0F-3F4E4C8C586C}">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Sosyal beceriler açısından sıkıntı çekme, problemlere odaklanma</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B1A437AE-CB44-4B48-A678-9B064CAA3799}" type="parTrans" cxnId="{18DC483D-4E43-4653-8E9F-877F1F156565}">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5AA52B8C-DAB4-498D-8480-1940EA0B9541}" type="sibTrans" cxnId="{18DC483D-4E43-4653-8E9F-877F1F156565}">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2244BF23-B25F-4C3C-92D7-7722E2AE15A0}" type="pres">
      <dgm:prSet presAssocID="{054886B1-EDD9-4E15-902F-A26B4B8B4A60}" presName="Name0" presStyleCnt="0">
        <dgm:presLayoutVars>
          <dgm:dir/>
        </dgm:presLayoutVars>
      </dgm:prSet>
      <dgm:spPr/>
      <dgm:t>
        <a:bodyPr/>
        <a:lstStyle/>
        <a:p>
          <a:endParaRPr lang="tr-TR"/>
        </a:p>
      </dgm:t>
    </dgm:pt>
    <dgm:pt modelId="{1D30BF43-E7FB-463D-876A-1B48960AC170}" type="pres">
      <dgm:prSet presAssocID="{43833FDC-9FD1-409F-9ACF-B3542A2854CF}" presName="withChildren" presStyleCnt="0"/>
      <dgm:spPr/>
      <dgm:t>
        <a:bodyPr/>
        <a:lstStyle/>
        <a:p>
          <a:endParaRPr lang="tr-TR"/>
        </a:p>
      </dgm:t>
    </dgm:pt>
    <dgm:pt modelId="{DD3E9FE5-4B4F-469A-AD69-29F9E1D16AB8}" type="pres">
      <dgm:prSet presAssocID="{43833FDC-9FD1-409F-9ACF-B3542A2854CF}" presName="bigCircle" presStyleLbl="vennNode1" presStyleIdx="0" presStyleCnt="3" custScaleX="145941" custScaleY="100238"/>
      <dgm:spPr/>
      <dgm:t>
        <a:bodyPr/>
        <a:lstStyle/>
        <a:p>
          <a:endParaRPr lang="tr-TR"/>
        </a:p>
      </dgm:t>
    </dgm:pt>
    <dgm:pt modelId="{15A9A2A1-5E4C-4065-AA41-34AA8D305988}" type="pres">
      <dgm:prSet presAssocID="{43833FDC-9FD1-409F-9ACF-B3542A2854CF}" presName="medCircle" presStyleLbl="vennNode1" presStyleIdx="1" presStyleCnt="3" custScaleX="151263" custScaleY="166042" custLinFactX="-6520" custLinFactNeighborX="-100000" custLinFactNeighborY="22442"/>
      <dgm:spPr>
        <a:blipFill rotWithShape="0">
          <a:blip xmlns:r="http://schemas.openxmlformats.org/officeDocument/2006/relationships" r:embed="rId1"/>
          <a:stretch>
            <a:fillRect/>
          </a:stretch>
        </a:blipFill>
      </dgm:spPr>
      <dgm:t>
        <a:bodyPr/>
        <a:lstStyle/>
        <a:p>
          <a:endParaRPr lang="tr-TR"/>
        </a:p>
      </dgm:t>
    </dgm:pt>
    <dgm:pt modelId="{15EB7338-15CD-41F8-A28C-D99601FB33D6}" type="pres">
      <dgm:prSet presAssocID="{43833FDC-9FD1-409F-9ACF-B3542A2854CF}" presName="txLvl1" presStyleLbl="revTx" presStyleIdx="0" presStyleCnt="3"/>
      <dgm:spPr/>
      <dgm:t>
        <a:bodyPr/>
        <a:lstStyle/>
        <a:p>
          <a:endParaRPr lang="tr-TR"/>
        </a:p>
      </dgm:t>
    </dgm:pt>
    <dgm:pt modelId="{FD74E346-C2F8-4256-A430-5DFC8072C0F4}" type="pres">
      <dgm:prSet presAssocID="{43833FDC-9FD1-409F-9ACF-B3542A2854CF}" presName="lin" presStyleCnt="0"/>
      <dgm:spPr/>
      <dgm:t>
        <a:bodyPr/>
        <a:lstStyle/>
        <a:p>
          <a:endParaRPr lang="tr-TR"/>
        </a:p>
      </dgm:t>
    </dgm:pt>
    <dgm:pt modelId="{63B8CBCD-CBB1-4725-83C2-DEF684DC1C4C}" type="pres">
      <dgm:prSet presAssocID="{B8FC7767-AC9E-425D-99AF-1A4792BC225F}" presName="txLvl2" presStyleLbl="revTx" presStyleIdx="1" presStyleCnt="3" custScaleY="202099"/>
      <dgm:spPr/>
      <dgm:t>
        <a:bodyPr/>
        <a:lstStyle/>
        <a:p>
          <a:endParaRPr lang="tr-TR"/>
        </a:p>
      </dgm:t>
    </dgm:pt>
    <dgm:pt modelId="{4B047006-E12B-48A6-84CE-52EE98B166A9}" type="pres">
      <dgm:prSet presAssocID="{8A905B0E-F981-4A37-857C-1BB616E0987A}" presName="smCircle" presStyleLbl="vennNode1" presStyleIdx="2" presStyleCnt="3" custScaleX="512677" custScaleY="693731" custLinFactX="-300000" custLinFactNeighborX="-379141" custLinFactNeighborY="40342"/>
      <dgm:spPr/>
      <dgm:t>
        <a:bodyPr/>
        <a:lstStyle/>
        <a:p>
          <a:endParaRPr lang="tr-TR"/>
        </a:p>
      </dgm:t>
    </dgm:pt>
    <dgm:pt modelId="{7D59370C-D11E-4B3A-84F4-2AD41C514A3C}" type="pres">
      <dgm:prSet presAssocID="{49821ABE-DB11-4F67-8C0F-3F4E4C8C586C}" presName="txLvl2" presStyleLbl="revTx" presStyleIdx="2" presStyleCnt="3" custLinFactY="-32590" custLinFactNeighborX="-3201" custLinFactNeighborY="-100000"/>
      <dgm:spPr/>
      <dgm:t>
        <a:bodyPr/>
        <a:lstStyle/>
        <a:p>
          <a:endParaRPr lang="tr-TR"/>
        </a:p>
      </dgm:t>
    </dgm:pt>
  </dgm:ptLst>
  <dgm:cxnLst>
    <dgm:cxn modelId="{CF8FEE1E-89E5-4C0D-965A-ADE78B93C59A}" type="presOf" srcId="{49821ABE-DB11-4F67-8C0F-3F4E4C8C586C}" destId="{7D59370C-D11E-4B3A-84F4-2AD41C514A3C}" srcOrd="0" destOrd="0" presId="urn:microsoft.com/office/officeart/2008/layout/VerticalCircleList"/>
    <dgm:cxn modelId="{E9DCAD39-827E-4793-8466-2B2B8A2E022F}" srcId="{054886B1-EDD9-4E15-902F-A26B4B8B4A60}" destId="{43833FDC-9FD1-409F-9ACF-B3542A2854CF}" srcOrd="0" destOrd="0" parTransId="{4C03E598-B278-45C0-B479-4F5B191F9C50}" sibTransId="{A72F072E-67B4-4FEB-AA89-0C22F5381D46}"/>
    <dgm:cxn modelId="{AC174E4A-A975-4E2A-810D-27DA71DF0B0F}" srcId="{43833FDC-9FD1-409F-9ACF-B3542A2854CF}" destId="{B8FC7767-AC9E-425D-99AF-1A4792BC225F}" srcOrd="0" destOrd="0" parTransId="{5F730A8A-EEB4-407C-8525-6A1CA9FA71C5}" sibTransId="{8A905B0E-F981-4A37-857C-1BB616E0987A}"/>
    <dgm:cxn modelId="{ED8DC5F8-0AC5-4B98-AF45-79FE211B47CF}" type="presOf" srcId="{B8FC7767-AC9E-425D-99AF-1A4792BC225F}" destId="{63B8CBCD-CBB1-4725-83C2-DEF684DC1C4C}" srcOrd="0" destOrd="0" presId="urn:microsoft.com/office/officeart/2008/layout/VerticalCircleList"/>
    <dgm:cxn modelId="{90E12D02-4D09-4920-A69F-F0CA93758DEE}" type="presOf" srcId="{43833FDC-9FD1-409F-9ACF-B3542A2854CF}" destId="{15EB7338-15CD-41F8-A28C-D99601FB33D6}" srcOrd="0" destOrd="0" presId="urn:microsoft.com/office/officeart/2008/layout/VerticalCircleList"/>
    <dgm:cxn modelId="{23201A4C-90AB-483F-80F4-19DE9BFB8E63}" type="presOf" srcId="{054886B1-EDD9-4E15-902F-A26B4B8B4A60}" destId="{2244BF23-B25F-4C3C-92D7-7722E2AE15A0}" srcOrd="0" destOrd="0" presId="urn:microsoft.com/office/officeart/2008/layout/VerticalCircleList"/>
    <dgm:cxn modelId="{18DC483D-4E43-4653-8E9F-877F1F156565}" srcId="{43833FDC-9FD1-409F-9ACF-B3542A2854CF}" destId="{49821ABE-DB11-4F67-8C0F-3F4E4C8C586C}" srcOrd="1" destOrd="0" parTransId="{B1A437AE-CB44-4B48-A678-9B064CAA3799}" sibTransId="{5AA52B8C-DAB4-498D-8480-1940EA0B9541}"/>
    <dgm:cxn modelId="{83CEA71F-9FE8-4376-8D39-EF89EB58CF9E}" type="presParOf" srcId="{2244BF23-B25F-4C3C-92D7-7722E2AE15A0}" destId="{1D30BF43-E7FB-463D-876A-1B48960AC170}" srcOrd="0" destOrd="0" presId="urn:microsoft.com/office/officeart/2008/layout/VerticalCircleList"/>
    <dgm:cxn modelId="{AF5347D2-8630-4037-9FA2-E8DF0EC80AA2}" type="presParOf" srcId="{1D30BF43-E7FB-463D-876A-1B48960AC170}" destId="{DD3E9FE5-4B4F-469A-AD69-29F9E1D16AB8}" srcOrd="0" destOrd="0" presId="urn:microsoft.com/office/officeart/2008/layout/VerticalCircleList"/>
    <dgm:cxn modelId="{1F24CAD8-5100-46D3-AF74-56E0DFC69647}" type="presParOf" srcId="{1D30BF43-E7FB-463D-876A-1B48960AC170}" destId="{15A9A2A1-5E4C-4065-AA41-34AA8D305988}" srcOrd="1" destOrd="0" presId="urn:microsoft.com/office/officeart/2008/layout/VerticalCircleList"/>
    <dgm:cxn modelId="{BDE42F79-3525-47CA-BFC0-EAA5608C9CC0}" type="presParOf" srcId="{1D30BF43-E7FB-463D-876A-1B48960AC170}" destId="{15EB7338-15CD-41F8-A28C-D99601FB33D6}" srcOrd="2" destOrd="0" presId="urn:microsoft.com/office/officeart/2008/layout/VerticalCircleList"/>
    <dgm:cxn modelId="{7834604C-40A5-482F-81E3-6F6A4BCC21B1}" type="presParOf" srcId="{1D30BF43-E7FB-463D-876A-1B48960AC170}" destId="{FD74E346-C2F8-4256-A430-5DFC8072C0F4}" srcOrd="3" destOrd="0" presId="urn:microsoft.com/office/officeart/2008/layout/VerticalCircleList"/>
    <dgm:cxn modelId="{F12BCF93-4EBD-49E8-BC88-DCB1A9D0A5E8}" type="presParOf" srcId="{FD74E346-C2F8-4256-A430-5DFC8072C0F4}" destId="{63B8CBCD-CBB1-4725-83C2-DEF684DC1C4C}" srcOrd="0" destOrd="0" presId="urn:microsoft.com/office/officeart/2008/layout/VerticalCircleList"/>
    <dgm:cxn modelId="{35ED06A3-7984-43EA-BAD7-8BF143E91902}" type="presParOf" srcId="{FD74E346-C2F8-4256-A430-5DFC8072C0F4}" destId="{4B047006-E12B-48A6-84CE-52EE98B166A9}" srcOrd="1" destOrd="0" presId="urn:microsoft.com/office/officeart/2008/layout/VerticalCircleList"/>
    <dgm:cxn modelId="{80C229D3-0BCB-44F3-9ADE-970C29890A2D}" type="presParOf" srcId="{FD74E346-C2F8-4256-A430-5DFC8072C0F4}" destId="{7D59370C-D11E-4B3A-84F4-2AD41C514A3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C51C4D7-2D50-42C8-91AD-642EB87267F5}" type="doc">
      <dgm:prSet loTypeId="urn:microsoft.com/office/officeart/2005/8/layout/hProcess7#1" loCatId="list" qsTypeId="urn:microsoft.com/office/officeart/2005/8/quickstyle/3d1" qsCatId="3D" csTypeId="urn:microsoft.com/office/officeart/2005/8/colors/accent3_4" csCatId="accent3" phldr="1"/>
      <dgm:spPr/>
      <dgm:t>
        <a:bodyPr/>
        <a:lstStyle/>
        <a:p>
          <a:endParaRPr lang="tr-TR"/>
        </a:p>
      </dgm:t>
    </dgm:pt>
    <dgm:pt modelId="{D752693F-94C6-422D-AC11-D94CFF849E71}">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Dil gelişimi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D5EE990F-96AF-4A38-BE43-9883F0C6854E}" type="parTrans" cxnId="{E1D1C520-F739-492C-A582-38B75DE5EEE4}">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01F73795-0A28-4969-BD6B-B30B88123396}" type="sibTrans" cxnId="{E1D1C520-F739-492C-A582-38B75DE5EEE4}">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19A6900C-9157-4F8F-9671-64448BE70E0C}">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Kelimeleri doğru söylemede problem yaşadıkları ve yetersiz sözcük dağarcığına sahip oldukları için </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48FA2C94-D604-44C1-B01E-85A5467F32E7}" type="parTrans" cxnId="{46B47279-DFD9-4818-95A8-B1D1539A3E6C}">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1234EED-A567-4544-AD22-218C69C38EA4}" type="sibTrans" cxnId="{46B47279-DFD9-4818-95A8-B1D1539A3E6C}">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78835725-996B-433F-A723-26D3EDBEFEDA}">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Dil gelişimi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DB52CAF2-705C-4BB3-AFF2-8C51101A7716}" type="parTrans" cxnId="{363787FE-9F6C-469F-AFF1-5F5653E08DC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F7F9D056-273A-4718-8188-E220B693009C}" type="sibTrans" cxnId="{363787FE-9F6C-469F-AFF1-5F5653E08DC2}">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7183F58-016D-4A24-9BE5-CC1FAD91D954}">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 başkaları ile ilişki kurmada, anlaşmada, okuma ve yazmayı öğrenmede, duygu ve düşüncelerini ifade etmede de sıkıntı yaşayabilirler. </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544F8057-B1FD-4653-8F4B-64AEA65FA2BD}" type="parTrans" cxnId="{E1BC28B2-6724-4254-B1A2-F54E9928C54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27FE85CD-A41A-4CD5-B9D9-175B52020826}" type="sibTrans" cxnId="{E1BC28B2-6724-4254-B1A2-F54E9928C54B}">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36D84B27-AC90-461E-AE91-6C55858AC352}">
      <dgm:prSet phldrT="[Metin]"/>
      <dgm:spPr/>
      <dgm:t>
        <a:bodyPr/>
        <a:lstStyle/>
        <a:p>
          <a:r>
            <a:rPr lang="tr-TR" dirty="0" smtClean="0">
              <a:solidFill>
                <a:schemeClr val="bg1"/>
              </a:solidFill>
              <a:effectLst>
                <a:outerShdw blurRad="38100" dist="38100" dir="2700000" algn="tl">
                  <a:srgbClr val="000000">
                    <a:alpha val="43137"/>
                  </a:srgbClr>
                </a:outerShdw>
              </a:effectLst>
              <a:latin typeface="Cambria" pitchFamily="18" charset="0"/>
            </a:rPr>
            <a:t>Dil gelişimi</a:t>
          </a:r>
          <a:endParaRPr lang="tr-TR" dirty="0">
            <a:solidFill>
              <a:schemeClr val="bg1"/>
            </a:solidFill>
            <a:effectLst>
              <a:outerShdw blurRad="38100" dist="38100" dir="2700000" algn="tl">
                <a:srgbClr val="000000">
                  <a:alpha val="43137"/>
                </a:srgbClr>
              </a:outerShdw>
            </a:effectLst>
            <a:latin typeface="Cambria" pitchFamily="18" charset="0"/>
          </a:endParaRPr>
        </a:p>
      </dgm:t>
    </dgm:pt>
    <dgm:pt modelId="{450E8D6D-B341-41FE-B939-A8EE8346789A}" type="parTrans" cxnId="{9F3FFB1D-3725-4260-9837-0F7395369360}">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EC2EF37A-4CB1-4160-A9B5-557E3FA5B806}" type="sibTrans" cxnId="{9F3FFB1D-3725-4260-9837-0F7395369360}">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4FC1F5F1-5A7F-4B15-AFC4-028F32AEBB93}">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Kendilerine özgü bir dil geliştirebilirler. </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C45470EE-67BB-4C2E-9DBA-172C0ACBF441}" type="parTrans" cxnId="{167C90B3-797F-4745-8951-7BC9775B9B06}">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86A13AF1-7468-426F-A50C-9B3097CD0D66}" type="sibTrans" cxnId="{167C90B3-797F-4745-8951-7BC9775B9B06}">
      <dgm:prSet/>
      <dgm:spPr/>
      <dgm:t>
        <a:bodyPr/>
        <a:lstStyle/>
        <a:p>
          <a:endParaRPr lang="tr-TR">
            <a:solidFill>
              <a:schemeClr val="bg1"/>
            </a:solidFill>
            <a:effectLst>
              <a:outerShdw blurRad="38100" dist="38100" dir="2700000" algn="tl">
                <a:srgbClr val="000000">
                  <a:alpha val="43137"/>
                </a:srgbClr>
              </a:outerShdw>
            </a:effectLst>
            <a:latin typeface="Cambria" pitchFamily="18" charset="0"/>
          </a:endParaRPr>
        </a:p>
      </dgm:t>
    </dgm:pt>
    <dgm:pt modelId="{64B4F7DA-CE61-484F-B91A-3AF8188F6DEE}" type="pres">
      <dgm:prSet presAssocID="{3C51C4D7-2D50-42C8-91AD-642EB87267F5}" presName="Name0" presStyleCnt="0">
        <dgm:presLayoutVars>
          <dgm:dir/>
          <dgm:animLvl val="lvl"/>
          <dgm:resizeHandles val="exact"/>
        </dgm:presLayoutVars>
      </dgm:prSet>
      <dgm:spPr/>
      <dgm:t>
        <a:bodyPr/>
        <a:lstStyle/>
        <a:p>
          <a:endParaRPr lang="tr-TR"/>
        </a:p>
      </dgm:t>
    </dgm:pt>
    <dgm:pt modelId="{1BBDC068-5A12-406A-8D5D-9D0BEDD8FB6B}" type="pres">
      <dgm:prSet presAssocID="{D752693F-94C6-422D-AC11-D94CFF849E71}" presName="compositeNode" presStyleCnt="0">
        <dgm:presLayoutVars>
          <dgm:bulletEnabled val="1"/>
        </dgm:presLayoutVars>
      </dgm:prSet>
      <dgm:spPr/>
      <dgm:t>
        <a:bodyPr/>
        <a:lstStyle/>
        <a:p>
          <a:endParaRPr lang="tr-TR"/>
        </a:p>
      </dgm:t>
    </dgm:pt>
    <dgm:pt modelId="{26D2D16A-4281-4DEF-9910-2BD32A3BBD83}" type="pres">
      <dgm:prSet presAssocID="{D752693F-94C6-422D-AC11-D94CFF849E71}" presName="bgRect" presStyleLbl="node1" presStyleIdx="0" presStyleCnt="3"/>
      <dgm:spPr/>
      <dgm:t>
        <a:bodyPr/>
        <a:lstStyle/>
        <a:p>
          <a:endParaRPr lang="tr-TR"/>
        </a:p>
      </dgm:t>
    </dgm:pt>
    <dgm:pt modelId="{FB1295B0-98BD-4800-A5CA-21BC5D2300A8}" type="pres">
      <dgm:prSet presAssocID="{D752693F-94C6-422D-AC11-D94CFF849E71}" presName="parentNode" presStyleLbl="node1" presStyleIdx="0" presStyleCnt="3">
        <dgm:presLayoutVars>
          <dgm:chMax val="0"/>
          <dgm:bulletEnabled val="1"/>
        </dgm:presLayoutVars>
      </dgm:prSet>
      <dgm:spPr/>
      <dgm:t>
        <a:bodyPr/>
        <a:lstStyle/>
        <a:p>
          <a:endParaRPr lang="tr-TR"/>
        </a:p>
      </dgm:t>
    </dgm:pt>
    <dgm:pt modelId="{A28ABAB0-E455-48CD-891C-04F094D2FF9C}" type="pres">
      <dgm:prSet presAssocID="{D752693F-94C6-422D-AC11-D94CFF849E71}" presName="childNode" presStyleLbl="node1" presStyleIdx="0" presStyleCnt="3">
        <dgm:presLayoutVars>
          <dgm:bulletEnabled val="1"/>
        </dgm:presLayoutVars>
      </dgm:prSet>
      <dgm:spPr/>
      <dgm:t>
        <a:bodyPr/>
        <a:lstStyle/>
        <a:p>
          <a:endParaRPr lang="tr-TR"/>
        </a:p>
      </dgm:t>
    </dgm:pt>
    <dgm:pt modelId="{741E064A-1674-4DEB-A620-89F91FB2566D}" type="pres">
      <dgm:prSet presAssocID="{01F73795-0A28-4969-BD6B-B30B88123396}" presName="hSp" presStyleCnt="0"/>
      <dgm:spPr/>
      <dgm:t>
        <a:bodyPr/>
        <a:lstStyle/>
        <a:p>
          <a:endParaRPr lang="tr-TR"/>
        </a:p>
      </dgm:t>
    </dgm:pt>
    <dgm:pt modelId="{955E62B0-666A-4CC0-906E-DEA62D88E2A3}" type="pres">
      <dgm:prSet presAssocID="{01F73795-0A28-4969-BD6B-B30B88123396}" presName="vProcSp" presStyleCnt="0"/>
      <dgm:spPr/>
      <dgm:t>
        <a:bodyPr/>
        <a:lstStyle/>
        <a:p>
          <a:endParaRPr lang="tr-TR"/>
        </a:p>
      </dgm:t>
    </dgm:pt>
    <dgm:pt modelId="{6713C715-6668-4675-B511-A562B839144E}" type="pres">
      <dgm:prSet presAssocID="{01F73795-0A28-4969-BD6B-B30B88123396}" presName="vSp1" presStyleCnt="0"/>
      <dgm:spPr/>
      <dgm:t>
        <a:bodyPr/>
        <a:lstStyle/>
        <a:p>
          <a:endParaRPr lang="tr-TR"/>
        </a:p>
      </dgm:t>
    </dgm:pt>
    <dgm:pt modelId="{F5FA7FDB-EB90-4789-BF96-751183BDF38C}" type="pres">
      <dgm:prSet presAssocID="{01F73795-0A28-4969-BD6B-B30B88123396}" presName="simulatedConn" presStyleLbl="solidFgAcc1" presStyleIdx="0" presStyleCnt="2"/>
      <dgm:spPr/>
      <dgm:t>
        <a:bodyPr/>
        <a:lstStyle/>
        <a:p>
          <a:endParaRPr lang="tr-TR"/>
        </a:p>
      </dgm:t>
    </dgm:pt>
    <dgm:pt modelId="{88648739-3E14-427E-B193-06C3DC4F9473}" type="pres">
      <dgm:prSet presAssocID="{01F73795-0A28-4969-BD6B-B30B88123396}" presName="vSp2" presStyleCnt="0"/>
      <dgm:spPr/>
      <dgm:t>
        <a:bodyPr/>
        <a:lstStyle/>
        <a:p>
          <a:endParaRPr lang="tr-TR"/>
        </a:p>
      </dgm:t>
    </dgm:pt>
    <dgm:pt modelId="{1A9049C2-644E-4B33-9882-4DFA6AE51615}" type="pres">
      <dgm:prSet presAssocID="{01F73795-0A28-4969-BD6B-B30B88123396}" presName="sibTrans" presStyleCnt="0"/>
      <dgm:spPr/>
      <dgm:t>
        <a:bodyPr/>
        <a:lstStyle/>
        <a:p>
          <a:endParaRPr lang="tr-TR"/>
        </a:p>
      </dgm:t>
    </dgm:pt>
    <dgm:pt modelId="{2ED803C3-453E-4209-A459-9114A2079025}" type="pres">
      <dgm:prSet presAssocID="{78835725-996B-433F-A723-26D3EDBEFEDA}" presName="compositeNode" presStyleCnt="0">
        <dgm:presLayoutVars>
          <dgm:bulletEnabled val="1"/>
        </dgm:presLayoutVars>
      </dgm:prSet>
      <dgm:spPr/>
      <dgm:t>
        <a:bodyPr/>
        <a:lstStyle/>
        <a:p>
          <a:endParaRPr lang="tr-TR"/>
        </a:p>
      </dgm:t>
    </dgm:pt>
    <dgm:pt modelId="{30562FE8-CD96-4D9E-B4B3-F0BBF1101A04}" type="pres">
      <dgm:prSet presAssocID="{78835725-996B-433F-A723-26D3EDBEFEDA}" presName="bgRect" presStyleLbl="node1" presStyleIdx="1" presStyleCnt="3"/>
      <dgm:spPr/>
      <dgm:t>
        <a:bodyPr/>
        <a:lstStyle/>
        <a:p>
          <a:endParaRPr lang="tr-TR"/>
        </a:p>
      </dgm:t>
    </dgm:pt>
    <dgm:pt modelId="{24F3D5B2-C6DA-46B0-8C60-6E1081C3BDF2}" type="pres">
      <dgm:prSet presAssocID="{78835725-996B-433F-A723-26D3EDBEFEDA}" presName="parentNode" presStyleLbl="node1" presStyleIdx="1" presStyleCnt="3">
        <dgm:presLayoutVars>
          <dgm:chMax val="0"/>
          <dgm:bulletEnabled val="1"/>
        </dgm:presLayoutVars>
      </dgm:prSet>
      <dgm:spPr/>
      <dgm:t>
        <a:bodyPr/>
        <a:lstStyle/>
        <a:p>
          <a:endParaRPr lang="tr-TR"/>
        </a:p>
      </dgm:t>
    </dgm:pt>
    <dgm:pt modelId="{1884B58E-7925-45D6-BD20-FB2DE8449DFD}" type="pres">
      <dgm:prSet presAssocID="{78835725-996B-433F-A723-26D3EDBEFEDA}" presName="childNode" presStyleLbl="node1" presStyleIdx="1" presStyleCnt="3">
        <dgm:presLayoutVars>
          <dgm:bulletEnabled val="1"/>
        </dgm:presLayoutVars>
      </dgm:prSet>
      <dgm:spPr/>
      <dgm:t>
        <a:bodyPr/>
        <a:lstStyle/>
        <a:p>
          <a:endParaRPr lang="tr-TR"/>
        </a:p>
      </dgm:t>
    </dgm:pt>
    <dgm:pt modelId="{3B576CBB-47C3-4D2D-84B6-5A5146672FF1}" type="pres">
      <dgm:prSet presAssocID="{F7F9D056-273A-4718-8188-E220B693009C}" presName="hSp" presStyleCnt="0"/>
      <dgm:spPr/>
      <dgm:t>
        <a:bodyPr/>
        <a:lstStyle/>
        <a:p>
          <a:endParaRPr lang="tr-TR"/>
        </a:p>
      </dgm:t>
    </dgm:pt>
    <dgm:pt modelId="{CCBBCED6-B92A-49CD-B116-799C2DA704E9}" type="pres">
      <dgm:prSet presAssocID="{F7F9D056-273A-4718-8188-E220B693009C}" presName="vProcSp" presStyleCnt="0"/>
      <dgm:spPr/>
      <dgm:t>
        <a:bodyPr/>
        <a:lstStyle/>
        <a:p>
          <a:endParaRPr lang="tr-TR"/>
        </a:p>
      </dgm:t>
    </dgm:pt>
    <dgm:pt modelId="{866FC337-6EEE-413D-B027-DF58645C9FF2}" type="pres">
      <dgm:prSet presAssocID="{F7F9D056-273A-4718-8188-E220B693009C}" presName="vSp1" presStyleCnt="0"/>
      <dgm:spPr/>
      <dgm:t>
        <a:bodyPr/>
        <a:lstStyle/>
        <a:p>
          <a:endParaRPr lang="tr-TR"/>
        </a:p>
      </dgm:t>
    </dgm:pt>
    <dgm:pt modelId="{5C1485F9-6E1D-4603-B199-BB8E73A0886D}" type="pres">
      <dgm:prSet presAssocID="{F7F9D056-273A-4718-8188-E220B693009C}" presName="simulatedConn" presStyleLbl="solidFgAcc1" presStyleIdx="1" presStyleCnt="2"/>
      <dgm:spPr/>
      <dgm:t>
        <a:bodyPr/>
        <a:lstStyle/>
        <a:p>
          <a:endParaRPr lang="tr-TR"/>
        </a:p>
      </dgm:t>
    </dgm:pt>
    <dgm:pt modelId="{4A043C8D-254E-421F-A621-17EF67CA37FA}" type="pres">
      <dgm:prSet presAssocID="{F7F9D056-273A-4718-8188-E220B693009C}" presName="vSp2" presStyleCnt="0"/>
      <dgm:spPr/>
      <dgm:t>
        <a:bodyPr/>
        <a:lstStyle/>
        <a:p>
          <a:endParaRPr lang="tr-TR"/>
        </a:p>
      </dgm:t>
    </dgm:pt>
    <dgm:pt modelId="{1E0B43BD-8CD0-4C9A-8BE1-F9D712BFF142}" type="pres">
      <dgm:prSet presAssocID="{F7F9D056-273A-4718-8188-E220B693009C}" presName="sibTrans" presStyleCnt="0"/>
      <dgm:spPr/>
      <dgm:t>
        <a:bodyPr/>
        <a:lstStyle/>
        <a:p>
          <a:endParaRPr lang="tr-TR"/>
        </a:p>
      </dgm:t>
    </dgm:pt>
    <dgm:pt modelId="{88728424-A0F0-4227-A450-B7BA543D906B}" type="pres">
      <dgm:prSet presAssocID="{36D84B27-AC90-461E-AE91-6C55858AC352}" presName="compositeNode" presStyleCnt="0">
        <dgm:presLayoutVars>
          <dgm:bulletEnabled val="1"/>
        </dgm:presLayoutVars>
      </dgm:prSet>
      <dgm:spPr/>
      <dgm:t>
        <a:bodyPr/>
        <a:lstStyle/>
        <a:p>
          <a:endParaRPr lang="tr-TR"/>
        </a:p>
      </dgm:t>
    </dgm:pt>
    <dgm:pt modelId="{66724B44-AF45-4ABE-9A4B-0E19AA1D7D79}" type="pres">
      <dgm:prSet presAssocID="{36D84B27-AC90-461E-AE91-6C55858AC352}" presName="bgRect" presStyleLbl="node1" presStyleIdx="2" presStyleCnt="3"/>
      <dgm:spPr/>
      <dgm:t>
        <a:bodyPr/>
        <a:lstStyle/>
        <a:p>
          <a:endParaRPr lang="tr-TR"/>
        </a:p>
      </dgm:t>
    </dgm:pt>
    <dgm:pt modelId="{6D06BE57-0740-4543-9BD4-5115EB03C2C0}" type="pres">
      <dgm:prSet presAssocID="{36D84B27-AC90-461E-AE91-6C55858AC352}" presName="parentNode" presStyleLbl="node1" presStyleIdx="2" presStyleCnt="3">
        <dgm:presLayoutVars>
          <dgm:chMax val="0"/>
          <dgm:bulletEnabled val="1"/>
        </dgm:presLayoutVars>
      </dgm:prSet>
      <dgm:spPr/>
      <dgm:t>
        <a:bodyPr/>
        <a:lstStyle/>
        <a:p>
          <a:endParaRPr lang="tr-TR"/>
        </a:p>
      </dgm:t>
    </dgm:pt>
    <dgm:pt modelId="{851736F5-B371-4445-AB7A-0D291E1F3DC4}" type="pres">
      <dgm:prSet presAssocID="{36D84B27-AC90-461E-AE91-6C55858AC352}" presName="childNode" presStyleLbl="node1" presStyleIdx="2" presStyleCnt="3">
        <dgm:presLayoutVars>
          <dgm:bulletEnabled val="1"/>
        </dgm:presLayoutVars>
      </dgm:prSet>
      <dgm:spPr/>
      <dgm:t>
        <a:bodyPr/>
        <a:lstStyle/>
        <a:p>
          <a:endParaRPr lang="tr-TR"/>
        </a:p>
      </dgm:t>
    </dgm:pt>
  </dgm:ptLst>
  <dgm:cxnLst>
    <dgm:cxn modelId="{C4DAFFB5-2E09-4347-88BE-5BD1C3B60B99}" type="presOf" srcId="{D752693F-94C6-422D-AC11-D94CFF849E71}" destId="{26D2D16A-4281-4DEF-9910-2BD32A3BBD83}" srcOrd="0" destOrd="0" presId="urn:microsoft.com/office/officeart/2005/8/layout/hProcess7#1"/>
    <dgm:cxn modelId="{A2778865-9C07-456C-95C6-ED7458C288BB}" type="presOf" srcId="{19A6900C-9157-4F8F-9671-64448BE70E0C}" destId="{A28ABAB0-E455-48CD-891C-04F094D2FF9C}" srcOrd="0" destOrd="0" presId="urn:microsoft.com/office/officeart/2005/8/layout/hProcess7#1"/>
    <dgm:cxn modelId="{46B47279-DFD9-4818-95A8-B1D1539A3E6C}" srcId="{D752693F-94C6-422D-AC11-D94CFF849E71}" destId="{19A6900C-9157-4F8F-9671-64448BE70E0C}" srcOrd="0" destOrd="0" parTransId="{48FA2C94-D604-44C1-B01E-85A5467F32E7}" sibTransId="{F1234EED-A567-4544-AD22-218C69C38EA4}"/>
    <dgm:cxn modelId="{E1BC28B2-6724-4254-B1A2-F54E9928C54B}" srcId="{78835725-996B-433F-A723-26D3EDBEFEDA}" destId="{E7183F58-016D-4A24-9BE5-CC1FAD91D954}" srcOrd="0" destOrd="0" parTransId="{544F8057-B1FD-4653-8F4B-64AEA65FA2BD}" sibTransId="{27FE85CD-A41A-4CD5-B9D9-175B52020826}"/>
    <dgm:cxn modelId="{B67A20B8-52F6-4378-8ECB-D2FF49ED9FFB}" type="presOf" srcId="{4FC1F5F1-5A7F-4B15-AFC4-028F32AEBB93}" destId="{851736F5-B371-4445-AB7A-0D291E1F3DC4}" srcOrd="0" destOrd="0" presId="urn:microsoft.com/office/officeart/2005/8/layout/hProcess7#1"/>
    <dgm:cxn modelId="{2DD8896B-7D9B-4C36-8F9A-47D09595A61F}" type="presOf" srcId="{36D84B27-AC90-461E-AE91-6C55858AC352}" destId="{66724B44-AF45-4ABE-9A4B-0E19AA1D7D79}" srcOrd="0" destOrd="0" presId="urn:microsoft.com/office/officeart/2005/8/layout/hProcess7#1"/>
    <dgm:cxn modelId="{26CF51D8-283A-4EEB-A8EA-FCDF10DC6347}" type="presOf" srcId="{D752693F-94C6-422D-AC11-D94CFF849E71}" destId="{FB1295B0-98BD-4800-A5CA-21BC5D2300A8}" srcOrd="1" destOrd="0" presId="urn:microsoft.com/office/officeart/2005/8/layout/hProcess7#1"/>
    <dgm:cxn modelId="{363787FE-9F6C-469F-AFF1-5F5653E08DC2}" srcId="{3C51C4D7-2D50-42C8-91AD-642EB87267F5}" destId="{78835725-996B-433F-A723-26D3EDBEFEDA}" srcOrd="1" destOrd="0" parTransId="{DB52CAF2-705C-4BB3-AFF2-8C51101A7716}" sibTransId="{F7F9D056-273A-4718-8188-E220B693009C}"/>
    <dgm:cxn modelId="{9F3FFB1D-3725-4260-9837-0F7395369360}" srcId="{3C51C4D7-2D50-42C8-91AD-642EB87267F5}" destId="{36D84B27-AC90-461E-AE91-6C55858AC352}" srcOrd="2" destOrd="0" parTransId="{450E8D6D-B341-41FE-B939-A8EE8346789A}" sibTransId="{EC2EF37A-4CB1-4160-A9B5-557E3FA5B806}"/>
    <dgm:cxn modelId="{22A582BB-B78B-46F0-88BB-A403039E2CDC}" type="presOf" srcId="{3C51C4D7-2D50-42C8-91AD-642EB87267F5}" destId="{64B4F7DA-CE61-484F-B91A-3AF8188F6DEE}" srcOrd="0" destOrd="0" presId="urn:microsoft.com/office/officeart/2005/8/layout/hProcess7#1"/>
    <dgm:cxn modelId="{167C90B3-797F-4745-8951-7BC9775B9B06}" srcId="{36D84B27-AC90-461E-AE91-6C55858AC352}" destId="{4FC1F5F1-5A7F-4B15-AFC4-028F32AEBB93}" srcOrd="0" destOrd="0" parTransId="{C45470EE-67BB-4C2E-9DBA-172C0ACBF441}" sibTransId="{86A13AF1-7468-426F-A50C-9B3097CD0D66}"/>
    <dgm:cxn modelId="{BA9BE601-93FF-45B0-9A64-9C728A2E6545}" type="presOf" srcId="{E7183F58-016D-4A24-9BE5-CC1FAD91D954}" destId="{1884B58E-7925-45D6-BD20-FB2DE8449DFD}" srcOrd="0" destOrd="0" presId="urn:microsoft.com/office/officeart/2005/8/layout/hProcess7#1"/>
    <dgm:cxn modelId="{923A051E-D37A-408F-9F99-670880E69643}" type="presOf" srcId="{36D84B27-AC90-461E-AE91-6C55858AC352}" destId="{6D06BE57-0740-4543-9BD4-5115EB03C2C0}" srcOrd="1" destOrd="0" presId="urn:microsoft.com/office/officeart/2005/8/layout/hProcess7#1"/>
    <dgm:cxn modelId="{2D661672-1B70-4B4E-9045-A030CFBE81EE}" type="presOf" srcId="{78835725-996B-433F-A723-26D3EDBEFEDA}" destId="{30562FE8-CD96-4D9E-B4B3-F0BBF1101A04}" srcOrd="0" destOrd="0" presId="urn:microsoft.com/office/officeart/2005/8/layout/hProcess7#1"/>
    <dgm:cxn modelId="{812A6E6D-341F-4BC9-86A4-445E5AB5C9BB}" type="presOf" srcId="{78835725-996B-433F-A723-26D3EDBEFEDA}" destId="{24F3D5B2-C6DA-46B0-8C60-6E1081C3BDF2}" srcOrd="1" destOrd="0" presId="urn:microsoft.com/office/officeart/2005/8/layout/hProcess7#1"/>
    <dgm:cxn modelId="{E1D1C520-F739-492C-A582-38B75DE5EEE4}" srcId="{3C51C4D7-2D50-42C8-91AD-642EB87267F5}" destId="{D752693F-94C6-422D-AC11-D94CFF849E71}" srcOrd="0" destOrd="0" parTransId="{D5EE990F-96AF-4A38-BE43-9883F0C6854E}" sibTransId="{01F73795-0A28-4969-BD6B-B30B88123396}"/>
    <dgm:cxn modelId="{9105B7A6-358D-4295-B605-B88CBDA9A789}" type="presParOf" srcId="{64B4F7DA-CE61-484F-B91A-3AF8188F6DEE}" destId="{1BBDC068-5A12-406A-8D5D-9D0BEDD8FB6B}" srcOrd="0" destOrd="0" presId="urn:microsoft.com/office/officeart/2005/8/layout/hProcess7#1"/>
    <dgm:cxn modelId="{38F95F0E-493A-48A3-8FAF-8DB8A6CBE8B8}" type="presParOf" srcId="{1BBDC068-5A12-406A-8D5D-9D0BEDD8FB6B}" destId="{26D2D16A-4281-4DEF-9910-2BD32A3BBD83}" srcOrd="0" destOrd="0" presId="urn:microsoft.com/office/officeart/2005/8/layout/hProcess7#1"/>
    <dgm:cxn modelId="{680ADEFB-B51E-435E-915F-C83B07DA7927}" type="presParOf" srcId="{1BBDC068-5A12-406A-8D5D-9D0BEDD8FB6B}" destId="{FB1295B0-98BD-4800-A5CA-21BC5D2300A8}" srcOrd="1" destOrd="0" presId="urn:microsoft.com/office/officeart/2005/8/layout/hProcess7#1"/>
    <dgm:cxn modelId="{7F0881D0-F66C-4BF9-AE85-B8EEDEBE38B5}" type="presParOf" srcId="{1BBDC068-5A12-406A-8D5D-9D0BEDD8FB6B}" destId="{A28ABAB0-E455-48CD-891C-04F094D2FF9C}" srcOrd="2" destOrd="0" presId="urn:microsoft.com/office/officeart/2005/8/layout/hProcess7#1"/>
    <dgm:cxn modelId="{D74FFB9D-4C69-4E4F-88C0-62D409D5C102}" type="presParOf" srcId="{64B4F7DA-CE61-484F-B91A-3AF8188F6DEE}" destId="{741E064A-1674-4DEB-A620-89F91FB2566D}" srcOrd="1" destOrd="0" presId="urn:microsoft.com/office/officeart/2005/8/layout/hProcess7#1"/>
    <dgm:cxn modelId="{AECCDFBC-BD35-4C55-A1B0-909F69CDC3F2}" type="presParOf" srcId="{64B4F7DA-CE61-484F-B91A-3AF8188F6DEE}" destId="{955E62B0-666A-4CC0-906E-DEA62D88E2A3}" srcOrd="2" destOrd="0" presId="urn:microsoft.com/office/officeart/2005/8/layout/hProcess7#1"/>
    <dgm:cxn modelId="{D303F183-78A5-41D8-83C8-A428B5D90573}" type="presParOf" srcId="{955E62B0-666A-4CC0-906E-DEA62D88E2A3}" destId="{6713C715-6668-4675-B511-A562B839144E}" srcOrd="0" destOrd="0" presId="urn:microsoft.com/office/officeart/2005/8/layout/hProcess7#1"/>
    <dgm:cxn modelId="{C5795934-A203-4462-9A9B-90000C6AFFF3}" type="presParOf" srcId="{955E62B0-666A-4CC0-906E-DEA62D88E2A3}" destId="{F5FA7FDB-EB90-4789-BF96-751183BDF38C}" srcOrd="1" destOrd="0" presId="urn:microsoft.com/office/officeart/2005/8/layout/hProcess7#1"/>
    <dgm:cxn modelId="{F56580AC-1C2B-4E42-9712-0F807516005C}" type="presParOf" srcId="{955E62B0-666A-4CC0-906E-DEA62D88E2A3}" destId="{88648739-3E14-427E-B193-06C3DC4F9473}" srcOrd="2" destOrd="0" presId="urn:microsoft.com/office/officeart/2005/8/layout/hProcess7#1"/>
    <dgm:cxn modelId="{3C305EBB-DAA4-469B-9893-DB06D139D6A1}" type="presParOf" srcId="{64B4F7DA-CE61-484F-B91A-3AF8188F6DEE}" destId="{1A9049C2-644E-4B33-9882-4DFA6AE51615}" srcOrd="3" destOrd="0" presId="urn:microsoft.com/office/officeart/2005/8/layout/hProcess7#1"/>
    <dgm:cxn modelId="{56BAE7BB-2966-4A05-96EA-86EB9EB564AC}" type="presParOf" srcId="{64B4F7DA-CE61-484F-B91A-3AF8188F6DEE}" destId="{2ED803C3-453E-4209-A459-9114A2079025}" srcOrd="4" destOrd="0" presId="urn:microsoft.com/office/officeart/2005/8/layout/hProcess7#1"/>
    <dgm:cxn modelId="{8F611C35-7477-49DE-9DBE-E4B40777F3A8}" type="presParOf" srcId="{2ED803C3-453E-4209-A459-9114A2079025}" destId="{30562FE8-CD96-4D9E-B4B3-F0BBF1101A04}" srcOrd="0" destOrd="0" presId="urn:microsoft.com/office/officeart/2005/8/layout/hProcess7#1"/>
    <dgm:cxn modelId="{1CFF3490-0E55-444C-A14A-96FAA00F6E5E}" type="presParOf" srcId="{2ED803C3-453E-4209-A459-9114A2079025}" destId="{24F3D5B2-C6DA-46B0-8C60-6E1081C3BDF2}" srcOrd="1" destOrd="0" presId="urn:microsoft.com/office/officeart/2005/8/layout/hProcess7#1"/>
    <dgm:cxn modelId="{5B050558-D21F-42A7-8A5A-5B799E98E221}" type="presParOf" srcId="{2ED803C3-453E-4209-A459-9114A2079025}" destId="{1884B58E-7925-45D6-BD20-FB2DE8449DFD}" srcOrd="2" destOrd="0" presId="urn:microsoft.com/office/officeart/2005/8/layout/hProcess7#1"/>
    <dgm:cxn modelId="{4FC7F41A-BBD7-4CC7-9569-8DA04A42DD4A}" type="presParOf" srcId="{64B4F7DA-CE61-484F-B91A-3AF8188F6DEE}" destId="{3B576CBB-47C3-4D2D-84B6-5A5146672FF1}" srcOrd="5" destOrd="0" presId="urn:microsoft.com/office/officeart/2005/8/layout/hProcess7#1"/>
    <dgm:cxn modelId="{321DD892-9D42-43BC-8CE7-9D1B4BA42FF3}" type="presParOf" srcId="{64B4F7DA-CE61-484F-B91A-3AF8188F6DEE}" destId="{CCBBCED6-B92A-49CD-B116-799C2DA704E9}" srcOrd="6" destOrd="0" presId="urn:microsoft.com/office/officeart/2005/8/layout/hProcess7#1"/>
    <dgm:cxn modelId="{A4A8E608-2D59-4B6D-95F4-B3377B4330BA}" type="presParOf" srcId="{CCBBCED6-B92A-49CD-B116-799C2DA704E9}" destId="{866FC337-6EEE-413D-B027-DF58645C9FF2}" srcOrd="0" destOrd="0" presId="urn:microsoft.com/office/officeart/2005/8/layout/hProcess7#1"/>
    <dgm:cxn modelId="{5775AE75-31F1-4569-9D4B-A66FC33E69B4}" type="presParOf" srcId="{CCBBCED6-B92A-49CD-B116-799C2DA704E9}" destId="{5C1485F9-6E1D-4603-B199-BB8E73A0886D}" srcOrd="1" destOrd="0" presId="urn:microsoft.com/office/officeart/2005/8/layout/hProcess7#1"/>
    <dgm:cxn modelId="{2E4647BC-C93C-4C0B-9482-F87536F4145C}" type="presParOf" srcId="{CCBBCED6-B92A-49CD-B116-799C2DA704E9}" destId="{4A043C8D-254E-421F-A621-17EF67CA37FA}" srcOrd="2" destOrd="0" presId="urn:microsoft.com/office/officeart/2005/8/layout/hProcess7#1"/>
    <dgm:cxn modelId="{26C1F6CF-9D88-482F-9D2B-34497BE408A4}" type="presParOf" srcId="{64B4F7DA-CE61-484F-B91A-3AF8188F6DEE}" destId="{1E0B43BD-8CD0-4C9A-8BE1-F9D712BFF142}" srcOrd="7" destOrd="0" presId="urn:microsoft.com/office/officeart/2005/8/layout/hProcess7#1"/>
    <dgm:cxn modelId="{CA519BB1-1A89-4A8C-BDF2-F82895D7D3B3}" type="presParOf" srcId="{64B4F7DA-CE61-484F-B91A-3AF8188F6DEE}" destId="{88728424-A0F0-4227-A450-B7BA543D906B}" srcOrd="8" destOrd="0" presId="urn:microsoft.com/office/officeart/2005/8/layout/hProcess7#1"/>
    <dgm:cxn modelId="{9C3C2FAE-63F3-4645-95F2-58513A1F8C9B}" type="presParOf" srcId="{88728424-A0F0-4227-A450-B7BA543D906B}" destId="{66724B44-AF45-4ABE-9A4B-0E19AA1D7D79}" srcOrd="0" destOrd="0" presId="urn:microsoft.com/office/officeart/2005/8/layout/hProcess7#1"/>
    <dgm:cxn modelId="{0D15C0A4-A847-4BC7-A05D-DB770A141E28}" type="presParOf" srcId="{88728424-A0F0-4227-A450-B7BA543D906B}" destId="{6D06BE57-0740-4543-9BD4-5115EB03C2C0}" srcOrd="1" destOrd="0" presId="urn:microsoft.com/office/officeart/2005/8/layout/hProcess7#1"/>
    <dgm:cxn modelId="{4E689DB5-616D-47A0-B6EC-D1CDBA07BF66}" type="presParOf" srcId="{88728424-A0F0-4227-A450-B7BA543D906B}" destId="{851736F5-B371-4445-AB7A-0D291E1F3DC4}"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3BE03FD-7375-4042-B029-6950B9482D15}"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tr-TR"/>
        </a:p>
      </dgm:t>
    </dgm:pt>
    <dgm:pt modelId="{7654DE10-0C54-4926-A6D3-9520D5CA732C}">
      <dgm:prSet phldrT="[Metin]"/>
      <dgm:spPr/>
      <dgm:t>
        <a:bodyPr/>
        <a:lstStyle/>
        <a:p>
          <a:r>
            <a:rPr lang="tr-TR" dirty="0" smtClean="0">
              <a:effectLst>
                <a:outerShdw blurRad="38100" dist="38100" dir="2700000" algn="tl">
                  <a:srgbClr val="000000">
                    <a:alpha val="43137"/>
                  </a:srgbClr>
                </a:outerShdw>
              </a:effectLst>
              <a:latin typeface="Cambria" pitchFamily="18" charset="0"/>
            </a:rPr>
            <a:t>Zihinsel yetersizliği olan çocuklar motor gelişimde sınırlılıklar göstermektedir. </a:t>
          </a:r>
          <a:endParaRPr lang="tr-TR" dirty="0">
            <a:effectLst>
              <a:outerShdw blurRad="38100" dist="38100" dir="2700000" algn="tl">
                <a:srgbClr val="000000">
                  <a:alpha val="43137"/>
                </a:srgbClr>
              </a:outerShdw>
            </a:effectLst>
            <a:latin typeface="Cambria" pitchFamily="18" charset="0"/>
          </a:endParaRPr>
        </a:p>
      </dgm:t>
    </dgm:pt>
    <dgm:pt modelId="{1FC0A77C-515B-4811-B900-BBC3A39A72CC}" type="parTrans" cxnId="{57614137-8D9D-48D4-9B4A-E4884979A4FF}">
      <dgm:prSet/>
      <dgm:spPr/>
      <dgm:t>
        <a:bodyPr/>
        <a:lstStyle/>
        <a:p>
          <a:endParaRPr lang="tr-TR">
            <a:effectLst>
              <a:outerShdw blurRad="38100" dist="38100" dir="2700000" algn="tl">
                <a:srgbClr val="000000">
                  <a:alpha val="43137"/>
                </a:srgbClr>
              </a:outerShdw>
            </a:effectLst>
            <a:latin typeface="Cambria" pitchFamily="18" charset="0"/>
          </a:endParaRPr>
        </a:p>
      </dgm:t>
    </dgm:pt>
    <dgm:pt modelId="{974355B9-0DE6-4F36-9671-E50E014547CF}" type="sibTrans" cxnId="{57614137-8D9D-48D4-9B4A-E4884979A4FF}">
      <dgm:prSet/>
      <dgm:spPr/>
      <dgm:t>
        <a:bodyPr/>
        <a:lstStyle/>
        <a:p>
          <a:endParaRPr lang="tr-TR">
            <a:effectLst>
              <a:outerShdw blurRad="38100" dist="38100" dir="2700000" algn="tl">
                <a:srgbClr val="000000">
                  <a:alpha val="43137"/>
                </a:srgbClr>
              </a:outerShdw>
            </a:effectLst>
            <a:latin typeface="Cambria" pitchFamily="18" charset="0"/>
          </a:endParaRPr>
        </a:p>
      </dgm:t>
    </dgm:pt>
    <dgm:pt modelId="{E680171B-A20C-4326-A79E-E8D537C126D5}">
      <dgm:prSet phldrT="[Metin]"/>
      <dgm:spPr/>
      <dgm:t>
        <a:bodyPr/>
        <a:lstStyle/>
        <a:p>
          <a:r>
            <a:rPr lang="tr-TR" dirty="0" smtClean="0">
              <a:effectLst>
                <a:outerShdw blurRad="38100" dist="38100" dir="2700000" algn="tl">
                  <a:srgbClr val="000000">
                    <a:alpha val="43137"/>
                  </a:srgbClr>
                </a:outerShdw>
              </a:effectLst>
              <a:latin typeface="Cambria" pitchFamily="18" charset="0"/>
            </a:rPr>
            <a:t>Dayanıklılık, kuvvet, sürat, denge, hareketlilik, el becerileri ve el-göz koordinasyonu gibi motor özelliklerde normal gelişim gösteren akranlarına göre çok daha zayıftır.</a:t>
          </a:r>
          <a:endParaRPr lang="tr-TR" dirty="0">
            <a:effectLst>
              <a:outerShdw blurRad="38100" dist="38100" dir="2700000" algn="tl">
                <a:srgbClr val="000000">
                  <a:alpha val="43137"/>
                </a:srgbClr>
              </a:outerShdw>
            </a:effectLst>
            <a:latin typeface="Cambria" pitchFamily="18" charset="0"/>
          </a:endParaRPr>
        </a:p>
      </dgm:t>
    </dgm:pt>
    <dgm:pt modelId="{F556437E-4274-4B96-9A71-BE8281F0E003}" type="parTrans" cxnId="{2EDADBD7-92C9-4727-A9AA-FB1592A1A805}">
      <dgm:prSet/>
      <dgm:spPr/>
      <dgm:t>
        <a:bodyPr/>
        <a:lstStyle/>
        <a:p>
          <a:endParaRPr lang="tr-TR">
            <a:effectLst>
              <a:outerShdw blurRad="38100" dist="38100" dir="2700000" algn="tl">
                <a:srgbClr val="000000">
                  <a:alpha val="43137"/>
                </a:srgbClr>
              </a:outerShdw>
            </a:effectLst>
            <a:latin typeface="Cambria" pitchFamily="18" charset="0"/>
          </a:endParaRPr>
        </a:p>
      </dgm:t>
    </dgm:pt>
    <dgm:pt modelId="{1ED7FC4C-DA2B-4B26-943A-D664FF2F31C4}" type="sibTrans" cxnId="{2EDADBD7-92C9-4727-A9AA-FB1592A1A805}">
      <dgm:prSet/>
      <dgm:spPr/>
      <dgm:t>
        <a:bodyPr/>
        <a:lstStyle/>
        <a:p>
          <a:endParaRPr lang="tr-TR">
            <a:effectLst>
              <a:outerShdw blurRad="38100" dist="38100" dir="2700000" algn="tl">
                <a:srgbClr val="000000">
                  <a:alpha val="43137"/>
                </a:srgbClr>
              </a:outerShdw>
            </a:effectLst>
            <a:latin typeface="Cambria" pitchFamily="18" charset="0"/>
          </a:endParaRPr>
        </a:p>
      </dgm:t>
    </dgm:pt>
    <dgm:pt modelId="{D2714A31-356F-4F62-B8E8-74A4CE03D127}">
      <dgm:prSet phldrT="[Metin]"/>
      <dgm:spPr/>
      <dgm:t>
        <a:bodyPr/>
        <a:lstStyle/>
        <a:p>
          <a:r>
            <a:rPr lang="tr-TR" dirty="0" smtClean="0">
              <a:effectLst>
                <a:outerShdw blurRad="38100" dist="38100" dir="2700000" algn="tl">
                  <a:srgbClr val="000000">
                    <a:alpha val="43137"/>
                  </a:srgbClr>
                </a:outerShdw>
              </a:effectLst>
              <a:latin typeface="Cambria" pitchFamily="18" charset="0"/>
            </a:rPr>
            <a:t>Zihinsel yetersizliği olan çocuklar uygulanan programlar ile bu becerileri edinebilir ve sergileyebilirler.</a:t>
          </a:r>
          <a:endParaRPr lang="tr-TR" dirty="0">
            <a:effectLst>
              <a:outerShdw blurRad="38100" dist="38100" dir="2700000" algn="tl">
                <a:srgbClr val="000000">
                  <a:alpha val="43137"/>
                </a:srgbClr>
              </a:outerShdw>
            </a:effectLst>
            <a:latin typeface="Cambria" pitchFamily="18" charset="0"/>
          </a:endParaRPr>
        </a:p>
      </dgm:t>
    </dgm:pt>
    <dgm:pt modelId="{62DF626E-791C-4D4A-BE95-32937FE27618}" type="parTrans" cxnId="{9840E865-1FB5-4CE1-8315-454648E7A6D2}">
      <dgm:prSet/>
      <dgm:spPr/>
      <dgm:t>
        <a:bodyPr/>
        <a:lstStyle/>
        <a:p>
          <a:endParaRPr lang="tr-TR">
            <a:effectLst>
              <a:outerShdw blurRad="38100" dist="38100" dir="2700000" algn="tl">
                <a:srgbClr val="000000">
                  <a:alpha val="43137"/>
                </a:srgbClr>
              </a:outerShdw>
            </a:effectLst>
            <a:latin typeface="Cambria" pitchFamily="18" charset="0"/>
          </a:endParaRPr>
        </a:p>
      </dgm:t>
    </dgm:pt>
    <dgm:pt modelId="{29E5456C-A852-47B5-A524-B379861AF8FC}" type="sibTrans" cxnId="{9840E865-1FB5-4CE1-8315-454648E7A6D2}">
      <dgm:prSet/>
      <dgm:spPr/>
      <dgm:t>
        <a:bodyPr/>
        <a:lstStyle/>
        <a:p>
          <a:endParaRPr lang="tr-TR">
            <a:effectLst>
              <a:outerShdw blurRad="38100" dist="38100" dir="2700000" algn="tl">
                <a:srgbClr val="000000">
                  <a:alpha val="43137"/>
                </a:srgbClr>
              </a:outerShdw>
            </a:effectLst>
            <a:latin typeface="Cambria" pitchFamily="18" charset="0"/>
          </a:endParaRPr>
        </a:p>
      </dgm:t>
    </dgm:pt>
    <dgm:pt modelId="{6423756C-9883-433C-B0AA-70397C258C5E}" type="pres">
      <dgm:prSet presAssocID="{C3BE03FD-7375-4042-B029-6950B9482D15}" presName="Name0" presStyleCnt="0">
        <dgm:presLayoutVars>
          <dgm:chMax val="7"/>
          <dgm:chPref val="7"/>
          <dgm:dir/>
        </dgm:presLayoutVars>
      </dgm:prSet>
      <dgm:spPr/>
      <dgm:t>
        <a:bodyPr/>
        <a:lstStyle/>
        <a:p>
          <a:endParaRPr lang="tr-TR"/>
        </a:p>
      </dgm:t>
    </dgm:pt>
    <dgm:pt modelId="{D9C4040F-CC79-4F95-B996-DB6185DD2614}" type="pres">
      <dgm:prSet presAssocID="{C3BE03FD-7375-4042-B029-6950B9482D15}" presName="Name1" presStyleCnt="0"/>
      <dgm:spPr/>
      <dgm:t>
        <a:bodyPr/>
        <a:lstStyle/>
        <a:p>
          <a:endParaRPr lang="tr-TR"/>
        </a:p>
      </dgm:t>
    </dgm:pt>
    <dgm:pt modelId="{1DB6694C-ED1A-46F2-8C70-03D7A1C8FF16}" type="pres">
      <dgm:prSet presAssocID="{C3BE03FD-7375-4042-B029-6950B9482D15}" presName="cycle" presStyleCnt="0"/>
      <dgm:spPr/>
      <dgm:t>
        <a:bodyPr/>
        <a:lstStyle/>
        <a:p>
          <a:endParaRPr lang="tr-TR"/>
        </a:p>
      </dgm:t>
    </dgm:pt>
    <dgm:pt modelId="{B4769473-B9A2-47CC-9DA0-6654AC15CCED}" type="pres">
      <dgm:prSet presAssocID="{C3BE03FD-7375-4042-B029-6950B9482D15}" presName="srcNode" presStyleLbl="node1" presStyleIdx="0" presStyleCnt="3"/>
      <dgm:spPr/>
      <dgm:t>
        <a:bodyPr/>
        <a:lstStyle/>
        <a:p>
          <a:endParaRPr lang="tr-TR"/>
        </a:p>
      </dgm:t>
    </dgm:pt>
    <dgm:pt modelId="{F553BEBC-06B0-472D-B0A0-13EB0C3B56E7}" type="pres">
      <dgm:prSet presAssocID="{C3BE03FD-7375-4042-B029-6950B9482D15}" presName="conn" presStyleLbl="parChTrans1D2" presStyleIdx="0" presStyleCnt="1"/>
      <dgm:spPr/>
      <dgm:t>
        <a:bodyPr/>
        <a:lstStyle/>
        <a:p>
          <a:endParaRPr lang="tr-TR"/>
        </a:p>
      </dgm:t>
    </dgm:pt>
    <dgm:pt modelId="{D5F03261-A7CA-4600-AFBF-A3CC2D9119A8}" type="pres">
      <dgm:prSet presAssocID="{C3BE03FD-7375-4042-B029-6950B9482D15}" presName="extraNode" presStyleLbl="node1" presStyleIdx="0" presStyleCnt="3"/>
      <dgm:spPr/>
      <dgm:t>
        <a:bodyPr/>
        <a:lstStyle/>
        <a:p>
          <a:endParaRPr lang="tr-TR"/>
        </a:p>
      </dgm:t>
    </dgm:pt>
    <dgm:pt modelId="{14E15723-7060-4336-A6DA-8016301F492C}" type="pres">
      <dgm:prSet presAssocID="{C3BE03FD-7375-4042-B029-6950B9482D15}" presName="dstNode" presStyleLbl="node1" presStyleIdx="0" presStyleCnt="3"/>
      <dgm:spPr/>
      <dgm:t>
        <a:bodyPr/>
        <a:lstStyle/>
        <a:p>
          <a:endParaRPr lang="tr-TR"/>
        </a:p>
      </dgm:t>
    </dgm:pt>
    <dgm:pt modelId="{843D7635-7AB2-41AC-9091-CA5EB5E12643}" type="pres">
      <dgm:prSet presAssocID="{7654DE10-0C54-4926-A6D3-9520D5CA732C}" presName="text_1" presStyleLbl="node1" presStyleIdx="0" presStyleCnt="3">
        <dgm:presLayoutVars>
          <dgm:bulletEnabled val="1"/>
        </dgm:presLayoutVars>
      </dgm:prSet>
      <dgm:spPr/>
      <dgm:t>
        <a:bodyPr/>
        <a:lstStyle/>
        <a:p>
          <a:endParaRPr lang="tr-TR"/>
        </a:p>
      </dgm:t>
    </dgm:pt>
    <dgm:pt modelId="{05726A29-6A7F-4946-A4E9-76297478202C}" type="pres">
      <dgm:prSet presAssocID="{7654DE10-0C54-4926-A6D3-9520D5CA732C}" presName="accent_1" presStyleCnt="0"/>
      <dgm:spPr/>
      <dgm:t>
        <a:bodyPr/>
        <a:lstStyle/>
        <a:p>
          <a:endParaRPr lang="tr-TR"/>
        </a:p>
      </dgm:t>
    </dgm:pt>
    <dgm:pt modelId="{300F3298-449A-448D-8467-FEF02E3719C3}" type="pres">
      <dgm:prSet presAssocID="{7654DE10-0C54-4926-A6D3-9520D5CA732C}" presName="accentRepeatNode" presStyleLbl="solidFgAcc1" presStyleIdx="0" presStyleCnt="3" custLinFactNeighborX="-8628" custLinFactNeighborY="-1089"/>
      <dgm:spPr>
        <a:prstGeom prst="smileyFac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chemeClr val="accent5"/>
          </a:solidFill>
        </a:ln>
      </dgm:spPr>
      <dgm:t>
        <a:bodyPr/>
        <a:lstStyle/>
        <a:p>
          <a:endParaRPr lang="tr-TR"/>
        </a:p>
      </dgm:t>
    </dgm:pt>
    <dgm:pt modelId="{FFEF16BA-1B7F-4F7A-B280-B80EB468A749}" type="pres">
      <dgm:prSet presAssocID="{E680171B-A20C-4326-A79E-E8D537C126D5}" presName="text_2" presStyleLbl="node1" presStyleIdx="1" presStyleCnt="3">
        <dgm:presLayoutVars>
          <dgm:bulletEnabled val="1"/>
        </dgm:presLayoutVars>
      </dgm:prSet>
      <dgm:spPr/>
      <dgm:t>
        <a:bodyPr/>
        <a:lstStyle/>
        <a:p>
          <a:endParaRPr lang="tr-TR"/>
        </a:p>
      </dgm:t>
    </dgm:pt>
    <dgm:pt modelId="{3EFEFFFD-B59A-4F9E-810B-2DED4E28FF8D}" type="pres">
      <dgm:prSet presAssocID="{E680171B-A20C-4326-A79E-E8D537C126D5}" presName="accent_2" presStyleCnt="0"/>
      <dgm:spPr/>
    </dgm:pt>
    <dgm:pt modelId="{FD241AF6-F3E0-4814-8787-F52B4D078E9D}" type="pres">
      <dgm:prSet presAssocID="{E680171B-A20C-4326-A79E-E8D537C126D5}" presName="accentRepeatNode" presStyleLbl="solidFgAcc1" presStyleIdx="1" presStyleCnt="3"/>
      <dgm:spPr>
        <a:prstGeom prst="smileyFac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chemeClr val="accent5"/>
          </a:solidFill>
        </a:ln>
      </dgm:spPr>
      <dgm:t>
        <a:bodyPr/>
        <a:lstStyle/>
        <a:p>
          <a:endParaRPr lang="tr-TR"/>
        </a:p>
      </dgm:t>
    </dgm:pt>
    <dgm:pt modelId="{D48FD464-EDC0-4F11-8863-4611F90C0D0E}" type="pres">
      <dgm:prSet presAssocID="{D2714A31-356F-4F62-B8E8-74A4CE03D127}" presName="text_3" presStyleLbl="node1" presStyleIdx="2" presStyleCnt="3">
        <dgm:presLayoutVars>
          <dgm:bulletEnabled val="1"/>
        </dgm:presLayoutVars>
      </dgm:prSet>
      <dgm:spPr/>
      <dgm:t>
        <a:bodyPr/>
        <a:lstStyle/>
        <a:p>
          <a:endParaRPr lang="tr-TR"/>
        </a:p>
      </dgm:t>
    </dgm:pt>
    <dgm:pt modelId="{36B65444-4A54-4AF7-ACD6-BEE75AC8E6D5}" type="pres">
      <dgm:prSet presAssocID="{D2714A31-356F-4F62-B8E8-74A4CE03D127}" presName="accent_3" presStyleCnt="0"/>
      <dgm:spPr/>
    </dgm:pt>
    <dgm:pt modelId="{D0315AB4-A94F-4AE3-98B4-A909E4B6A6E9}" type="pres">
      <dgm:prSet presAssocID="{D2714A31-356F-4F62-B8E8-74A4CE03D127}" presName="accentRepeatNode" presStyleLbl="solidFgAcc1" presStyleIdx="2" presStyleCnt="3"/>
      <dgm:spPr>
        <a:prstGeom prst="smileyFac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chemeClr val="accent5"/>
          </a:solidFill>
        </a:ln>
      </dgm:spPr>
      <dgm:t>
        <a:bodyPr/>
        <a:lstStyle/>
        <a:p>
          <a:endParaRPr lang="tr-TR"/>
        </a:p>
      </dgm:t>
    </dgm:pt>
  </dgm:ptLst>
  <dgm:cxnLst>
    <dgm:cxn modelId="{5107538B-F326-42FE-A30C-7CD231B70A54}" type="presOf" srcId="{E680171B-A20C-4326-A79E-E8D537C126D5}" destId="{FFEF16BA-1B7F-4F7A-B280-B80EB468A749}" srcOrd="0" destOrd="0" presId="urn:microsoft.com/office/officeart/2008/layout/VerticalCurvedList"/>
    <dgm:cxn modelId="{30376025-D37F-4E4A-BDDC-A932C0DA7C3F}" type="presOf" srcId="{7654DE10-0C54-4926-A6D3-9520D5CA732C}" destId="{843D7635-7AB2-41AC-9091-CA5EB5E12643}" srcOrd="0" destOrd="0" presId="urn:microsoft.com/office/officeart/2008/layout/VerticalCurvedList"/>
    <dgm:cxn modelId="{810E926C-AB61-448B-97EC-BB317F8A76E5}" type="presOf" srcId="{974355B9-0DE6-4F36-9671-E50E014547CF}" destId="{F553BEBC-06B0-472D-B0A0-13EB0C3B56E7}" srcOrd="0" destOrd="0" presId="urn:microsoft.com/office/officeart/2008/layout/VerticalCurvedList"/>
    <dgm:cxn modelId="{2EDADBD7-92C9-4727-A9AA-FB1592A1A805}" srcId="{C3BE03FD-7375-4042-B029-6950B9482D15}" destId="{E680171B-A20C-4326-A79E-E8D537C126D5}" srcOrd="1" destOrd="0" parTransId="{F556437E-4274-4B96-9A71-BE8281F0E003}" sibTransId="{1ED7FC4C-DA2B-4B26-943A-D664FF2F31C4}"/>
    <dgm:cxn modelId="{57614137-8D9D-48D4-9B4A-E4884979A4FF}" srcId="{C3BE03FD-7375-4042-B029-6950B9482D15}" destId="{7654DE10-0C54-4926-A6D3-9520D5CA732C}" srcOrd="0" destOrd="0" parTransId="{1FC0A77C-515B-4811-B900-BBC3A39A72CC}" sibTransId="{974355B9-0DE6-4F36-9671-E50E014547CF}"/>
    <dgm:cxn modelId="{9840E865-1FB5-4CE1-8315-454648E7A6D2}" srcId="{C3BE03FD-7375-4042-B029-6950B9482D15}" destId="{D2714A31-356F-4F62-B8E8-74A4CE03D127}" srcOrd="2" destOrd="0" parTransId="{62DF626E-791C-4D4A-BE95-32937FE27618}" sibTransId="{29E5456C-A852-47B5-A524-B379861AF8FC}"/>
    <dgm:cxn modelId="{4C190BC3-770E-43E2-9A07-BDCFB66F18B0}" type="presOf" srcId="{D2714A31-356F-4F62-B8E8-74A4CE03D127}" destId="{D48FD464-EDC0-4F11-8863-4611F90C0D0E}" srcOrd="0" destOrd="0" presId="urn:microsoft.com/office/officeart/2008/layout/VerticalCurvedList"/>
    <dgm:cxn modelId="{1756FA6F-CB63-4678-BD87-E116398C5966}" type="presOf" srcId="{C3BE03FD-7375-4042-B029-6950B9482D15}" destId="{6423756C-9883-433C-B0AA-70397C258C5E}" srcOrd="0" destOrd="0" presId="urn:microsoft.com/office/officeart/2008/layout/VerticalCurvedList"/>
    <dgm:cxn modelId="{82D09035-6B7C-4243-98CE-3DD1666829DC}" type="presParOf" srcId="{6423756C-9883-433C-B0AA-70397C258C5E}" destId="{D9C4040F-CC79-4F95-B996-DB6185DD2614}" srcOrd="0" destOrd="0" presId="urn:microsoft.com/office/officeart/2008/layout/VerticalCurvedList"/>
    <dgm:cxn modelId="{6589DC39-C343-4378-B5FE-936A6230787C}" type="presParOf" srcId="{D9C4040F-CC79-4F95-B996-DB6185DD2614}" destId="{1DB6694C-ED1A-46F2-8C70-03D7A1C8FF16}" srcOrd="0" destOrd="0" presId="urn:microsoft.com/office/officeart/2008/layout/VerticalCurvedList"/>
    <dgm:cxn modelId="{798B6FB5-B138-496B-8368-F4518055AB96}" type="presParOf" srcId="{1DB6694C-ED1A-46F2-8C70-03D7A1C8FF16}" destId="{B4769473-B9A2-47CC-9DA0-6654AC15CCED}" srcOrd="0" destOrd="0" presId="urn:microsoft.com/office/officeart/2008/layout/VerticalCurvedList"/>
    <dgm:cxn modelId="{D08AAC96-1324-44AF-910C-892C670B5C55}" type="presParOf" srcId="{1DB6694C-ED1A-46F2-8C70-03D7A1C8FF16}" destId="{F553BEBC-06B0-472D-B0A0-13EB0C3B56E7}" srcOrd="1" destOrd="0" presId="urn:microsoft.com/office/officeart/2008/layout/VerticalCurvedList"/>
    <dgm:cxn modelId="{792E49EA-7749-4E9B-84DA-DB0D8233F5B9}" type="presParOf" srcId="{1DB6694C-ED1A-46F2-8C70-03D7A1C8FF16}" destId="{D5F03261-A7CA-4600-AFBF-A3CC2D9119A8}" srcOrd="2" destOrd="0" presId="urn:microsoft.com/office/officeart/2008/layout/VerticalCurvedList"/>
    <dgm:cxn modelId="{643C7000-7472-426A-974A-5DAE450F72DE}" type="presParOf" srcId="{1DB6694C-ED1A-46F2-8C70-03D7A1C8FF16}" destId="{14E15723-7060-4336-A6DA-8016301F492C}" srcOrd="3" destOrd="0" presId="urn:microsoft.com/office/officeart/2008/layout/VerticalCurvedList"/>
    <dgm:cxn modelId="{1A487A53-6B3D-4EF8-88EC-0BE86DB9339F}" type="presParOf" srcId="{D9C4040F-CC79-4F95-B996-DB6185DD2614}" destId="{843D7635-7AB2-41AC-9091-CA5EB5E12643}" srcOrd="1" destOrd="0" presId="urn:microsoft.com/office/officeart/2008/layout/VerticalCurvedList"/>
    <dgm:cxn modelId="{4204EDB2-27E9-475D-93F6-8D039FDA700C}" type="presParOf" srcId="{D9C4040F-CC79-4F95-B996-DB6185DD2614}" destId="{05726A29-6A7F-4946-A4E9-76297478202C}" srcOrd="2" destOrd="0" presId="urn:microsoft.com/office/officeart/2008/layout/VerticalCurvedList"/>
    <dgm:cxn modelId="{8C13C86F-E37C-435C-A9B7-8FB0246111D3}" type="presParOf" srcId="{05726A29-6A7F-4946-A4E9-76297478202C}" destId="{300F3298-449A-448D-8467-FEF02E3719C3}" srcOrd="0" destOrd="0" presId="urn:microsoft.com/office/officeart/2008/layout/VerticalCurvedList"/>
    <dgm:cxn modelId="{846FC957-52D2-4753-BD49-B2555FBD8CF8}" type="presParOf" srcId="{D9C4040F-CC79-4F95-B996-DB6185DD2614}" destId="{FFEF16BA-1B7F-4F7A-B280-B80EB468A749}" srcOrd="3" destOrd="0" presId="urn:microsoft.com/office/officeart/2008/layout/VerticalCurvedList"/>
    <dgm:cxn modelId="{A1843E07-2C63-4732-A6B5-303E050CCE94}" type="presParOf" srcId="{D9C4040F-CC79-4F95-B996-DB6185DD2614}" destId="{3EFEFFFD-B59A-4F9E-810B-2DED4E28FF8D}" srcOrd="4" destOrd="0" presId="urn:microsoft.com/office/officeart/2008/layout/VerticalCurvedList"/>
    <dgm:cxn modelId="{9DAF8637-706B-4A2B-BA31-45CCD97EBBFF}" type="presParOf" srcId="{3EFEFFFD-B59A-4F9E-810B-2DED4E28FF8D}" destId="{FD241AF6-F3E0-4814-8787-F52B4D078E9D}" srcOrd="0" destOrd="0" presId="urn:microsoft.com/office/officeart/2008/layout/VerticalCurvedList"/>
    <dgm:cxn modelId="{2BC9D012-E951-4247-A239-3AD62A7A3072}" type="presParOf" srcId="{D9C4040F-CC79-4F95-B996-DB6185DD2614}" destId="{D48FD464-EDC0-4F11-8863-4611F90C0D0E}" srcOrd="5" destOrd="0" presId="urn:microsoft.com/office/officeart/2008/layout/VerticalCurvedList"/>
    <dgm:cxn modelId="{1ACE2F09-6456-4CB3-92CE-7289A62CD044}" type="presParOf" srcId="{D9C4040F-CC79-4F95-B996-DB6185DD2614}" destId="{36B65444-4A54-4AF7-ACD6-BEE75AC8E6D5}" srcOrd="6" destOrd="0" presId="urn:microsoft.com/office/officeart/2008/layout/VerticalCurvedList"/>
    <dgm:cxn modelId="{7B5138D5-CF06-4850-B1D7-9DB6F6FAF055}" type="presParOf" srcId="{36B65444-4A54-4AF7-ACD6-BEE75AC8E6D5}" destId="{D0315AB4-A94F-4AE3-98B4-A909E4B6A6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51F491C-BBA5-424B-A604-8B9BA8AE0B67}"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tr-TR"/>
        </a:p>
      </dgm:t>
    </dgm:pt>
    <dgm:pt modelId="{C99921C0-934F-468F-981B-E4731BB1E713}">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Davranış değişikliği çevresel değişikliklere bağlıdır.</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8FCC2405-B725-49DF-AF8E-E39CFE7E1694}" type="parTrans" cxnId="{6D1B98C4-7C32-4344-8B6A-34480D9F2170}">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64961C66-B48F-496F-B0C9-ADCFCDDA740A}" type="sibTrans" cxnId="{6D1B98C4-7C32-4344-8B6A-34480D9F2170}">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4E911198-9C4B-4E9F-9B1A-481DED034F97}">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Olumsuz davranışlar da öğrenme sonucu ortaya çıkar.</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3C4515DF-0341-4426-9216-C8EDA24658D0}" type="parTrans" cxnId="{EF9F1022-C289-4AE0-8E0E-570930D184FC}">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269958F7-555C-4F60-9BF8-A59C5A4117F9}" type="sibTrans" cxnId="{EF9F1022-C289-4AE0-8E0E-570930D184FC}">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15125A60-F2F7-42A7-B21C-D6CD8CD0A79C}">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Bir davranışı izleyen ve davranışın ilerde gerçekleşme olasılığını artıran durum, pekiştirme olarak adlandırılır.</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F65AC91D-CFC2-4595-A76E-8F48B211DD92}" type="parTrans" cxnId="{BD4E6841-4640-4B6D-A786-EAAE6D5EF8C0}">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257021AD-B763-4436-BEC2-35D3632A46E9}" type="sibTrans" cxnId="{BD4E6841-4640-4B6D-A786-EAAE6D5EF8C0}">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29B09D70-8C31-46C0-9609-36C92BB450EC}">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Gözlenebilir davranışlar önemlidir.</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4D00CFDC-5D22-4F6A-8FB2-451D365710F2}" type="parTrans" cxnId="{A75F1375-8CE7-4CE6-98AA-D892941ABE72}">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6A5C45FA-6BD1-4C7A-B2AD-A52D32EDF0A0}" type="sibTrans" cxnId="{A75F1375-8CE7-4CE6-98AA-D892941ABE72}">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FAC14B07-0029-4CC0-849B-5BEE8DAF7950}" type="pres">
      <dgm:prSet presAssocID="{A51F491C-BBA5-424B-A604-8B9BA8AE0B67}" presName="linear" presStyleCnt="0">
        <dgm:presLayoutVars>
          <dgm:dir/>
          <dgm:animLvl val="lvl"/>
          <dgm:resizeHandles val="exact"/>
        </dgm:presLayoutVars>
      </dgm:prSet>
      <dgm:spPr/>
      <dgm:t>
        <a:bodyPr/>
        <a:lstStyle/>
        <a:p>
          <a:endParaRPr lang="tr-TR"/>
        </a:p>
      </dgm:t>
    </dgm:pt>
    <dgm:pt modelId="{65D76ADE-25E6-455E-A1E6-3682D1052D24}" type="pres">
      <dgm:prSet presAssocID="{C99921C0-934F-468F-981B-E4731BB1E713}" presName="parentLin" presStyleCnt="0"/>
      <dgm:spPr/>
    </dgm:pt>
    <dgm:pt modelId="{3C59D05B-B977-4528-9094-F63A655A486E}" type="pres">
      <dgm:prSet presAssocID="{C99921C0-934F-468F-981B-E4731BB1E713}" presName="parentLeftMargin" presStyleLbl="node1" presStyleIdx="0" presStyleCnt="4"/>
      <dgm:spPr/>
      <dgm:t>
        <a:bodyPr/>
        <a:lstStyle/>
        <a:p>
          <a:endParaRPr lang="tr-TR"/>
        </a:p>
      </dgm:t>
    </dgm:pt>
    <dgm:pt modelId="{12ED0A7A-BFFE-4251-9219-9D53366C23DF}" type="pres">
      <dgm:prSet presAssocID="{C99921C0-934F-468F-981B-E4731BB1E713}" presName="parentText" presStyleLbl="node1" presStyleIdx="0" presStyleCnt="4" custScaleX="123166" custScaleY="165753">
        <dgm:presLayoutVars>
          <dgm:chMax val="0"/>
          <dgm:bulletEnabled val="1"/>
        </dgm:presLayoutVars>
      </dgm:prSet>
      <dgm:spPr/>
      <dgm:t>
        <a:bodyPr/>
        <a:lstStyle/>
        <a:p>
          <a:endParaRPr lang="tr-TR"/>
        </a:p>
      </dgm:t>
    </dgm:pt>
    <dgm:pt modelId="{C5F5C4EC-5BA8-456E-8524-869467407A27}" type="pres">
      <dgm:prSet presAssocID="{C99921C0-934F-468F-981B-E4731BB1E713}" presName="negativeSpace" presStyleCnt="0"/>
      <dgm:spPr/>
    </dgm:pt>
    <dgm:pt modelId="{D7B3CB1E-9ACD-4BB6-81B2-CD686C3BBEC8}" type="pres">
      <dgm:prSet presAssocID="{C99921C0-934F-468F-981B-E4731BB1E713}" presName="childText" presStyleLbl="conFgAcc1" presStyleIdx="0" presStyleCnt="4">
        <dgm:presLayoutVars>
          <dgm:bulletEnabled val="1"/>
        </dgm:presLayoutVars>
      </dgm:prSet>
      <dgm:spPr/>
    </dgm:pt>
    <dgm:pt modelId="{72077800-346C-429C-A571-8221BF42EC60}" type="pres">
      <dgm:prSet presAssocID="{64961C66-B48F-496F-B0C9-ADCFCDDA740A}" presName="spaceBetweenRectangles" presStyleCnt="0"/>
      <dgm:spPr/>
    </dgm:pt>
    <dgm:pt modelId="{1E85572C-D020-4C20-8FE1-E807C7412322}" type="pres">
      <dgm:prSet presAssocID="{29B09D70-8C31-46C0-9609-36C92BB450EC}" presName="parentLin" presStyleCnt="0"/>
      <dgm:spPr/>
    </dgm:pt>
    <dgm:pt modelId="{486A37C7-DA8A-4DF6-BF18-4FD99DEFA5BF}" type="pres">
      <dgm:prSet presAssocID="{29B09D70-8C31-46C0-9609-36C92BB450EC}" presName="parentLeftMargin" presStyleLbl="node1" presStyleIdx="0" presStyleCnt="4"/>
      <dgm:spPr/>
      <dgm:t>
        <a:bodyPr/>
        <a:lstStyle/>
        <a:p>
          <a:endParaRPr lang="tr-TR"/>
        </a:p>
      </dgm:t>
    </dgm:pt>
    <dgm:pt modelId="{43F573A6-F814-42D7-992E-90E67CEB5381}" type="pres">
      <dgm:prSet presAssocID="{29B09D70-8C31-46C0-9609-36C92BB450EC}" presName="parentText" presStyleLbl="node1" presStyleIdx="1" presStyleCnt="4" custScaleX="124781" custScaleY="155505">
        <dgm:presLayoutVars>
          <dgm:chMax val="0"/>
          <dgm:bulletEnabled val="1"/>
        </dgm:presLayoutVars>
      </dgm:prSet>
      <dgm:spPr/>
      <dgm:t>
        <a:bodyPr/>
        <a:lstStyle/>
        <a:p>
          <a:endParaRPr lang="tr-TR"/>
        </a:p>
      </dgm:t>
    </dgm:pt>
    <dgm:pt modelId="{71A2D0A3-CA54-4087-BCCE-516F5DE64F4B}" type="pres">
      <dgm:prSet presAssocID="{29B09D70-8C31-46C0-9609-36C92BB450EC}" presName="negativeSpace" presStyleCnt="0"/>
      <dgm:spPr/>
    </dgm:pt>
    <dgm:pt modelId="{DCF1F9AD-6B36-4ADD-94CD-1E0A87EB4281}" type="pres">
      <dgm:prSet presAssocID="{29B09D70-8C31-46C0-9609-36C92BB450EC}" presName="childText" presStyleLbl="conFgAcc1" presStyleIdx="1" presStyleCnt="4">
        <dgm:presLayoutVars>
          <dgm:bulletEnabled val="1"/>
        </dgm:presLayoutVars>
      </dgm:prSet>
      <dgm:spPr/>
    </dgm:pt>
    <dgm:pt modelId="{C69E8073-C95E-400B-8099-ED2D562BCCE3}" type="pres">
      <dgm:prSet presAssocID="{6A5C45FA-6BD1-4C7A-B2AD-A52D32EDF0A0}" presName="spaceBetweenRectangles" presStyleCnt="0"/>
      <dgm:spPr/>
    </dgm:pt>
    <dgm:pt modelId="{C47B08CE-8A24-4F26-982C-6B64AE51050F}" type="pres">
      <dgm:prSet presAssocID="{4E911198-9C4B-4E9F-9B1A-481DED034F97}" presName="parentLin" presStyleCnt="0"/>
      <dgm:spPr/>
    </dgm:pt>
    <dgm:pt modelId="{55D0C855-EA08-4A2B-B52C-05D2CC8B9DAC}" type="pres">
      <dgm:prSet presAssocID="{4E911198-9C4B-4E9F-9B1A-481DED034F97}" presName="parentLeftMargin" presStyleLbl="node1" presStyleIdx="1" presStyleCnt="4"/>
      <dgm:spPr/>
      <dgm:t>
        <a:bodyPr/>
        <a:lstStyle/>
        <a:p>
          <a:endParaRPr lang="tr-TR"/>
        </a:p>
      </dgm:t>
    </dgm:pt>
    <dgm:pt modelId="{F9663D2B-94B8-47D0-B907-EBB5828ADCE2}" type="pres">
      <dgm:prSet presAssocID="{4E911198-9C4B-4E9F-9B1A-481DED034F97}" presName="parentText" presStyleLbl="node1" presStyleIdx="2" presStyleCnt="4" custScaleX="124781" custScaleY="135009">
        <dgm:presLayoutVars>
          <dgm:chMax val="0"/>
          <dgm:bulletEnabled val="1"/>
        </dgm:presLayoutVars>
      </dgm:prSet>
      <dgm:spPr/>
      <dgm:t>
        <a:bodyPr/>
        <a:lstStyle/>
        <a:p>
          <a:endParaRPr lang="tr-TR"/>
        </a:p>
      </dgm:t>
    </dgm:pt>
    <dgm:pt modelId="{5F8FC9D8-3705-4880-8432-7CCDD14D67A6}" type="pres">
      <dgm:prSet presAssocID="{4E911198-9C4B-4E9F-9B1A-481DED034F97}" presName="negativeSpace" presStyleCnt="0"/>
      <dgm:spPr/>
    </dgm:pt>
    <dgm:pt modelId="{B0814F00-9C0C-4B85-AC4B-67EA254D6B2D}" type="pres">
      <dgm:prSet presAssocID="{4E911198-9C4B-4E9F-9B1A-481DED034F97}" presName="childText" presStyleLbl="conFgAcc1" presStyleIdx="2" presStyleCnt="4">
        <dgm:presLayoutVars>
          <dgm:bulletEnabled val="1"/>
        </dgm:presLayoutVars>
      </dgm:prSet>
      <dgm:spPr/>
    </dgm:pt>
    <dgm:pt modelId="{227FC010-D5AB-49D0-99B0-AFDF570727FA}" type="pres">
      <dgm:prSet presAssocID="{269958F7-555C-4F60-9BF8-A59C5A4117F9}" presName="spaceBetweenRectangles" presStyleCnt="0"/>
      <dgm:spPr/>
    </dgm:pt>
    <dgm:pt modelId="{30530E15-699C-485D-AB21-837F7EF4C1C3}" type="pres">
      <dgm:prSet presAssocID="{15125A60-F2F7-42A7-B21C-D6CD8CD0A79C}" presName="parentLin" presStyleCnt="0"/>
      <dgm:spPr/>
    </dgm:pt>
    <dgm:pt modelId="{58B1CC1A-41D2-457B-8AA2-DA53C11AF327}" type="pres">
      <dgm:prSet presAssocID="{15125A60-F2F7-42A7-B21C-D6CD8CD0A79C}" presName="parentLeftMargin" presStyleLbl="node1" presStyleIdx="2" presStyleCnt="4"/>
      <dgm:spPr/>
      <dgm:t>
        <a:bodyPr/>
        <a:lstStyle/>
        <a:p>
          <a:endParaRPr lang="tr-TR"/>
        </a:p>
      </dgm:t>
    </dgm:pt>
    <dgm:pt modelId="{093367BF-4CE4-4520-827C-78DFC23C7451}" type="pres">
      <dgm:prSet presAssocID="{15125A60-F2F7-42A7-B21C-D6CD8CD0A79C}" presName="parentText" presStyleLbl="node1" presStyleIdx="3" presStyleCnt="4" custScaleX="126239" custScaleY="149912">
        <dgm:presLayoutVars>
          <dgm:chMax val="0"/>
          <dgm:bulletEnabled val="1"/>
        </dgm:presLayoutVars>
      </dgm:prSet>
      <dgm:spPr/>
      <dgm:t>
        <a:bodyPr/>
        <a:lstStyle/>
        <a:p>
          <a:endParaRPr lang="tr-TR"/>
        </a:p>
      </dgm:t>
    </dgm:pt>
    <dgm:pt modelId="{8EDF7BF0-2AFB-498D-9C2F-B92865DEE32C}" type="pres">
      <dgm:prSet presAssocID="{15125A60-F2F7-42A7-B21C-D6CD8CD0A79C}" presName="negativeSpace" presStyleCnt="0"/>
      <dgm:spPr/>
    </dgm:pt>
    <dgm:pt modelId="{062A6311-AF88-42E1-87E8-5B8BA2A74224}" type="pres">
      <dgm:prSet presAssocID="{15125A60-F2F7-42A7-B21C-D6CD8CD0A79C}" presName="childText" presStyleLbl="conFgAcc1" presStyleIdx="3" presStyleCnt="4">
        <dgm:presLayoutVars>
          <dgm:bulletEnabled val="1"/>
        </dgm:presLayoutVars>
      </dgm:prSet>
      <dgm:spPr/>
    </dgm:pt>
  </dgm:ptLst>
  <dgm:cxnLst>
    <dgm:cxn modelId="{6EE07760-BF75-4A81-B06B-1AFC909D14C0}" type="presOf" srcId="{29B09D70-8C31-46C0-9609-36C92BB450EC}" destId="{43F573A6-F814-42D7-992E-90E67CEB5381}" srcOrd="1" destOrd="0" presId="urn:microsoft.com/office/officeart/2005/8/layout/list1"/>
    <dgm:cxn modelId="{19D4DBB8-1B69-4460-A9F9-B59F8216420E}" type="presOf" srcId="{4E911198-9C4B-4E9F-9B1A-481DED034F97}" destId="{F9663D2B-94B8-47D0-B907-EBB5828ADCE2}" srcOrd="1" destOrd="0" presId="urn:microsoft.com/office/officeart/2005/8/layout/list1"/>
    <dgm:cxn modelId="{2F2CAE56-F0A3-4349-9020-6515593C73DA}" type="presOf" srcId="{C99921C0-934F-468F-981B-E4731BB1E713}" destId="{12ED0A7A-BFFE-4251-9219-9D53366C23DF}" srcOrd="1" destOrd="0" presId="urn:microsoft.com/office/officeart/2005/8/layout/list1"/>
    <dgm:cxn modelId="{04BD1DFA-5932-47F0-A737-F75EEC0B77C1}" type="presOf" srcId="{15125A60-F2F7-42A7-B21C-D6CD8CD0A79C}" destId="{093367BF-4CE4-4520-827C-78DFC23C7451}" srcOrd="1" destOrd="0" presId="urn:microsoft.com/office/officeart/2005/8/layout/list1"/>
    <dgm:cxn modelId="{EF9F1022-C289-4AE0-8E0E-570930D184FC}" srcId="{A51F491C-BBA5-424B-A604-8B9BA8AE0B67}" destId="{4E911198-9C4B-4E9F-9B1A-481DED034F97}" srcOrd="2" destOrd="0" parTransId="{3C4515DF-0341-4426-9216-C8EDA24658D0}" sibTransId="{269958F7-555C-4F60-9BF8-A59C5A4117F9}"/>
    <dgm:cxn modelId="{1FC84220-6D08-4B85-88FB-23F342E7162D}" type="presOf" srcId="{A51F491C-BBA5-424B-A604-8B9BA8AE0B67}" destId="{FAC14B07-0029-4CC0-849B-5BEE8DAF7950}" srcOrd="0" destOrd="0" presId="urn:microsoft.com/office/officeart/2005/8/layout/list1"/>
    <dgm:cxn modelId="{490689AC-BC86-4F4C-9AA1-1E59F2AB238D}" type="presOf" srcId="{4E911198-9C4B-4E9F-9B1A-481DED034F97}" destId="{55D0C855-EA08-4A2B-B52C-05D2CC8B9DAC}" srcOrd="0" destOrd="0" presId="urn:microsoft.com/office/officeart/2005/8/layout/list1"/>
    <dgm:cxn modelId="{A75F1375-8CE7-4CE6-98AA-D892941ABE72}" srcId="{A51F491C-BBA5-424B-A604-8B9BA8AE0B67}" destId="{29B09D70-8C31-46C0-9609-36C92BB450EC}" srcOrd="1" destOrd="0" parTransId="{4D00CFDC-5D22-4F6A-8FB2-451D365710F2}" sibTransId="{6A5C45FA-6BD1-4C7A-B2AD-A52D32EDF0A0}"/>
    <dgm:cxn modelId="{6D1B98C4-7C32-4344-8B6A-34480D9F2170}" srcId="{A51F491C-BBA5-424B-A604-8B9BA8AE0B67}" destId="{C99921C0-934F-468F-981B-E4731BB1E713}" srcOrd="0" destOrd="0" parTransId="{8FCC2405-B725-49DF-AF8E-E39CFE7E1694}" sibTransId="{64961C66-B48F-496F-B0C9-ADCFCDDA740A}"/>
    <dgm:cxn modelId="{BD4E6841-4640-4B6D-A786-EAAE6D5EF8C0}" srcId="{A51F491C-BBA5-424B-A604-8B9BA8AE0B67}" destId="{15125A60-F2F7-42A7-B21C-D6CD8CD0A79C}" srcOrd="3" destOrd="0" parTransId="{F65AC91D-CFC2-4595-A76E-8F48B211DD92}" sibTransId="{257021AD-B763-4436-BEC2-35D3632A46E9}"/>
    <dgm:cxn modelId="{50163632-A464-4B8E-9D1A-64D71AEC5ED0}" type="presOf" srcId="{29B09D70-8C31-46C0-9609-36C92BB450EC}" destId="{486A37C7-DA8A-4DF6-BF18-4FD99DEFA5BF}" srcOrd="0" destOrd="0" presId="urn:microsoft.com/office/officeart/2005/8/layout/list1"/>
    <dgm:cxn modelId="{E982FB79-0865-4B74-A1E3-27208FF5902A}" type="presOf" srcId="{C99921C0-934F-468F-981B-E4731BB1E713}" destId="{3C59D05B-B977-4528-9094-F63A655A486E}" srcOrd="0" destOrd="0" presId="urn:microsoft.com/office/officeart/2005/8/layout/list1"/>
    <dgm:cxn modelId="{DD75AA57-FABD-4F6C-9B0A-D4EA202FDE75}" type="presOf" srcId="{15125A60-F2F7-42A7-B21C-D6CD8CD0A79C}" destId="{58B1CC1A-41D2-457B-8AA2-DA53C11AF327}" srcOrd="0" destOrd="0" presId="urn:microsoft.com/office/officeart/2005/8/layout/list1"/>
    <dgm:cxn modelId="{2CFBB717-BAA2-4820-B880-1217C7EFCE57}" type="presParOf" srcId="{FAC14B07-0029-4CC0-849B-5BEE8DAF7950}" destId="{65D76ADE-25E6-455E-A1E6-3682D1052D24}" srcOrd="0" destOrd="0" presId="urn:microsoft.com/office/officeart/2005/8/layout/list1"/>
    <dgm:cxn modelId="{81FF186A-387B-44A5-B17D-BBA192B8F86C}" type="presParOf" srcId="{65D76ADE-25E6-455E-A1E6-3682D1052D24}" destId="{3C59D05B-B977-4528-9094-F63A655A486E}" srcOrd="0" destOrd="0" presId="urn:microsoft.com/office/officeart/2005/8/layout/list1"/>
    <dgm:cxn modelId="{C2F0D646-2D88-4C21-9236-C2522A969873}" type="presParOf" srcId="{65D76ADE-25E6-455E-A1E6-3682D1052D24}" destId="{12ED0A7A-BFFE-4251-9219-9D53366C23DF}" srcOrd="1" destOrd="0" presId="urn:microsoft.com/office/officeart/2005/8/layout/list1"/>
    <dgm:cxn modelId="{53D81022-3945-4B57-8CCE-4E608FC32DC2}" type="presParOf" srcId="{FAC14B07-0029-4CC0-849B-5BEE8DAF7950}" destId="{C5F5C4EC-5BA8-456E-8524-869467407A27}" srcOrd="1" destOrd="0" presId="urn:microsoft.com/office/officeart/2005/8/layout/list1"/>
    <dgm:cxn modelId="{7F9B4E5F-D0ED-4472-8BA2-0E5EED816A9E}" type="presParOf" srcId="{FAC14B07-0029-4CC0-849B-5BEE8DAF7950}" destId="{D7B3CB1E-9ACD-4BB6-81B2-CD686C3BBEC8}" srcOrd="2" destOrd="0" presId="urn:microsoft.com/office/officeart/2005/8/layout/list1"/>
    <dgm:cxn modelId="{E4ECE993-886B-4294-9CA6-32C5B57470AD}" type="presParOf" srcId="{FAC14B07-0029-4CC0-849B-5BEE8DAF7950}" destId="{72077800-346C-429C-A571-8221BF42EC60}" srcOrd="3" destOrd="0" presId="urn:microsoft.com/office/officeart/2005/8/layout/list1"/>
    <dgm:cxn modelId="{9ADA4A5A-37F4-45E4-A4EA-90989478718C}" type="presParOf" srcId="{FAC14B07-0029-4CC0-849B-5BEE8DAF7950}" destId="{1E85572C-D020-4C20-8FE1-E807C7412322}" srcOrd="4" destOrd="0" presId="urn:microsoft.com/office/officeart/2005/8/layout/list1"/>
    <dgm:cxn modelId="{F5DC83AD-EA64-4E18-B177-DC359800BFE6}" type="presParOf" srcId="{1E85572C-D020-4C20-8FE1-E807C7412322}" destId="{486A37C7-DA8A-4DF6-BF18-4FD99DEFA5BF}" srcOrd="0" destOrd="0" presId="urn:microsoft.com/office/officeart/2005/8/layout/list1"/>
    <dgm:cxn modelId="{280BD284-6F8F-40AE-8420-CD9B7EFD5963}" type="presParOf" srcId="{1E85572C-D020-4C20-8FE1-E807C7412322}" destId="{43F573A6-F814-42D7-992E-90E67CEB5381}" srcOrd="1" destOrd="0" presId="urn:microsoft.com/office/officeart/2005/8/layout/list1"/>
    <dgm:cxn modelId="{6524B809-393D-48A2-95C8-1114026BBD3A}" type="presParOf" srcId="{FAC14B07-0029-4CC0-849B-5BEE8DAF7950}" destId="{71A2D0A3-CA54-4087-BCCE-516F5DE64F4B}" srcOrd="5" destOrd="0" presId="urn:microsoft.com/office/officeart/2005/8/layout/list1"/>
    <dgm:cxn modelId="{56FD3941-A174-4347-B3B3-38FD9728325E}" type="presParOf" srcId="{FAC14B07-0029-4CC0-849B-5BEE8DAF7950}" destId="{DCF1F9AD-6B36-4ADD-94CD-1E0A87EB4281}" srcOrd="6" destOrd="0" presId="urn:microsoft.com/office/officeart/2005/8/layout/list1"/>
    <dgm:cxn modelId="{15EBEFEF-A129-43D7-BFAC-3259B9402158}" type="presParOf" srcId="{FAC14B07-0029-4CC0-849B-5BEE8DAF7950}" destId="{C69E8073-C95E-400B-8099-ED2D562BCCE3}" srcOrd="7" destOrd="0" presId="urn:microsoft.com/office/officeart/2005/8/layout/list1"/>
    <dgm:cxn modelId="{0EB23E34-83E5-445C-A46A-04A246CF026B}" type="presParOf" srcId="{FAC14B07-0029-4CC0-849B-5BEE8DAF7950}" destId="{C47B08CE-8A24-4F26-982C-6B64AE51050F}" srcOrd="8" destOrd="0" presId="urn:microsoft.com/office/officeart/2005/8/layout/list1"/>
    <dgm:cxn modelId="{8D414974-C02D-4B06-BF53-ECB98DCBD6BB}" type="presParOf" srcId="{C47B08CE-8A24-4F26-982C-6B64AE51050F}" destId="{55D0C855-EA08-4A2B-B52C-05D2CC8B9DAC}" srcOrd="0" destOrd="0" presId="urn:microsoft.com/office/officeart/2005/8/layout/list1"/>
    <dgm:cxn modelId="{02B8AADD-3029-4428-A273-D71D6FD7A7CA}" type="presParOf" srcId="{C47B08CE-8A24-4F26-982C-6B64AE51050F}" destId="{F9663D2B-94B8-47D0-B907-EBB5828ADCE2}" srcOrd="1" destOrd="0" presId="urn:microsoft.com/office/officeart/2005/8/layout/list1"/>
    <dgm:cxn modelId="{97EE19AA-7F86-4D64-B711-4F8014A4FE3B}" type="presParOf" srcId="{FAC14B07-0029-4CC0-849B-5BEE8DAF7950}" destId="{5F8FC9D8-3705-4880-8432-7CCDD14D67A6}" srcOrd="9" destOrd="0" presId="urn:microsoft.com/office/officeart/2005/8/layout/list1"/>
    <dgm:cxn modelId="{845D5749-3164-4626-884F-13ABBD04408A}" type="presParOf" srcId="{FAC14B07-0029-4CC0-849B-5BEE8DAF7950}" destId="{B0814F00-9C0C-4B85-AC4B-67EA254D6B2D}" srcOrd="10" destOrd="0" presId="urn:microsoft.com/office/officeart/2005/8/layout/list1"/>
    <dgm:cxn modelId="{49D4D1B8-97F1-4972-A3E5-E1277466F2C9}" type="presParOf" srcId="{FAC14B07-0029-4CC0-849B-5BEE8DAF7950}" destId="{227FC010-D5AB-49D0-99B0-AFDF570727FA}" srcOrd="11" destOrd="0" presId="urn:microsoft.com/office/officeart/2005/8/layout/list1"/>
    <dgm:cxn modelId="{B93A4455-9F66-4E9E-880B-4795A1D610B2}" type="presParOf" srcId="{FAC14B07-0029-4CC0-849B-5BEE8DAF7950}" destId="{30530E15-699C-485D-AB21-837F7EF4C1C3}" srcOrd="12" destOrd="0" presId="urn:microsoft.com/office/officeart/2005/8/layout/list1"/>
    <dgm:cxn modelId="{4BD85744-8E5D-42CC-86F3-DE656E174AC0}" type="presParOf" srcId="{30530E15-699C-485D-AB21-837F7EF4C1C3}" destId="{58B1CC1A-41D2-457B-8AA2-DA53C11AF327}" srcOrd="0" destOrd="0" presId="urn:microsoft.com/office/officeart/2005/8/layout/list1"/>
    <dgm:cxn modelId="{4E759D8A-6043-4661-9EC2-2ED506E3F22B}" type="presParOf" srcId="{30530E15-699C-485D-AB21-837F7EF4C1C3}" destId="{093367BF-4CE4-4520-827C-78DFC23C7451}" srcOrd="1" destOrd="0" presId="urn:microsoft.com/office/officeart/2005/8/layout/list1"/>
    <dgm:cxn modelId="{8D35FE6E-4925-49A6-9F16-6C3D1AA8ED01}" type="presParOf" srcId="{FAC14B07-0029-4CC0-849B-5BEE8DAF7950}" destId="{8EDF7BF0-2AFB-498D-9C2F-B92865DEE32C}" srcOrd="13" destOrd="0" presId="urn:microsoft.com/office/officeart/2005/8/layout/list1"/>
    <dgm:cxn modelId="{6ADB3DE5-824D-49A9-B048-B82BF7AED1CB}" type="presParOf" srcId="{FAC14B07-0029-4CC0-849B-5BEE8DAF7950}" destId="{062A6311-AF88-42E1-87E8-5B8BA2A7422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6A27049-0C81-4E1A-BC9F-0B60DDD6DE21}" type="doc">
      <dgm:prSet loTypeId="urn:microsoft.com/office/officeart/2005/8/layout/vList3" loCatId="list" qsTypeId="urn:microsoft.com/office/officeart/2005/8/quickstyle/3d1" qsCatId="3D" csTypeId="urn:microsoft.com/office/officeart/2005/8/colors/accent3_2" csCatId="accent3" phldr="1"/>
      <dgm:spPr/>
    </dgm:pt>
    <dgm:pt modelId="{1E687071-A499-4894-A9ED-26627EB151B5}">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Öğretilecek yeni davranışın/becerinin açık bir şekilde tanımlanması</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0EFDB51E-40E7-4594-A08C-D31B7620BC49}" type="parTrans" cxnId="{B6177042-94E1-4DC4-8964-8C000C7535FE}">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44C84EB8-855F-4E1B-BE81-C6519B6790D6}" type="sibTrans" cxnId="{B6177042-94E1-4DC4-8964-8C000C7535FE}">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84E1468F-77D8-4389-B222-0C2377E43773}">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Uyaran kontrolünün sağlanması</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2431CA6A-6AA0-41EF-BA2F-6EB20508DA43}" type="parTrans" cxnId="{F5B4D3CF-0967-4D65-886A-14CBB114EC87}">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A0F5E407-F127-4195-A932-AA9C022F7425}" type="sibTrans" cxnId="{F5B4D3CF-0967-4D65-886A-14CBB114EC87}">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97A3A1EE-5536-4013-B889-5126D89812B5}">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Öğretilen davranışın farklı ortamlara genellenmesi</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E83EFCC8-8F1F-4C4B-939B-D374CA48A4F2}" type="parTrans" cxnId="{8461C4E9-0BB5-4F8E-B396-65277B4E9143}">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02663CCF-FE4E-4C6B-A0A8-6BBA3A94C89D}" type="sibTrans" cxnId="{8461C4E9-0BB5-4F8E-B396-65277B4E9143}">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D51D3C9F-C602-4922-B6C6-9CE5CB19B25A}">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Öğrenci performansının sık sık ölçülmesi</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0EA5888E-381A-4EE5-83B6-047681174C30}" type="parTrans" cxnId="{1C6B2B26-4730-4B44-893A-5E22A91C44C8}">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AB8E7DAA-C948-4E48-83E0-4ACA1D516275}" type="sibTrans" cxnId="{1C6B2B26-4730-4B44-893A-5E22A91C44C8}">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9CB31058-52FB-4E3E-9735-A5D1CFFE1F46}">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Öğrencinin öğretime aktif katılımı</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81CBA8AA-D180-471E-9DBE-97BC57A9F6E7}" type="parTrans" cxnId="{7E082F26-2D3D-4823-A43F-54588DE2026B}">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7483230B-42CD-442D-A708-3C7F28BB58AB}" type="sibTrans" cxnId="{7E082F26-2D3D-4823-A43F-54588DE2026B}">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0124F939-BD80-4EF6-AF4F-2AA648BB4DC5}">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Öğrenci performansına hemen ve sistematik geribildirim</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15EA8EC1-13E1-4630-B362-3B94E2EDC44D}" type="parTrans" cxnId="{0AD71E3A-9F2D-446C-ACFB-24EB55E2D8FF}">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627D6A8B-3C58-4ABF-BA91-7028CB638714}" type="sibTrans" cxnId="{0AD71E3A-9F2D-446C-ACFB-24EB55E2D8FF}">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76660478-4934-4D53-983E-45FF048236BF}" type="pres">
      <dgm:prSet presAssocID="{B6A27049-0C81-4E1A-BC9F-0B60DDD6DE21}" presName="linearFlow" presStyleCnt="0">
        <dgm:presLayoutVars>
          <dgm:dir/>
          <dgm:resizeHandles val="exact"/>
        </dgm:presLayoutVars>
      </dgm:prSet>
      <dgm:spPr/>
    </dgm:pt>
    <dgm:pt modelId="{DCC89DB8-23CF-478C-9BE5-F5B795291BF3}" type="pres">
      <dgm:prSet presAssocID="{1E687071-A499-4894-A9ED-26627EB151B5}" presName="composite" presStyleCnt="0"/>
      <dgm:spPr/>
    </dgm:pt>
    <dgm:pt modelId="{4593E30D-AC75-483C-BBAE-33F03C428A4D}" type="pres">
      <dgm:prSet presAssocID="{1E687071-A499-4894-A9ED-26627EB151B5}" presName="imgShp" presStyleLbl="fgImgPlace1" presStyleIdx="0" presStyleCnt="6"/>
      <dgm:spPr/>
    </dgm:pt>
    <dgm:pt modelId="{E417CB33-B511-4973-AAB8-B34952AEC31B}" type="pres">
      <dgm:prSet presAssocID="{1E687071-A499-4894-A9ED-26627EB151B5}" presName="txShp" presStyleLbl="node1" presStyleIdx="0" presStyleCnt="6">
        <dgm:presLayoutVars>
          <dgm:bulletEnabled val="1"/>
        </dgm:presLayoutVars>
      </dgm:prSet>
      <dgm:spPr/>
      <dgm:t>
        <a:bodyPr/>
        <a:lstStyle/>
        <a:p>
          <a:endParaRPr lang="tr-TR"/>
        </a:p>
      </dgm:t>
    </dgm:pt>
    <dgm:pt modelId="{75AF9E6E-C4CD-4153-A575-289DD1CE2554}" type="pres">
      <dgm:prSet presAssocID="{44C84EB8-855F-4E1B-BE81-C6519B6790D6}" presName="spacing" presStyleCnt="0"/>
      <dgm:spPr/>
    </dgm:pt>
    <dgm:pt modelId="{FB92F0C8-6A86-4FF2-B1BA-8228A4ED9FEE}" type="pres">
      <dgm:prSet presAssocID="{D51D3C9F-C602-4922-B6C6-9CE5CB19B25A}" presName="composite" presStyleCnt="0"/>
      <dgm:spPr/>
    </dgm:pt>
    <dgm:pt modelId="{4E3922FA-22AA-4104-A40F-625F2BC385D8}" type="pres">
      <dgm:prSet presAssocID="{D51D3C9F-C602-4922-B6C6-9CE5CB19B25A}" presName="imgShp" presStyleLbl="fgImgPlace1" presStyleIdx="1" presStyleCnt="6"/>
      <dgm:spPr/>
    </dgm:pt>
    <dgm:pt modelId="{CE5BF00C-C716-4E31-8A89-D97FE902983B}" type="pres">
      <dgm:prSet presAssocID="{D51D3C9F-C602-4922-B6C6-9CE5CB19B25A}" presName="txShp" presStyleLbl="node1" presStyleIdx="1" presStyleCnt="6">
        <dgm:presLayoutVars>
          <dgm:bulletEnabled val="1"/>
        </dgm:presLayoutVars>
      </dgm:prSet>
      <dgm:spPr/>
      <dgm:t>
        <a:bodyPr/>
        <a:lstStyle/>
        <a:p>
          <a:endParaRPr lang="tr-TR"/>
        </a:p>
      </dgm:t>
    </dgm:pt>
    <dgm:pt modelId="{71A9BAA8-0DF7-42FD-AB62-DA45E431DF7D}" type="pres">
      <dgm:prSet presAssocID="{AB8E7DAA-C948-4E48-83E0-4ACA1D516275}" presName="spacing" presStyleCnt="0"/>
      <dgm:spPr/>
    </dgm:pt>
    <dgm:pt modelId="{99534042-4127-435F-B1E2-2CD33C680B79}" type="pres">
      <dgm:prSet presAssocID="{9CB31058-52FB-4E3E-9735-A5D1CFFE1F46}" presName="composite" presStyleCnt="0"/>
      <dgm:spPr/>
    </dgm:pt>
    <dgm:pt modelId="{BA5EE806-42DF-4227-B3BE-543C0B601063}" type="pres">
      <dgm:prSet presAssocID="{9CB31058-52FB-4E3E-9735-A5D1CFFE1F46}" presName="imgShp" presStyleLbl="fgImgPlace1" presStyleIdx="2" presStyleCnt="6"/>
      <dgm:spPr/>
    </dgm:pt>
    <dgm:pt modelId="{CD44EECA-FB47-4DB6-96B5-AA2A26B78B49}" type="pres">
      <dgm:prSet presAssocID="{9CB31058-52FB-4E3E-9735-A5D1CFFE1F46}" presName="txShp" presStyleLbl="node1" presStyleIdx="2" presStyleCnt="6">
        <dgm:presLayoutVars>
          <dgm:bulletEnabled val="1"/>
        </dgm:presLayoutVars>
      </dgm:prSet>
      <dgm:spPr/>
      <dgm:t>
        <a:bodyPr/>
        <a:lstStyle/>
        <a:p>
          <a:endParaRPr lang="tr-TR"/>
        </a:p>
      </dgm:t>
    </dgm:pt>
    <dgm:pt modelId="{543116EE-46FE-4826-8186-6D86820B634F}" type="pres">
      <dgm:prSet presAssocID="{7483230B-42CD-442D-A708-3C7F28BB58AB}" presName="spacing" presStyleCnt="0"/>
      <dgm:spPr/>
    </dgm:pt>
    <dgm:pt modelId="{967FCF75-7406-431B-A0D6-878DC6DB7DE1}" type="pres">
      <dgm:prSet presAssocID="{0124F939-BD80-4EF6-AF4F-2AA648BB4DC5}" presName="composite" presStyleCnt="0"/>
      <dgm:spPr/>
    </dgm:pt>
    <dgm:pt modelId="{51F849A8-8DBC-4EE8-BE22-1EEA213F97C6}" type="pres">
      <dgm:prSet presAssocID="{0124F939-BD80-4EF6-AF4F-2AA648BB4DC5}" presName="imgShp" presStyleLbl="fgImgPlace1" presStyleIdx="3" presStyleCnt="6"/>
      <dgm:spPr/>
    </dgm:pt>
    <dgm:pt modelId="{0E480CFA-AAE0-4123-9C0D-A5E8E4E5765E}" type="pres">
      <dgm:prSet presAssocID="{0124F939-BD80-4EF6-AF4F-2AA648BB4DC5}" presName="txShp" presStyleLbl="node1" presStyleIdx="3" presStyleCnt="6">
        <dgm:presLayoutVars>
          <dgm:bulletEnabled val="1"/>
        </dgm:presLayoutVars>
      </dgm:prSet>
      <dgm:spPr/>
      <dgm:t>
        <a:bodyPr/>
        <a:lstStyle/>
        <a:p>
          <a:endParaRPr lang="tr-TR"/>
        </a:p>
      </dgm:t>
    </dgm:pt>
    <dgm:pt modelId="{298243FF-EB0C-4738-B4E8-7DA79765F89A}" type="pres">
      <dgm:prSet presAssocID="{627D6A8B-3C58-4ABF-BA91-7028CB638714}" presName="spacing" presStyleCnt="0"/>
      <dgm:spPr/>
    </dgm:pt>
    <dgm:pt modelId="{542F8C17-F990-47DB-9304-B962246650C5}" type="pres">
      <dgm:prSet presAssocID="{84E1468F-77D8-4389-B222-0C2377E43773}" presName="composite" presStyleCnt="0"/>
      <dgm:spPr/>
    </dgm:pt>
    <dgm:pt modelId="{3E7D75B3-E774-42D4-8329-DA65D92268D4}" type="pres">
      <dgm:prSet presAssocID="{84E1468F-77D8-4389-B222-0C2377E43773}" presName="imgShp" presStyleLbl="fgImgPlace1" presStyleIdx="4" presStyleCnt="6"/>
      <dgm:spPr/>
    </dgm:pt>
    <dgm:pt modelId="{63C23E04-AF07-4E2B-935D-C170C81F1047}" type="pres">
      <dgm:prSet presAssocID="{84E1468F-77D8-4389-B222-0C2377E43773}" presName="txShp" presStyleLbl="node1" presStyleIdx="4" presStyleCnt="6">
        <dgm:presLayoutVars>
          <dgm:bulletEnabled val="1"/>
        </dgm:presLayoutVars>
      </dgm:prSet>
      <dgm:spPr/>
      <dgm:t>
        <a:bodyPr/>
        <a:lstStyle/>
        <a:p>
          <a:endParaRPr lang="tr-TR"/>
        </a:p>
      </dgm:t>
    </dgm:pt>
    <dgm:pt modelId="{35F07E9F-C27B-46C4-94B5-C7C01FEA1033}" type="pres">
      <dgm:prSet presAssocID="{A0F5E407-F127-4195-A932-AA9C022F7425}" presName="spacing" presStyleCnt="0"/>
      <dgm:spPr/>
    </dgm:pt>
    <dgm:pt modelId="{542A54AA-0A4C-45B2-945A-A24684C73A9C}" type="pres">
      <dgm:prSet presAssocID="{97A3A1EE-5536-4013-B889-5126D89812B5}" presName="composite" presStyleCnt="0"/>
      <dgm:spPr/>
    </dgm:pt>
    <dgm:pt modelId="{D7CDEF05-A9F5-4C5C-A414-A0AA514A65E0}" type="pres">
      <dgm:prSet presAssocID="{97A3A1EE-5536-4013-B889-5126D89812B5}" presName="imgShp" presStyleLbl="fgImgPlace1" presStyleIdx="5" presStyleCnt="6"/>
      <dgm:spPr/>
    </dgm:pt>
    <dgm:pt modelId="{B4CB7B2B-13B3-4D50-A0AD-B3AEAAC0B873}" type="pres">
      <dgm:prSet presAssocID="{97A3A1EE-5536-4013-B889-5126D89812B5}" presName="txShp" presStyleLbl="node1" presStyleIdx="5" presStyleCnt="6">
        <dgm:presLayoutVars>
          <dgm:bulletEnabled val="1"/>
        </dgm:presLayoutVars>
      </dgm:prSet>
      <dgm:spPr/>
      <dgm:t>
        <a:bodyPr/>
        <a:lstStyle/>
        <a:p>
          <a:endParaRPr lang="tr-TR"/>
        </a:p>
      </dgm:t>
    </dgm:pt>
  </dgm:ptLst>
  <dgm:cxnLst>
    <dgm:cxn modelId="{7E082F26-2D3D-4823-A43F-54588DE2026B}" srcId="{B6A27049-0C81-4E1A-BC9F-0B60DDD6DE21}" destId="{9CB31058-52FB-4E3E-9735-A5D1CFFE1F46}" srcOrd="2" destOrd="0" parTransId="{81CBA8AA-D180-471E-9DBE-97BC57A9F6E7}" sibTransId="{7483230B-42CD-442D-A708-3C7F28BB58AB}"/>
    <dgm:cxn modelId="{CB356774-29F5-45ED-9F71-A66782A7586C}" type="presOf" srcId="{9CB31058-52FB-4E3E-9735-A5D1CFFE1F46}" destId="{CD44EECA-FB47-4DB6-96B5-AA2A26B78B49}" srcOrd="0" destOrd="0" presId="urn:microsoft.com/office/officeart/2005/8/layout/vList3"/>
    <dgm:cxn modelId="{0AD71E3A-9F2D-446C-ACFB-24EB55E2D8FF}" srcId="{B6A27049-0C81-4E1A-BC9F-0B60DDD6DE21}" destId="{0124F939-BD80-4EF6-AF4F-2AA648BB4DC5}" srcOrd="3" destOrd="0" parTransId="{15EA8EC1-13E1-4630-B362-3B94E2EDC44D}" sibTransId="{627D6A8B-3C58-4ABF-BA91-7028CB638714}"/>
    <dgm:cxn modelId="{1252FCEE-6159-4607-88BF-9D386D64E98D}" type="presOf" srcId="{97A3A1EE-5536-4013-B889-5126D89812B5}" destId="{B4CB7B2B-13B3-4D50-A0AD-B3AEAAC0B873}" srcOrd="0" destOrd="0" presId="urn:microsoft.com/office/officeart/2005/8/layout/vList3"/>
    <dgm:cxn modelId="{F5B4D3CF-0967-4D65-886A-14CBB114EC87}" srcId="{B6A27049-0C81-4E1A-BC9F-0B60DDD6DE21}" destId="{84E1468F-77D8-4389-B222-0C2377E43773}" srcOrd="4" destOrd="0" parTransId="{2431CA6A-6AA0-41EF-BA2F-6EB20508DA43}" sibTransId="{A0F5E407-F127-4195-A932-AA9C022F7425}"/>
    <dgm:cxn modelId="{DEC673EF-A1BA-4760-B414-5D02C655DDEF}" type="presOf" srcId="{B6A27049-0C81-4E1A-BC9F-0B60DDD6DE21}" destId="{76660478-4934-4D53-983E-45FF048236BF}" srcOrd="0" destOrd="0" presId="urn:microsoft.com/office/officeart/2005/8/layout/vList3"/>
    <dgm:cxn modelId="{0ED3A909-421B-4B3B-AC31-EC4FDF24E316}" type="presOf" srcId="{1E687071-A499-4894-A9ED-26627EB151B5}" destId="{E417CB33-B511-4973-AAB8-B34952AEC31B}" srcOrd="0" destOrd="0" presId="urn:microsoft.com/office/officeart/2005/8/layout/vList3"/>
    <dgm:cxn modelId="{CAE05B12-07E2-4955-A59E-1FF6D5A2C707}" type="presOf" srcId="{84E1468F-77D8-4389-B222-0C2377E43773}" destId="{63C23E04-AF07-4E2B-935D-C170C81F1047}" srcOrd="0" destOrd="0" presId="urn:microsoft.com/office/officeart/2005/8/layout/vList3"/>
    <dgm:cxn modelId="{B6177042-94E1-4DC4-8964-8C000C7535FE}" srcId="{B6A27049-0C81-4E1A-BC9F-0B60DDD6DE21}" destId="{1E687071-A499-4894-A9ED-26627EB151B5}" srcOrd="0" destOrd="0" parTransId="{0EFDB51E-40E7-4594-A08C-D31B7620BC49}" sibTransId="{44C84EB8-855F-4E1B-BE81-C6519B6790D6}"/>
    <dgm:cxn modelId="{1C6B2B26-4730-4B44-893A-5E22A91C44C8}" srcId="{B6A27049-0C81-4E1A-BC9F-0B60DDD6DE21}" destId="{D51D3C9F-C602-4922-B6C6-9CE5CB19B25A}" srcOrd="1" destOrd="0" parTransId="{0EA5888E-381A-4EE5-83B6-047681174C30}" sibTransId="{AB8E7DAA-C948-4E48-83E0-4ACA1D516275}"/>
    <dgm:cxn modelId="{8461C4E9-0BB5-4F8E-B396-65277B4E9143}" srcId="{B6A27049-0C81-4E1A-BC9F-0B60DDD6DE21}" destId="{97A3A1EE-5536-4013-B889-5126D89812B5}" srcOrd="5" destOrd="0" parTransId="{E83EFCC8-8F1F-4C4B-939B-D374CA48A4F2}" sibTransId="{02663CCF-FE4E-4C6B-A0A8-6BBA3A94C89D}"/>
    <dgm:cxn modelId="{CB38A88D-87C4-4AAA-BE5C-80BD4BA39875}" type="presOf" srcId="{0124F939-BD80-4EF6-AF4F-2AA648BB4DC5}" destId="{0E480CFA-AAE0-4123-9C0D-A5E8E4E5765E}" srcOrd="0" destOrd="0" presId="urn:microsoft.com/office/officeart/2005/8/layout/vList3"/>
    <dgm:cxn modelId="{05AB87E1-1409-4343-9E2D-C5D73B6D1635}" type="presOf" srcId="{D51D3C9F-C602-4922-B6C6-9CE5CB19B25A}" destId="{CE5BF00C-C716-4E31-8A89-D97FE902983B}" srcOrd="0" destOrd="0" presId="urn:microsoft.com/office/officeart/2005/8/layout/vList3"/>
    <dgm:cxn modelId="{3750FEAA-85F7-475C-86E5-38BFE1B91B49}" type="presParOf" srcId="{76660478-4934-4D53-983E-45FF048236BF}" destId="{DCC89DB8-23CF-478C-9BE5-F5B795291BF3}" srcOrd="0" destOrd="0" presId="urn:microsoft.com/office/officeart/2005/8/layout/vList3"/>
    <dgm:cxn modelId="{654A3447-13B0-4509-9483-681013832757}" type="presParOf" srcId="{DCC89DB8-23CF-478C-9BE5-F5B795291BF3}" destId="{4593E30D-AC75-483C-BBAE-33F03C428A4D}" srcOrd="0" destOrd="0" presId="urn:microsoft.com/office/officeart/2005/8/layout/vList3"/>
    <dgm:cxn modelId="{90122B1E-547F-4611-9386-FB46CBD44E26}" type="presParOf" srcId="{DCC89DB8-23CF-478C-9BE5-F5B795291BF3}" destId="{E417CB33-B511-4973-AAB8-B34952AEC31B}" srcOrd="1" destOrd="0" presId="urn:microsoft.com/office/officeart/2005/8/layout/vList3"/>
    <dgm:cxn modelId="{A96D0ADA-5C06-4A79-88B6-0BA3D099ED77}" type="presParOf" srcId="{76660478-4934-4D53-983E-45FF048236BF}" destId="{75AF9E6E-C4CD-4153-A575-289DD1CE2554}" srcOrd="1" destOrd="0" presId="urn:microsoft.com/office/officeart/2005/8/layout/vList3"/>
    <dgm:cxn modelId="{850D9E91-7A82-4166-8502-A420479EB683}" type="presParOf" srcId="{76660478-4934-4D53-983E-45FF048236BF}" destId="{FB92F0C8-6A86-4FF2-B1BA-8228A4ED9FEE}" srcOrd="2" destOrd="0" presId="urn:microsoft.com/office/officeart/2005/8/layout/vList3"/>
    <dgm:cxn modelId="{E631296C-DE8F-4AFA-B034-7B8E4D2EC357}" type="presParOf" srcId="{FB92F0C8-6A86-4FF2-B1BA-8228A4ED9FEE}" destId="{4E3922FA-22AA-4104-A40F-625F2BC385D8}" srcOrd="0" destOrd="0" presId="urn:microsoft.com/office/officeart/2005/8/layout/vList3"/>
    <dgm:cxn modelId="{3F569C66-1D6B-4BAA-BE15-EAC825892660}" type="presParOf" srcId="{FB92F0C8-6A86-4FF2-B1BA-8228A4ED9FEE}" destId="{CE5BF00C-C716-4E31-8A89-D97FE902983B}" srcOrd="1" destOrd="0" presId="urn:microsoft.com/office/officeart/2005/8/layout/vList3"/>
    <dgm:cxn modelId="{C065EF10-3E4B-4712-9F00-504D3C42ED43}" type="presParOf" srcId="{76660478-4934-4D53-983E-45FF048236BF}" destId="{71A9BAA8-0DF7-42FD-AB62-DA45E431DF7D}" srcOrd="3" destOrd="0" presId="urn:microsoft.com/office/officeart/2005/8/layout/vList3"/>
    <dgm:cxn modelId="{C218CC25-22D1-4765-A3A4-FC9BDC423270}" type="presParOf" srcId="{76660478-4934-4D53-983E-45FF048236BF}" destId="{99534042-4127-435F-B1E2-2CD33C680B79}" srcOrd="4" destOrd="0" presId="urn:microsoft.com/office/officeart/2005/8/layout/vList3"/>
    <dgm:cxn modelId="{89D33CE2-7799-42A6-8FBE-A881F435FC1D}" type="presParOf" srcId="{99534042-4127-435F-B1E2-2CD33C680B79}" destId="{BA5EE806-42DF-4227-B3BE-543C0B601063}" srcOrd="0" destOrd="0" presId="urn:microsoft.com/office/officeart/2005/8/layout/vList3"/>
    <dgm:cxn modelId="{D9A88CBC-ADD0-4A71-8D3C-46E384FE23AC}" type="presParOf" srcId="{99534042-4127-435F-B1E2-2CD33C680B79}" destId="{CD44EECA-FB47-4DB6-96B5-AA2A26B78B49}" srcOrd="1" destOrd="0" presId="urn:microsoft.com/office/officeart/2005/8/layout/vList3"/>
    <dgm:cxn modelId="{F709E2DB-8895-46B7-A73F-9A2F3CAC3AD5}" type="presParOf" srcId="{76660478-4934-4D53-983E-45FF048236BF}" destId="{543116EE-46FE-4826-8186-6D86820B634F}" srcOrd="5" destOrd="0" presId="urn:microsoft.com/office/officeart/2005/8/layout/vList3"/>
    <dgm:cxn modelId="{9F8BDF83-6EF9-46E0-B918-A787DD229483}" type="presParOf" srcId="{76660478-4934-4D53-983E-45FF048236BF}" destId="{967FCF75-7406-431B-A0D6-878DC6DB7DE1}" srcOrd="6" destOrd="0" presId="urn:microsoft.com/office/officeart/2005/8/layout/vList3"/>
    <dgm:cxn modelId="{FA7EE370-17AB-4AA3-94E0-3C90343D1E75}" type="presParOf" srcId="{967FCF75-7406-431B-A0D6-878DC6DB7DE1}" destId="{51F849A8-8DBC-4EE8-BE22-1EEA213F97C6}" srcOrd="0" destOrd="0" presId="urn:microsoft.com/office/officeart/2005/8/layout/vList3"/>
    <dgm:cxn modelId="{4F539206-F399-4CF0-B86B-0101F52F5CCA}" type="presParOf" srcId="{967FCF75-7406-431B-A0D6-878DC6DB7DE1}" destId="{0E480CFA-AAE0-4123-9C0D-A5E8E4E5765E}" srcOrd="1" destOrd="0" presId="urn:microsoft.com/office/officeart/2005/8/layout/vList3"/>
    <dgm:cxn modelId="{03ABE48D-EB3A-42DD-917A-622E5A68E1F1}" type="presParOf" srcId="{76660478-4934-4D53-983E-45FF048236BF}" destId="{298243FF-EB0C-4738-B4E8-7DA79765F89A}" srcOrd="7" destOrd="0" presId="urn:microsoft.com/office/officeart/2005/8/layout/vList3"/>
    <dgm:cxn modelId="{22DF0946-4640-4E16-85AC-DDD76E64C424}" type="presParOf" srcId="{76660478-4934-4D53-983E-45FF048236BF}" destId="{542F8C17-F990-47DB-9304-B962246650C5}" srcOrd="8" destOrd="0" presId="urn:microsoft.com/office/officeart/2005/8/layout/vList3"/>
    <dgm:cxn modelId="{DBCF9909-4EA3-4C00-BA75-0350A0BB01F3}" type="presParOf" srcId="{542F8C17-F990-47DB-9304-B962246650C5}" destId="{3E7D75B3-E774-42D4-8329-DA65D92268D4}" srcOrd="0" destOrd="0" presId="urn:microsoft.com/office/officeart/2005/8/layout/vList3"/>
    <dgm:cxn modelId="{CCE8B447-5DDF-43F2-9F55-3526912225C9}" type="presParOf" srcId="{542F8C17-F990-47DB-9304-B962246650C5}" destId="{63C23E04-AF07-4E2B-935D-C170C81F1047}" srcOrd="1" destOrd="0" presId="urn:microsoft.com/office/officeart/2005/8/layout/vList3"/>
    <dgm:cxn modelId="{8544212A-0748-4463-B3CD-820359A5118D}" type="presParOf" srcId="{76660478-4934-4D53-983E-45FF048236BF}" destId="{35F07E9F-C27B-46C4-94B5-C7C01FEA1033}" srcOrd="9" destOrd="0" presId="urn:microsoft.com/office/officeart/2005/8/layout/vList3"/>
    <dgm:cxn modelId="{FB351760-4A1B-4D5D-B493-40BEEFE9F700}" type="presParOf" srcId="{76660478-4934-4D53-983E-45FF048236BF}" destId="{542A54AA-0A4C-45B2-945A-A24684C73A9C}" srcOrd="10" destOrd="0" presId="urn:microsoft.com/office/officeart/2005/8/layout/vList3"/>
    <dgm:cxn modelId="{C990925C-9872-42DE-AC67-A81C42ABECF4}" type="presParOf" srcId="{542A54AA-0A4C-45B2-945A-A24684C73A9C}" destId="{D7CDEF05-A9F5-4C5C-A414-A0AA514A65E0}" srcOrd="0" destOrd="0" presId="urn:microsoft.com/office/officeart/2005/8/layout/vList3"/>
    <dgm:cxn modelId="{7BDB97D7-5B26-4497-A24F-71D63D541F16}" type="presParOf" srcId="{542A54AA-0A4C-45B2-945A-A24684C73A9C}" destId="{B4CB7B2B-13B3-4D50-A0AD-B3AEAAC0B87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BA9898D-F7C7-4530-8C63-D48D6E951080}" type="doc">
      <dgm:prSet loTypeId="urn:microsoft.com/office/officeart/2005/8/layout/arrow3" loCatId="relationship" qsTypeId="urn:microsoft.com/office/officeart/2005/8/quickstyle/3d1" qsCatId="3D" csTypeId="urn:microsoft.com/office/officeart/2005/8/colors/colorful4" csCatId="colorful" phldr="1"/>
      <dgm:spPr/>
      <dgm:t>
        <a:bodyPr/>
        <a:lstStyle/>
        <a:p>
          <a:endParaRPr lang="tr-TR"/>
        </a:p>
      </dgm:t>
    </dgm:pt>
    <dgm:pt modelId="{015D5581-4845-4165-BE02-22417E424D71}">
      <dgm:prSet phldrT="[Metin]" custT="1"/>
      <dgm:spPr/>
      <dgm:t>
        <a:bodyPr/>
        <a:lstStyle/>
        <a:p>
          <a:r>
            <a:rPr lang="tr-TR" sz="2400" dirty="0" smtClean="0">
              <a:effectLst>
                <a:outerShdw blurRad="38100" dist="38100" dir="2700000" algn="tl">
                  <a:srgbClr val="000000">
                    <a:alpha val="43137"/>
                  </a:srgbClr>
                </a:outerShdw>
              </a:effectLst>
              <a:latin typeface="Cambria" pitchFamily="18" charset="0"/>
            </a:rPr>
            <a:t>İleri Zincirleme</a:t>
          </a:r>
          <a:endParaRPr lang="tr-TR" sz="2400" dirty="0">
            <a:effectLst>
              <a:outerShdw blurRad="38100" dist="38100" dir="2700000" algn="tl">
                <a:srgbClr val="000000">
                  <a:alpha val="43137"/>
                </a:srgbClr>
              </a:outerShdw>
            </a:effectLst>
            <a:latin typeface="Cambria" pitchFamily="18" charset="0"/>
          </a:endParaRPr>
        </a:p>
      </dgm:t>
    </dgm:pt>
    <dgm:pt modelId="{942E4992-5DD9-452B-8BAF-D856189BAA41}" type="parTrans" cxnId="{0B8C8F88-58FD-46B1-9A34-751310BAD8D8}">
      <dgm:prSet/>
      <dgm:spPr/>
      <dgm:t>
        <a:bodyPr/>
        <a:lstStyle/>
        <a:p>
          <a:endParaRPr lang="tr-TR"/>
        </a:p>
      </dgm:t>
    </dgm:pt>
    <dgm:pt modelId="{5F9AD1D5-DDF8-42C6-8ED5-3D848A178CDD}" type="sibTrans" cxnId="{0B8C8F88-58FD-46B1-9A34-751310BAD8D8}">
      <dgm:prSet/>
      <dgm:spPr/>
      <dgm:t>
        <a:bodyPr/>
        <a:lstStyle/>
        <a:p>
          <a:endParaRPr lang="tr-TR"/>
        </a:p>
      </dgm:t>
    </dgm:pt>
    <dgm:pt modelId="{BA6367F4-34DA-4A4A-B35E-AD75BCB4BE30}">
      <dgm:prSet phldrT="[Metin]" custT="1"/>
      <dgm:spPr/>
      <dgm:t>
        <a:bodyPr/>
        <a:lstStyle/>
        <a:p>
          <a:r>
            <a:rPr lang="tr-TR" sz="2400" dirty="0" smtClean="0">
              <a:effectLst>
                <a:outerShdw blurRad="38100" dist="38100" dir="2700000" algn="tl">
                  <a:srgbClr val="000000">
                    <a:alpha val="43137"/>
                  </a:srgbClr>
                </a:outerShdw>
              </a:effectLst>
              <a:latin typeface="Cambria" pitchFamily="18" charset="0"/>
            </a:rPr>
            <a:t>Geri Zincirleme</a:t>
          </a:r>
          <a:endParaRPr lang="tr-TR" sz="2400" dirty="0">
            <a:effectLst>
              <a:outerShdw blurRad="38100" dist="38100" dir="2700000" algn="tl">
                <a:srgbClr val="000000">
                  <a:alpha val="43137"/>
                </a:srgbClr>
              </a:outerShdw>
            </a:effectLst>
            <a:latin typeface="Cambria" pitchFamily="18" charset="0"/>
          </a:endParaRPr>
        </a:p>
      </dgm:t>
    </dgm:pt>
    <dgm:pt modelId="{A9792045-60F9-4901-91DF-0C474307E6C8}" type="parTrans" cxnId="{51BB0A1C-4B67-49DC-A6FD-B3DC78678004}">
      <dgm:prSet/>
      <dgm:spPr/>
      <dgm:t>
        <a:bodyPr/>
        <a:lstStyle/>
        <a:p>
          <a:endParaRPr lang="tr-TR"/>
        </a:p>
      </dgm:t>
    </dgm:pt>
    <dgm:pt modelId="{762F8B4C-89AB-4095-BC07-E74DB119AF7D}" type="sibTrans" cxnId="{51BB0A1C-4B67-49DC-A6FD-B3DC78678004}">
      <dgm:prSet/>
      <dgm:spPr/>
      <dgm:t>
        <a:bodyPr/>
        <a:lstStyle/>
        <a:p>
          <a:endParaRPr lang="tr-TR"/>
        </a:p>
      </dgm:t>
    </dgm:pt>
    <dgm:pt modelId="{FDFF3047-2672-4066-8196-91645AFFF0C0}" type="pres">
      <dgm:prSet presAssocID="{1BA9898D-F7C7-4530-8C63-D48D6E951080}" presName="compositeShape" presStyleCnt="0">
        <dgm:presLayoutVars>
          <dgm:chMax val="2"/>
          <dgm:dir/>
          <dgm:resizeHandles val="exact"/>
        </dgm:presLayoutVars>
      </dgm:prSet>
      <dgm:spPr/>
      <dgm:t>
        <a:bodyPr/>
        <a:lstStyle/>
        <a:p>
          <a:endParaRPr lang="tr-TR"/>
        </a:p>
      </dgm:t>
    </dgm:pt>
    <dgm:pt modelId="{8FA75D4B-C8E3-4753-B2A7-6E4CBC460CA7}" type="pres">
      <dgm:prSet presAssocID="{1BA9898D-F7C7-4530-8C63-D48D6E951080}" presName="divider" presStyleLbl="fgShp" presStyleIdx="0" presStyleCnt="1"/>
      <dgm:spPr/>
    </dgm:pt>
    <dgm:pt modelId="{0F5E9C3B-D533-4538-8ACC-671D1F661553}" type="pres">
      <dgm:prSet presAssocID="{015D5581-4845-4165-BE02-22417E424D71}" presName="downArrow" presStyleLbl="node1" presStyleIdx="0" presStyleCnt="2"/>
      <dgm:spPr/>
    </dgm:pt>
    <dgm:pt modelId="{FD0C37BC-E588-4C0D-9A15-17F39E64BD99}" type="pres">
      <dgm:prSet presAssocID="{015D5581-4845-4165-BE02-22417E424D71}" presName="downArrowText" presStyleLbl="revTx" presStyleIdx="0" presStyleCnt="2">
        <dgm:presLayoutVars>
          <dgm:bulletEnabled val="1"/>
        </dgm:presLayoutVars>
      </dgm:prSet>
      <dgm:spPr/>
      <dgm:t>
        <a:bodyPr/>
        <a:lstStyle/>
        <a:p>
          <a:endParaRPr lang="tr-TR"/>
        </a:p>
      </dgm:t>
    </dgm:pt>
    <dgm:pt modelId="{8B81FD35-63C8-45B4-B1DC-3FAE8D93FC5B}" type="pres">
      <dgm:prSet presAssocID="{BA6367F4-34DA-4A4A-B35E-AD75BCB4BE30}" presName="upArrow" presStyleLbl="node1" presStyleIdx="1" presStyleCnt="2"/>
      <dgm:spPr/>
    </dgm:pt>
    <dgm:pt modelId="{17A3CB84-9C0A-404B-82E0-52E715003F27}" type="pres">
      <dgm:prSet presAssocID="{BA6367F4-34DA-4A4A-B35E-AD75BCB4BE30}" presName="upArrowText" presStyleLbl="revTx" presStyleIdx="1" presStyleCnt="2">
        <dgm:presLayoutVars>
          <dgm:bulletEnabled val="1"/>
        </dgm:presLayoutVars>
      </dgm:prSet>
      <dgm:spPr/>
      <dgm:t>
        <a:bodyPr/>
        <a:lstStyle/>
        <a:p>
          <a:endParaRPr lang="tr-TR"/>
        </a:p>
      </dgm:t>
    </dgm:pt>
  </dgm:ptLst>
  <dgm:cxnLst>
    <dgm:cxn modelId="{1295E5D3-6B84-46A8-93D0-DF4F0C7CE149}" type="presOf" srcId="{BA6367F4-34DA-4A4A-B35E-AD75BCB4BE30}" destId="{17A3CB84-9C0A-404B-82E0-52E715003F27}" srcOrd="0" destOrd="0" presId="urn:microsoft.com/office/officeart/2005/8/layout/arrow3"/>
    <dgm:cxn modelId="{C0039150-EEAA-4AE6-A876-C8C462D8B033}" type="presOf" srcId="{1BA9898D-F7C7-4530-8C63-D48D6E951080}" destId="{FDFF3047-2672-4066-8196-91645AFFF0C0}" srcOrd="0" destOrd="0" presId="urn:microsoft.com/office/officeart/2005/8/layout/arrow3"/>
    <dgm:cxn modelId="{0B8C8F88-58FD-46B1-9A34-751310BAD8D8}" srcId="{1BA9898D-F7C7-4530-8C63-D48D6E951080}" destId="{015D5581-4845-4165-BE02-22417E424D71}" srcOrd="0" destOrd="0" parTransId="{942E4992-5DD9-452B-8BAF-D856189BAA41}" sibTransId="{5F9AD1D5-DDF8-42C6-8ED5-3D848A178CDD}"/>
    <dgm:cxn modelId="{51BB0A1C-4B67-49DC-A6FD-B3DC78678004}" srcId="{1BA9898D-F7C7-4530-8C63-D48D6E951080}" destId="{BA6367F4-34DA-4A4A-B35E-AD75BCB4BE30}" srcOrd="1" destOrd="0" parTransId="{A9792045-60F9-4901-91DF-0C474307E6C8}" sibTransId="{762F8B4C-89AB-4095-BC07-E74DB119AF7D}"/>
    <dgm:cxn modelId="{AF90BE0F-2B86-43BF-8A8C-BCEDCCDBE16D}" type="presOf" srcId="{015D5581-4845-4165-BE02-22417E424D71}" destId="{FD0C37BC-E588-4C0D-9A15-17F39E64BD99}" srcOrd="0" destOrd="0" presId="urn:microsoft.com/office/officeart/2005/8/layout/arrow3"/>
    <dgm:cxn modelId="{24298CAE-FEFF-435F-80A9-7F9C17452525}" type="presParOf" srcId="{FDFF3047-2672-4066-8196-91645AFFF0C0}" destId="{8FA75D4B-C8E3-4753-B2A7-6E4CBC460CA7}" srcOrd="0" destOrd="0" presId="urn:microsoft.com/office/officeart/2005/8/layout/arrow3"/>
    <dgm:cxn modelId="{65B429A1-6595-4252-B628-8A1FB8FC71E5}" type="presParOf" srcId="{FDFF3047-2672-4066-8196-91645AFFF0C0}" destId="{0F5E9C3B-D533-4538-8ACC-671D1F661553}" srcOrd="1" destOrd="0" presId="urn:microsoft.com/office/officeart/2005/8/layout/arrow3"/>
    <dgm:cxn modelId="{F63DC545-462D-4BE0-9B59-709C8BF03397}" type="presParOf" srcId="{FDFF3047-2672-4066-8196-91645AFFF0C0}" destId="{FD0C37BC-E588-4C0D-9A15-17F39E64BD99}" srcOrd="2" destOrd="0" presId="urn:microsoft.com/office/officeart/2005/8/layout/arrow3"/>
    <dgm:cxn modelId="{64823699-9920-4B4D-A873-94F4D2602D54}" type="presParOf" srcId="{FDFF3047-2672-4066-8196-91645AFFF0C0}" destId="{8B81FD35-63C8-45B4-B1DC-3FAE8D93FC5B}" srcOrd="3" destOrd="0" presId="urn:microsoft.com/office/officeart/2005/8/layout/arrow3"/>
    <dgm:cxn modelId="{9C8DF8F7-4F16-4623-B058-752B6F855AF5}" type="presParOf" srcId="{FDFF3047-2672-4066-8196-91645AFFF0C0}" destId="{17A3CB84-9C0A-404B-82E0-52E715003F2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421246E-5186-48D7-8EAB-D05844C7F9BC}"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tr-TR"/>
        </a:p>
      </dgm:t>
    </dgm:pt>
    <dgm:pt modelId="{9827282F-E60B-4EEE-9874-4DE1CF23006C}">
      <dgm:prSet phldrT="[Metin]" custT="1"/>
      <dgm:spPr/>
      <dgm:t>
        <a:bodyPr/>
        <a:lstStyle/>
        <a:p>
          <a:r>
            <a:rPr lang="tr-TR" sz="1800" b="1" dirty="0" smtClean="0">
              <a:effectLst>
                <a:outerShdw blurRad="38100" dist="38100" dir="2700000" algn="tl">
                  <a:srgbClr val="000000">
                    <a:alpha val="43137"/>
                  </a:srgbClr>
                </a:outerShdw>
              </a:effectLst>
              <a:latin typeface="Cambria" pitchFamily="18" charset="0"/>
            </a:rPr>
            <a:t>İLERİ ZİNCİRLEME</a:t>
          </a:r>
          <a:endParaRPr lang="tr-TR" sz="1800" b="1" dirty="0">
            <a:effectLst>
              <a:outerShdw blurRad="38100" dist="38100" dir="2700000" algn="tl">
                <a:srgbClr val="000000">
                  <a:alpha val="43137"/>
                </a:srgbClr>
              </a:outerShdw>
            </a:effectLst>
            <a:latin typeface="Cambria" pitchFamily="18" charset="0"/>
          </a:endParaRPr>
        </a:p>
      </dgm:t>
    </dgm:pt>
    <dgm:pt modelId="{E4A7A4AD-2BEC-469C-BA5B-47D25B4F4A8B}" type="parTrans" cxnId="{67E6D43D-F8B9-4042-8724-46A20F588273}">
      <dgm:prSet/>
      <dgm:spPr/>
      <dgm:t>
        <a:bodyPr/>
        <a:lstStyle/>
        <a:p>
          <a:endParaRPr lang="tr-TR" sz="1800">
            <a:effectLst>
              <a:outerShdw blurRad="38100" dist="38100" dir="2700000" algn="tl">
                <a:srgbClr val="000000">
                  <a:alpha val="43137"/>
                </a:srgbClr>
              </a:outerShdw>
            </a:effectLst>
            <a:latin typeface="Cambria" pitchFamily="18" charset="0"/>
          </a:endParaRPr>
        </a:p>
      </dgm:t>
    </dgm:pt>
    <dgm:pt modelId="{E525BF10-AE11-4E40-83BC-F8AAD0C51866}" type="sibTrans" cxnId="{67E6D43D-F8B9-4042-8724-46A20F588273}">
      <dgm:prSet/>
      <dgm:spPr/>
      <dgm:t>
        <a:bodyPr/>
        <a:lstStyle/>
        <a:p>
          <a:endParaRPr lang="tr-TR" sz="1800">
            <a:effectLst>
              <a:outerShdw blurRad="38100" dist="38100" dir="2700000" algn="tl">
                <a:srgbClr val="000000">
                  <a:alpha val="43137"/>
                </a:srgbClr>
              </a:outerShdw>
            </a:effectLst>
            <a:latin typeface="Cambria" pitchFamily="18" charset="0"/>
          </a:endParaRPr>
        </a:p>
      </dgm:t>
    </dgm:pt>
    <dgm:pt modelId="{47320926-2B70-4155-AEE6-3EDC52C6E6DF}">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Çorabı eline alır.</a:t>
          </a:r>
          <a:endParaRPr lang="tr-TR" sz="1800" dirty="0">
            <a:effectLst>
              <a:outerShdw blurRad="38100" dist="38100" dir="2700000" algn="tl">
                <a:srgbClr val="000000">
                  <a:alpha val="43137"/>
                </a:srgbClr>
              </a:outerShdw>
            </a:effectLst>
            <a:latin typeface="Cambria" pitchFamily="18" charset="0"/>
          </a:endParaRPr>
        </a:p>
      </dgm:t>
    </dgm:pt>
    <dgm:pt modelId="{67507CC7-93FB-42AC-99A0-D230609B3722}" type="parTrans" cxnId="{9EF9BD87-808A-4760-A5FE-B5728BF2447F}">
      <dgm:prSet/>
      <dgm:spPr/>
      <dgm:t>
        <a:bodyPr/>
        <a:lstStyle/>
        <a:p>
          <a:endParaRPr lang="tr-TR" sz="1800">
            <a:effectLst>
              <a:outerShdw blurRad="38100" dist="38100" dir="2700000" algn="tl">
                <a:srgbClr val="000000">
                  <a:alpha val="43137"/>
                </a:srgbClr>
              </a:outerShdw>
            </a:effectLst>
            <a:latin typeface="Cambria" pitchFamily="18" charset="0"/>
          </a:endParaRPr>
        </a:p>
      </dgm:t>
    </dgm:pt>
    <dgm:pt modelId="{61F9AAB8-7F55-4143-B975-A6819037F4AC}" type="sibTrans" cxnId="{9EF9BD87-808A-4760-A5FE-B5728BF2447F}">
      <dgm:prSet/>
      <dgm:spPr/>
      <dgm:t>
        <a:bodyPr/>
        <a:lstStyle/>
        <a:p>
          <a:endParaRPr lang="tr-TR" sz="1800">
            <a:effectLst>
              <a:outerShdw blurRad="38100" dist="38100" dir="2700000" algn="tl">
                <a:srgbClr val="000000">
                  <a:alpha val="43137"/>
                </a:srgbClr>
              </a:outerShdw>
            </a:effectLst>
            <a:latin typeface="Cambria" pitchFamily="18" charset="0"/>
          </a:endParaRPr>
        </a:p>
      </dgm:t>
    </dgm:pt>
    <dgm:pt modelId="{B41166D3-19E3-4203-9B30-8FB0458D8410}">
      <dgm:prSet phldrT="[Metin]" custT="1"/>
      <dgm:spPr/>
      <dgm:t>
        <a:bodyPr/>
        <a:lstStyle/>
        <a:p>
          <a:r>
            <a:rPr lang="tr-TR" sz="1800" b="1" dirty="0" smtClean="0">
              <a:effectLst>
                <a:outerShdw blurRad="38100" dist="38100" dir="2700000" algn="tl">
                  <a:srgbClr val="000000">
                    <a:alpha val="43137"/>
                  </a:srgbClr>
                </a:outerShdw>
              </a:effectLst>
              <a:latin typeface="Cambria" pitchFamily="18" charset="0"/>
            </a:rPr>
            <a:t>GERİ ZİNCİRLEME</a:t>
          </a:r>
          <a:endParaRPr lang="tr-TR" sz="1800" b="1" dirty="0">
            <a:effectLst>
              <a:outerShdw blurRad="38100" dist="38100" dir="2700000" algn="tl">
                <a:srgbClr val="000000">
                  <a:alpha val="43137"/>
                </a:srgbClr>
              </a:outerShdw>
            </a:effectLst>
            <a:latin typeface="Cambria" pitchFamily="18" charset="0"/>
          </a:endParaRPr>
        </a:p>
      </dgm:t>
    </dgm:pt>
    <dgm:pt modelId="{B6C64FC9-2562-4295-B1E7-86B74482CBD1}" type="parTrans" cxnId="{1996CE67-2400-4B80-8778-22751505FE49}">
      <dgm:prSet/>
      <dgm:spPr/>
      <dgm:t>
        <a:bodyPr/>
        <a:lstStyle/>
        <a:p>
          <a:endParaRPr lang="tr-TR" sz="1800">
            <a:effectLst>
              <a:outerShdw blurRad="38100" dist="38100" dir="2700000" algn="tl">
                <a:srgbClr val="000000">
                  <a:alpha val="43137"/>
                </a:srgbClr>
              </a:outerShdw>
            </a:effectLst>
            <a:latin typeface="Cambria" pitchFamily="18" charset="0"/>
          </a:endParaRPr>
        </a:p>
      </dgm:t>
    </dgm:pt>
    <dgm:pt modelId="{4E64AFD8-6209-46A3-B7B4-53B4E7115B84}" type="sibTrans" cxnId="{1996CE67-2400-4B80-8778-22751505FE49}">
      <dgm:prSet/>
      <dgm:spPr/>
      <dgm:t>
        <a:bodyPr/>
        <a:lstStyle/>
        <a:p>
          <a:endParaRPr lang="tr-TR" sz="1800">
            <a:effectLst>
              <a:outerShdw blurRad="38100" dist="38100" dir="2700000" algn="tl">
                <a:srgbClr val="000000">
                  <a:alpha val="43137"/>
                </a:srgbClr>
              </a:outerShdw>
            </a:effectLst>
            <a:latin typeface="Cambria" pitchFamily="18" charset="0"/>
          </a:endParaRPr>
        </a:p>
      </dgm:t>
    </dgm:pt>
    <dgm:pt modelId="{44890DBE-E9E2-4F65-BB86-879A072C0BB6}">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Çorabı bileklerinden yukarı çeker.</a:t>
          </a:r>
          <a:endParaRPr lang="tr-TR" sz="1800" dirty="0">
            <a:effectLst>
              <a:outerShdw blurRad="38100" dist="38100" dir="2700000" algn="tl">
                <a:srgbClr val="000000">
                  <a:alpha val="43137"/>
                </a:srgbClr>
              </a:outerShdw>
            </a:effectLst>
            <a:latin typeface="Cambria" pitchFamily="18" charset="0"/>
          </a:endParaRPr>
        </a:p>
      </dgm:t>
    </dgm:pt>
    <dgm:pt modelId="{BF393035-DEAB-49A6-AFD6-13C401324498}" type="parTrans" cxnId="{055F6397-D8B5-404F-B1EF-5F4F8E39509E}">
      <dgm:prSet/>
      <dgm:spPr/>
      <dgm:t>
        <a:bodyPr/>
        <a:lstStyle/>
        <a:p>
          <a:endParaRPr lang="tr-TR" sz="1800">
            <a:effectLst>
              <a:outerShdw blurRad="38100" dist="38100" dir="2700000" algn="tl">
                <a:srgbClr val="000000">
                  <a:alpha val="43137"/>
                </a:srgbClr>
              </a:outerShdw>
            </a:effectLst>
            <a:latin typeface="Cambria" pitchFamily="18" charset="0"/>
          </a:endParaRPr>
        </a:p>
      </dgm:t>
    </dgm:pt>
    <dgm:pt modelId="{A6FBE231-DBE0-49D5-BD1F-483DB45FB9FF}" type="sibTrans" cxnId="{055F6397-D8B5-404F-B1EF-5F4F8E39509E}">
      <dgm:prSet/>
      <dgm:spPr/>
      <dgm:t>
        <a:bodyPr/>
        <a:lstStyle/>
        <a:p>
          <a:endParaRPr lang="tr-TR" sz="1800">
            <a:effectLst>
              <a:outerShdw blurRad="38100" dist="38100" dir="2700000" algn="tl">
                <a:srgbClr val="000000">
                  <a:alpha val="43137"/>
                </a:srgbClr>
              </a:outerShdw>
            </a:effectLst>
            <a:latin typeface="Cambria" pitchFamily="18" charset="0"/>
          </a:endParaRPr>
        </a:p>
      </dgm:t>
    </dgm:pt>
    <dgm:pt modelId="{F84D21B7-1811-4288-98B1-FB6CB8E84DBE}">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Çorabın </a:t>
          </a:r>
          <a:r>
            <a:rPr lang="tr-TR" sz="1800" dirty="0" err="1" smtClean="0">
              <a:effectLst>
                <a:outerShdw blurRad="38100" dist="38100" dir="2700000" algn="tl">
                  <a:srgbClr val="000000">
                    <a:alpha val="43137"/>
                  </a:srgbClr>
                </a:outerShdw>
              </a:effectLst>
              <a:latin typeface="Cambria" pitchFamily="18" charset="0"/>
            </a:rPr>
            <a:t>koncuğundan</a:t>
          </a:r>
          <a:r>
            <a:rPr lang="tr-TR" sz="1800" dirty="0" smtClean="0">
              <a:effectLst>
                <a:outerShdw blurRad="38100" dist="38100" dir="2700000" algn="tl">
                  <a:srgbClr val="000000">
                    <a:alpha val="43137"/>
                  </a:srgbClr>
                </a:outerShdw>
              </a:effectLst>
              <a:latin typeface="Cambria" pitchFamily="18" charset="0"/>
            </a:rPr>
            <a:t> tutar.</a:t>
          </a:r>
          <a:endParaRPr lang="tr-TR" sz="1800" dirty="0">
            <a:effectLst>
              <a:outerShdw blurRad="38100" dist="38100" dir="2700000" algn="tl">
                <a:srgbClr val="000000">
                  <a:alpha val="43137"/>
                </a:srgbClr>
              </a:outerShdw>
            </a:effectLst>
            <a:latin typeface="Cambria" pitchFamily="18" charset="0"/>
          </a:endParaRPr>
        </a:p>
      </dgm:t>
    </dgm:pt>
    <dgm:pt modelId="{055E77EE-B6BC-4E44-A284-CA742B98E295}" type="parTrans" cxnId="{752A4AE5-1CAE-419A-A0A9-DE57825BB7BF}">
      <dgm:prSet/>
      <dgm:spPr/>
    </dgm:pt>
    <dgm:pt modelId="{AB65F693-30F8-44B3-BD35-BC808353C23A}" type="sibTrans" cxnId="{752A4AE5-1CAE-419A-A0A9-DE57825BB7BF}">
      <dgm:prSet/>
      <dgm:spPr/>
    </dgm:pt>
    <dgm:pt modelId="{066E1127-4CA8-42E9-BE88-F2DF0661D2F1}">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Ayağının ortasına kadar çeker.</a:t>
          </a:r>
          <a:endParaRPr lang="tr-TR" sz="1800" dirty="0">
            <a:effectLst>
              <a:outerShdw blurRad="38100" dist="38100" dir="2700000" algn="tl">
                <a:srgbClr val="000000">
                  <a:alpha val="43137"/>
                </a:srgbClr>
              </a:outerShdw>
            </a:effectLst>
            <a:latin typeface="Cambria" pitchFamily="18" charset="0"/>
          </a:endParaRPr>
        </a:p>
      </dgm:t>
    </dgm:pt>
    <dgm:pt modelId="{127CB15D-E283-45C9-818E-AF9C69B898E3}" type="parTrans" cxnId="{35BB254F-D98E-4EDB-9E20-5F606301D9D2}">
      <dgm:prSet/>
      <dgm:spPr/>
    </dgm:pt>
    <dgm:pt modelId="{8DDC53C4-0726-4E09-80DB-D184CE4DDEE7}" type="sibTrans" cxnId="{35BB254F-D98E-4EDB-9E20-5F606301D9D2}">
      <dgm:prSet/>
      <dgm:spPr/>
    </dgm:pt>
    <dgm:pt modelId="{68CA3E93-7B0F-45F9-B65A-D395323C739E}">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Çorabı topuktan geçirir.</a:t>
          </a:r>
          <a:endParaRPr lang="tr-TR" sz="1800" dirty="0">
            <a:effectLst>
              <a:outerShdw blurRad="38100" dist="38100" dir="2700000" algn="tl">
                <a:srgbClr val="000000">
                  <a:alpha val="43137"/>
                </a:srgbClr>
              </a:outerShdw>
            </a:effectLst>
            <a:latin typeface="Cambria" pitchFamily="18" charset="0"/>
          </a:endParaRPr>
        </a:p>
      </dgm:t>
    </dgm:pt>
    <dgm:pt modelId="{F0354A75-6BC6-4A71-A7FE-4F9ADFD8C445}" type="parTrans" cxnId="{BCABCB47-0E43-411D-9019-930530B4AB97}">
      <dgm:prSet/>
      <dgm:spPr/>
    </dgm:pt>
    <dgm:pt modelId="{96A6B36A-877A-4BF3-9F33-E80506C4628E}" type="sibTrans" cxnId="{BCABCB47-0E43-411D-9019-930530B4AB97}">
      <dgm:prSet/>
      <dgm:spPr/>
    </dgm:pt>
    <dgm:pt modelId="{4058AECD-3887-4B9C-B8BC-753E856EA0D1}">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Çorabı bileklerinden yukarı çeker.</a:t>
          </a:r>
          <a:endParaRPr lang="tr-TR" sz="1800" dirty="0">
            <a:effectLst>
              <a:outerShdw blurRad="38100" dist="38100" dir="2700000" algn="tl">
                <a:srgbClr val="000000">
                  <a:alpha val="43137"/>
                </a:srgbClr>
              </a:outerShdw>
            </a:effectLst>
            <a:latin typeface="Cambria" pitchFamily="18" charset="0"/>
          </a:endParaRPr>
        </a:p>
      </dgm:t>
    </dgm:pt>
    <dgm:pt modelId="{22FCC631-2659-4E81-86C6-BE195ECC5807}" type="parTrans" cxnId="{DA7E99C8-6C85-4442-95BF-8AB7D227A059}">
      <dgm:prSet/>
      <dgm:spPr/>
    </dgm:pt>
    <dgm:pt modelId="{C960AF39-5B1C-4F67-BCE1-DF497764EE07}" type="sibTrans" cxnId="{DA7E99C8-6C85-4442-95BF-8AB7D227A059}">
      <dgm:prSet/>
      <dgm:spPr/>
    </dgm:pt>
    <dgm:pt modelId="{E1C3B7AF-904A-4C17-8B62-4986456E9D95}">
      <dgm:prSet phldrT="[Metin]" custT="1"/>
      <dgm:spPr/>
      <dgm:t>
        <a:bodyPr/>
        <a:lstStyle/>
        <a:p>
          <a:endParaRPr lang="tr-TR" sz="1800" dirty="0">
            <a:effectLst>
              <a:outerShdw blurRad="38100" dist="38100" dir="2700000" algn="tl">
                <a:srgbClr val="000000">
                  <a:alpha val="43137"/>
                </a:srgbClr>
              </a:outerShdw>
            </a:effectLst>
            <a:latin typeface="Cambria" pitchFamily="18" charset="0"/>
          </a:endParaRPr>
        </a:p>
      </dgm:t>
    </dgm:pt>
    <dgm:pt modelId="{B2C2D469-0972-42E6-987B-18E98DEDC1D2}" type="parTrans" cxnId="{9A051006-D9AF-43BE-A397-F2D1270C6B3D}">
      <dgm:prSet/>
      <dgm:spPr/>
    </dgm:pt>
    <dgm:pt modelId="{C287AC0A-6EB4-4552-80C8-ABF2AA0A8BEA}" type="sibTrans" cxnId="{9A051006-D9AF-43BE-A397-F2D1270C6B3D}">
      <dgm:prSet/>
      <dgm:spPr/>
    </dgm:pt>
    <dgm:pt modelId="{61E0127E-6757-44D6-8005-484B47AB84AF}">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Baş parmaklarını çorabın ucuna tutturur.</a:t>
          </a:r>
          <a:endParaRPr lang="tr-TR" sz="1800" dirty="0">
            <a:effectLst>
              <a:outerShdw blurRad="38100" dist="38100" dir="2700000" algn="tl">
                <a:srgbClr val="000000">
                  <a:alpha val="43137"/>
                </a:srgbClr>
              </a:outerShdw>
            </a:effectLst>
            <a:latin typeface="Cambria" pitchFamily="18" charset="0"/>
          </a:endParaRPr>
        </a:p>
      </dgm:t>
    </dgm:pt>
    <dgm:pt modelId="{608C3A51-7D72-4B6B-AA45-AEF3494AB632}" type="parTrans" cxnId="{05204D74-FD01-463D-A4CF-498379052187}">
      <dgm:prSet/>
      <dgm:spPr/>
    </dgm:pt>
    <dgm:pt modelId="{D55055B0-DB2B-4030-84B3-522D858B6F42}" type="sibTrans" cxnId="{05204D74-FD01-463D-A4CF-498379052187}">
      <dgm:prSet/>
      <dgm:spPr/>
    </dgm:pt>
    <dgm:pt modelId="{312ADE35-471E-448F-A37A-ABA628968DAF}">
      <dgm:prSet phldrT="[Metin]" custT="1"/>
      <dgm:spPr/>
      <dgm:t>
        <a:bodyPr/>
        <a:lstStyle/>
        <a:p>
          <a:endParaRPr lang="tr-TR" sz="1800" dirty="0">
            <a:effectLst>
              <a:outerShdw blurRad="38100" dist="38100" dir="2700000" algn="tl">
                <a:srgbClr val="000000">
                  <a:alpha val="43137"/>
                </a:srgbClr>
              </a:outerShdw>
            </a:effectLst>
            <a:latin typeface="Cambria" pitchFamily="18" charset="0"/>
          </a:endParaRPr>
        </a:p>
      </dgm:t>
    </dgm:pt>
    <dgm:pt modelId="{6582432E-A904-46FD-85CC-66689992B4FF}" type="parTrans" cxnId="{1DFBE993-B55F-417C-8A0F-562AEE3617A9}">
      <dgm:prSet/>
      <dgm:spPr/>
    </dgm:pt>
    <dgm:pt modelId="{6380D309-9B1F-436C-A27B-F139FA55A355}" type="sibTrans" cxnId="{1DFBE993-B55F-417C-8A0F-562AEE3617A9}">
      <dgm:prSet/>
      <dgm:spPr/>
    </dgm:pt>
    <dgm:pt modelId="{17E55A59-DF8C-4D66-AC28-5882A3AB9FCE}">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Çorabı topuktan geçirir.</a:t>
          </a:r>
          <a:endParaRPr lang="tr-TR" sz="1800" dirty="0">
            <a:effectLst>
              <a:outerShdw blurRad="38100" dist="38100" dir="2700000" algn="tl">
                <a:srgbClr val="000000">
                  <a:alpha val="43137"/>
                </a:srgbClr>
              </a:outerShdw>
            </a:effectLst>
            <a:latin typeface="Cambria" pitchFamily="18" charset="0"/>
          </a:endParaRPr>
        </a:p>
      </dgm:t>
    </dgm:pt>
    <dgm:pt modelId="{DE367896-81E1-4FB3-99E3-D7FDEF0A2EAC}" type="parTrans" cxnId="{9E1ABFFE-418B-499E-A008-7609270EC20F}">
      <dgm:prSet/>
      <dgm:spPr/>
    </dgm:pt>
    <dgm:pt modelId="{2C4B09AF-A51C-4DFB-BBE6-4B0CE348E6AB}" type="sibTrans" cxnId="{9E1ABFFE-418B-499E-A008-7609270EC20F}">
      <dgm:prSet/>
      <dgm:spPr/>
    </dgm:pt>
    <dgm:pt modelId="{90CA8439-3759-4C0D-B7B7-2D9FAC910590}">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Ayağının ortasına kadar çeker.</a:t>
          </a:r>
          <a:endParaRPr lang="tr-TR" sz="1800" dirty="0">
            <a:effectLst>
              <a:outerShdw blurRad="38100" dist="38100" dir="2700000" algn="tl">
                <a:srgbClr val="000000">
                  <a:alpha val="43137"/>
                </a:srgbClr>
              </a:outerShdw>
            </a:effectLst>
            <a:latin typeface="Cambria" pitchFamily="18" charset="0"/>
          </a:endParaRPr>
        </a:p>
      </dgm:t>
    </dgm:pt>
    <dgm:pt modelId="{09676DAE-569E-46E5-86D3-B91F88E2A9B7}" type="parTrans" cxnId="{980F6318-99F6-41CF-8C1F-DC4C858CC161}">
      <dgm:prSet/>
      <dgm:spPr/>
    </dgm:pt>
    <dgm:pt modelId="{1BF83BD7-C349-49CD-A7F2-503465159786}" type="sibTrans" cxnId="{980F6318-99F6-41CF-8C1F-DC4C858CC161}">
      <dgm:prSet/>
      <dgm:spPr/>
    </dgm:pt>
    <dgm:pt modelId="{ACF89291-4021-41F9-A678-9C00EAC46990}">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Çorabın </a:t>
          </a:r>
          <a:r>
            <a:rPr lang="tr-TR" sz="1800" dirty="0" err="1" smtClean="0">
              <a:effectLst>
                <a:outerShdw blurRad="38100" dist="38100" dir="2700000" algn="tl">
                  <a:srgbClr val="000000">
                    <a:alpha val="43137"/>
                  </a:srgbClr>
                </a:outerShdw>
              </a:effectLst>
              <a:latin typeface="Cambria" pitchFamily="18" charset="0"/>
            </a:rPr>
            <a:t>koncuğundan</a:t>
          </a:r>
          <a:r>
            <a:rPr lang="tr-TR" sz="1800" dirty="0" smtClean="0">
              <a:effectLst>
                <a:outerShdw blurRad="38100" dist="38100" dir="2700000" algn="tl">
                  <a:srgbClr val="000000">
                    <a:alpha val="43137"/>
                  </a:srgbClr>
                </a:outerShdw>
              </a:effectLst>
              <a:latin typeface="Cambria" pitchFamily="18" charset="0"/>
            </a:rPr>
            <a:t> tutar.</a:t>
          </a:r>
          <a:endParaRPr lang="tr-TR" sz="1800" dirty="0">
            <a:effectLst>
              <a:outerShdw blurRad="38100" dist="38100" dir="2700000" algn="tl">
                <a:srgbClr val="000000">
                  <a:alpha val="43137"/>
                </a:srgbClr>
              </a:outerShdw>
            </a:effectLst>
            <a:latin typeface="Cambria" pitchFamily="18" charset="0"/>
          </a:endParaRPr>
        </a:p>
      </dgm:t>
    </dgm:pt>
    <dgm:pt modelId="{61E8372B-242E-4489-8CCB-6F824876A79D}" type="parTrans" cxnId="{E3C53564-B394-4F79-8640-F4A5371F6199}">
      <dgm:prSet/>
      <dgm:spPr/>
    </dgm:pt>
    <dgm:pt modelId="{71F76AA2-6EB0-4B01-89B2-B21D58931483}" type="sibTrans" cxnId="{E3C53564-B394-4F79-8640-F4A5371F6199}">
      <dgm:prSet/>
      <dgm:spPr/>
    </dgm:pt>
    <dgm:pt modelId="{6F7D77C3-1B66-4FBD-8534-C975F1BB3DE5}">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Baş parmaklarını çorabın ucuna tutturur.</a:t>
          </a:r>
          <a:endParaRPr lang="tr-TR" sz="1800" dirty="0">
            <a:effectLst>
              <a:outerShdw blurRad="38100" dist="38100" dir="2700000" algn="tl">
                <a:srgbClr val="000000">
                  <a:alpha val="43137"/>
                </a:srgbClr>
              </a:outerShdw>
            </a:effectLst>
            <a:latin typeface="Cambria" pitchFamily="18" charset="0"/>
          </a:endParaRPr>
        </a:p>
      </dgm:t>
    </dgm:pt>
    <dgm:pt modelId="{E8E3221C-CD70-49A7-BFAF-E655E9B88E97}" type="parTrans" cxnId="{4F284BDB-71F9-4862-9140-ED9FD3D44D9B}">
      <dgm:prSet/>
      <dgm:spPr/>
    </dgm:pt>
    <dgm:pt modelId="{A6C07457-80CB-4842-8B18-2CF8F28F97F9}" type="sibTrans" cxnId="{4F284BDB-71F9-4862-9140-ED9FD3D44D9B}">
      <dgm:prSet/>
      <dgm:spPr/>
    </dgm:pt>
    <dgm:pt modelId="{D1C6B736-DF33-4FE8-BD5F-73345A138F77}">
      <dgm:prSet phldrT="[Metin]" custT="1"/>
      <dgm:spPr/>
      <dgm:t>
        <a:bodyPr/>
        <a:lstStyle/>
        <a:p>
          <a:r>
            <a:rPr lang="tr-TR" sz="1800" dirty="0" smtClean="0">
              <a:effectLst>
                <a:outerShdw blurRad="38100" dist="38100" dir="2700000" algn="tl">
                  <a:srgbClr val="000000">
                    <a:alpha val="43137"/>
                  </a:srgbClr>
                </a:outerShdw>
              </a:effectLst>
              <a:latin typeface="Cambria" pitchFamily="18" charset="0"/>
            </a:rPr>
            <a:t>Çorabı eline alır.</a:t>
          </a:r>
          <a:endParaRPr lang="tr-TR" sz="1800" dirty="0">
            <a:effectLst>
              <a:outerShdw blurRad="38100" dist="38100" dir="2700000" algn="tl">
                <a:srgbClr val="000000">
                  <a:alpha val="43137"/>
                </a:srgbClr>
              </a:outerShdw>
            </a:effectLst>
            <a:latin typeface="Cambria" pitchFamily="18" charset="0"/>
          </a:endParaRPr>
        </a:p>
      </dgm:t>
    </dgm:pt>
    <dgm:pt modelId="{1D04E5C0-4314-4225-983C-6965BC3C819C}" type="parTrans" cxnId="{0F9E9A7B-D94D-4045-A4A2-27E3AAB16245}">
      <dgm:prSet/>
      <dgm:spPr/>
    </dgm:pt>
    <dgm:pt modelId="{1A1092D6-7580-4EF6-BEF4-3A03B10F68BC}" type="sibTrans" cxnId="{0F9E9A7B-D94D-4045-A4A2-27E3AAB16245}">
      <dgm:prSet/>
      <dgm:spPr/>
    </dgm:pt>
    <dgm:pt modelId="{C30EAEF6-12F8-4132-9843-79608A9AC2ED}">
      <dgm:prSet phldrT="[Metin]" custT="1"/>
      <dgm:spPr/>
      <dgm:t>
        <a:bodyPr/>
        <a:lstStyle/>
        <a:p>
          <a:endParaRPr lang="tr-TR" sz="1800" dirty="0">
            <a:effectLst>
              <a:outerShdw blurRad="38100" dist="38100" dir="2700000" algn="tl">
                <a:srgbClr val="000000">
                  <a:alpha val="43137"/>
                </a:srgbClr>
              </a:outerShdw>
            </a:effectLst>
            <a:latin typeface="Cambria" pitchFamily="18" charset="0"/>
          </a:endParaRPr>
        </a:p>
      </dgm:t>
    </dgm:pt>
    <dgm:pt modelId="{0655178E-28D0-4962-8CB7-64225639EADB}" type="parTrans" cxnId="{15A815E4-1B27-4675-99F7-715D73BCC40D}">
      <dgm:prSet/>
      <dgm:spPr/>
    </dgm:pt>
    <dgm:pt modelId="{E715BED9-4CAC-4E60-8E41-BFC960020A26}" type="sibTrans" cxnId="{15A815E4-1B27-4675-99F7-715D73BCC40D}">
      <dgm:prSet/>
      <dgm:spPr/>
    </dgm:pt>
    <dgm:pt modelId="{5F0D8377-8622-416F-906A-A90FC67ACBA2}" type="pres">
      <dgm:prSet presAssocID="{D421246E-5186-48D7-8EAB-D05844C7F9BC}" presName="Name0" presStyleCnt="0">
        <dgm:presLayoutVars>
          <dgm:dir/>
          <dgm:animLvl val="lvl"/>
          <dgm:resizeHandles val="exact"/>
        </dgm:presLayoutVars>
      </dgm:prSet>
      <dgm:spPr/>
      <dgm:t>
        <a:bodyPr/>
        <a:lstStyle/>
        <a:p>
          <a:endParaRPr lang="tr-TR"/>
        </a:p>
      </dgm:t>
    </dgm:pt>
    <dgm:pt modelId="{21DFD014-8744-4CAC-8356-C0464F51D39C}" type="pres">
      <dgm:prSet presAssocID="{9827282F-E60B-4EEE-9874-4DE1CF23006C}" presName="composite" presStyleCnt="0"/>
      <dgm:spPr/>
    </dgm:pt>
    <dgm:pt modelId="{26A358F7-F680-44EA-8CBE-7F9537090751}" type="pres">
      <dgm:prSet presAssocID="{9827282F-E60B-4EEE-9874-4DE1CF23006C}" presName="parTx" presStyleLbl="alignNode1" presStyleIdx="0" presStyleCnt="2" custScaleY="57097" custLinFactNeighborX="-1" custLinFactNeighborY="-60630">
        <dgm:presLayoutVars>
          <dgm:chMax val="0"/>
          <dgm:chPref val="0"/>
          <dgm:bulletEnabled val="1"/>
        </dgm:presLayoutVars>
      </dgm:prSet>
      <dgm:spPr/>
      <dgm:t>
        <a:bodyPr/>
        <a:lstStyle/>
        <a:p>
          <a:endParaRPr lang="tr-TR"/>
        </a:p>
      </dgm:t>
    </dgm:pt>
    <dgm:pt modelId="{6C0D1C21-32B7-4B3A-B4B8-396A0480DF57}" type="pres">
      <dgm:prSet presAssocID="{9827282F-E60B-4EEE-9874-4DE1CF23006C}" presName="desTx" presStyleLbl="alignAccFollowNode1" presStyleIdx="0" presStyleCnt="2" custScaleY="125535" custLinFactNeighborX="-1" custLinFactNeighborY="2852">
        <dgm:presLayoutVars>
          <dgm:bulletEnabled val="1"/>
        </dgm:presLayoutVars>
      </dgm:prSet>
      <dgm:spPr/>
      <dgm:t>
        <a:bodyPr/>
        <a:lstStyle/>
        <a:p>
          <a:endParaRPr lang="tr-TR"/>
        </a:p>
      </dgm:t>
    </dgm:pt>
    <dgm:pt modelId="{A20188A8-BBE1-41EB-9647-9E9FB4D7FD95}" type="pres">
      <dgm:prSet presAssocID="{E525BF10-AE11-4E40-83BC-F8AAD0C51866}" presName="space" presStyleCnt="0"/>
      <dgm:spPr/>
    </dgm:pt>
    <dgm:pt modelId="{5282E136-3C5E-453C-AD56-79971E0407EB}" type="pres">
      <dgm:prSet presAssocID="{B41166D3-19E3-4203-9B30-8FB0458D8410}" presName="composite" presStyleCnt="0"/>
      <dgm:spPr/>
    </dgm:pt>
    <dgm:pt modelId="{629ADA77-F161-48A8-9B2F-FCC34CB49348}" type="pres">
      <dgm:prSet presAssocID="{B41166D3-19E3-4203-9B30-8FB0458D8410}" presName="parTx" presStyleLbl="alignNode1" presStyleIdx="1" presStyleCnt="2" custScaleY="57097" custLinFactNeighborX="133" custLinFactNeighborY="-60630">
        <dgm:presLayoutVars>
          <dgm:chMax val="0"/>
          <dgm:chPref val="0"/>
          <dgm:bulletEnabled val="1"/>
        </dgm:presLayoutVars>
      </dgm:prSet>
      <dgm:spPr/>
      <dgm:t>
        <a:bodyPr/>
        <a:lstStyle/>
        <a:p>
          <a:endParaRPr lang="tr-TR"/>
        </a:p>
      </dgm:t>
    </dgm:pt>
    <dgm:pt modelId="{B63E4F51-4FE0-46F9-8046-750022120E60}" type="pres">
      <dgm:prSet presAssocID="{B41166D3-19E3-4203-9B30-8FB0458D8410}" presName="desTx" presStyleLbl="alignAccFollowNode1" presStyleIdx="1" presStyleCnt="2" custScaleY="127468" custLinFactNeighborX="133" custLinFactNeighborY="4302">
        <dgm:presLayoutVars>
          <dgm:bulletEnabled val="1"/>
        </dgm:presLayoutVars>
      </dgm:prSet>
      <dgm:spPr/>
      <dgm:t>
        <a:bodyPr/>
        <a:lstStyle/>
        <a:p>
          <a:endParaRPr lang="tr-TR"/>
        </a:p>
      </dgm:t>
    </dgm:pt>
  </dgm:ptLst>
  <dgm:cxnLst>
    <dgm:cxn modelId="{EB996181-8A28-4CE1-A7CE-28BDD90E542C}" type="presOf" srcId="{D421246E-5186-48D7-8EAB-D05844C7F9BC}" destId="{5F0D8377-8622-416F-906A-A90FC67ACBA2}" srcOrd="0" destOrd="0" presId="urn:microsoft.com/office/officeart/2005/8/layout/hList1"/>
    <dgm:cxn modelId="{752A4AE5-1CAE-419A-A0A9-DE57825BB7BF}" srcId="{9827282F-E60B-4EEE-9874-4DE1CF23006C}" destId="{F84D21B7-1811-4288-98B1-FB6CB8E84DBE}" srcOrd="3" destOrd="0" parTransId="{055E77EE-B6BC-4E44-A284-CA742B98E295}" sibTransId="{AB65F693-30F8-44B3-BD35-BC808353C23A}"/>
    <dgm:cxn modelId="{9E1ABFFE-418B-499E-A008-7609270EC20F}" srcId="{B41166D3-19E3-4203-9B30-8FB0458D8410}" destId="{17E55A59-DF8C-4D66-AC28-5882A3AB9FCE}" srcOrd="2" destOrd="0" parTransId="{DE367896-81E1-4FB3-99E3-D7FDEF0A2EAC}" sibTransId="{2C4B09AF-A51C-4DFB-BBE6-4B0CE348E6AB}"/>
    <dgm:cxn modelId="{15A815E4-1B27-4675-99F7-715D73BCC40D}" srcId="{B41166D3-19E3-4203-9B30-8FB0458D8410}" destId="{C30EAEF6-12F8-4132-9843-79608A9AC2ED}" srcOrd="0" destOrd="0" parTransId="{0655178E-28D0-4962-8CB7-64225639EADB}" sibTransId="{E715BED9-4CAC-4E60-8E41-BFC960020A26}"/>
    <dgm:cxn modelId="{E06D7CBB-E17C-4271-898E-225FFD60F9BE}" type="presOf" srcId="{68CA3E93-7B0F-45F9-B65A-D395323C739E}" destId="{6C0D1C21-32B7-4B3A-B4B8-396A0480DF57}" srcOrd="0" destOrd="5" presId="urn:microsoft.com/office/officeart/2005/8/layout/hList1"/>
    <dgm:cxn modelId="{980F6318-99F6-41CF-8C1F-DC4C858CC161}" srcId="{B41166D3-19E3-4203-9B30-8FB0458D8410}" destId="{90CA8439-3759-4C0D-B7B7-2D9FAC910590}" srcOrd="3" destOrd="0" parTransId="{09676DAE-569E-46E5-86D3-B91F88E2A9B7}" sibTransId="{1BF83BD7-C349-49CD-A7F2-503465159786}"/>
    <dgm:cxn modelId="{9EF9BD87-808A-4760-A5FE-B5728BF2447F}" srcId="{9827282F-E60B-4EEE-9874-4DE1CF23006C}" destId="{47320926-2B70-4155-AEE6-3EDC52C6E6DF}" srcOrd="1" destOrd="0" parTransId="{67507CC7-93FB-42AC-99A0-D230609B3722}" sibTransId="{61F9AAB8-7F55-4143-B975-A6819037F4AC}"/>
    <dgm:cxn modelId="{1996CE67-2400-4B80-8778-22751505FE49}" srcId="{D421246E-5186-48D7-8EAB-D05844C7F9BC}" destId="{B41166D3-19E3-4203-9B30-8FB0458D8410}" srcOrd="1" destOrd="0" parTransId="{B6C64FC9-2562-4295-B1E7-86B74482CBD1}" sibTransId="{4E64AFD8-6209-46A3-B7B4-53B4E7115B84}"/>
    <dgm:cxn modelId="{BCABCB47-0E43-411D-9019-930530B4AB97}" srcId="{9827282F-E60B-4EEE-9874-4DE1CF23006C}" destId="{68CA3E93-7B0F-45F9-B65A-D395323C739E}" srcOrd="5" destOrd="0" parTransId="{F0354A75-6BC6-4A71-A7FE-4F9ADFD8C445}" sibTransId="{96A6B36A-877A-4BF3-9F33-E80506C4628E}"/>
    <dgm:cxn modelId="{05204D74-FD01-463D-A4CF-498379052187}" srcId="{9827282F-E60B-4EEE-9874-4DE1CF23006C}" destId="{61E0127E-6757-44D6-8005-484B47AB84AF}" srcOrd="2" destOrd="0" parTransId="{608C3A51-7D72-4B6B-AA45-AEF3494AB632}" sibTransId="{D55055B0-DB2B-4030-84B3-522D858B6F42}"/>
    <dgm:cxn modelId="{3D090EBB-C161-477D-B0A4-44DDDC6D4D67}" type="presOf" srcId="{066E1127-4CA8-42E9-BE88-F2DF0661D2F1}" destId="{6C0D1C21-32B7-4B3A-B4B8-396A0480DF57}" srcOrd="0" destOrd="4" presId="urn:microsoft.com/office/officeart/2005/8/layout/hList1"/>
    <dgm:cxn modelId="{9A051006-D9AF-43BE-A397-F2D1270C6B3D}" srcId="{9827282F-E60B-4EEE-9874-4DE1CF23006C}" destId="{E1C3B7AF-904A-4C17-8B62-4986456E9D95}" srcOrd="0" destOrd="0" parTransId="{B2C2D469-0972-42E6-987B-18E98DEDC1D2}" sibTransId="{C287AC0A-6EB4-4552-80C8-ABF2AA0A8BEA}"/>
    <dgm:cxn modelId="{47E2528C-A731-48E0-935F-F23A26CFF362}" type="presOf" srcId="{47320926-2B70-4155-AEE6-3EDC52C6E6DF}" destId="{6C0D1C21-32B7-4B3A-B4B8-396A0480DF57}" srcOrd="0" destOrd="1" presId="urn:microsoft.com/office/officeart/2005/8/layout/hList1"/>
    <dgm:cxn modelId="{3726C836-30CC-4C0D-BC8D-AC8DE94197BF}" type="presOf" srcId="{6F7D77C3-1B66-4FBD-8534-C975F1BB3DE5}" destId="{B63E4F51-4FE0-46F9-8046-750022120E60}" srcOrd="0" destOrd="5" presId="urn:microsoft.com/office/officeart/2005/8/layout/hList1"/>
    <dgm:cxn modelId="{42A4D489-4179-42EF-8CE4-A2EC3232434F}" type="presOf" srcId="{4058AECD-3887-4B9C-B8BC-753E856EA0D1}" destId="{6C0D1C21-32B7-4B3A-B4B8-396A0480DF57}" srcOrd="0" destOrd="6" presId="urn:microsoft.com/office/officeart/2005/8/layout/hList1"/>
    <dgm:cxn modelId="{FEA10D61-E2E3-4330-BD29-63589FC5B382}" type="presOf" srcId="{90CA8439-3759-4C0D-B7B7-2D9FAC910590}" destId="{B63E4F51-4FE0-46F9-8046-750022120E60}" srcOrd="0" destOrd="3" presId="urn:microsoft.com/office/officeart/2005/8/layout/hList1"/>
    <dgm:cxn modelId="{A6A521EB-A5A7-4C8A-AC38-C4C89EE4245B}" type="presOf" srcId="{F84D21B7-1811-4288-98B1-FB6CB8E84DBE}" destId="{6C0D1C21-32B7-4B3A-B4B8-396A0480DF57}" srcOrd="0" destOrd="3" presId="urn:microsoft.com/office/officeart/2005/8/layout/hList1"/>
    <dgm:cxn modelId="{45C81E57-9E5C-4B08-96F3-621469FF1AF9}" type="presOf" srcId="{B41166D3-19E3-4203-9B30-8FB0458D8410}" destId="{629ADA77-F161-48A8-9B2F-FCC34CB49348}" srcOrd="0" destOrd="0" presId="urn:microsoft.com/office/officeart/2005/8/layout/hList1"/>
    <dgm:cxn modelId="{0939F4DC-EF88-47E0-8B79-C462B2076377}" type="presOf" srcId="{17E55A59-DF8C-4D66-AC28-5882A3AB9FCE}" destId="{B63E4F51-4FE0-46F9-8046-750022120E60}" srcOrd="0" destOrd="2" presId="urn:microsoft.com/office/officeart/2005/8/layout/hList1"/>
    <dgm:cxn modelId="{CD263CCF-2033-4FFD-8FA5-6D21307C3418}" type="presOf" srcId="{61E0127E-6757-44D6-8005-484B47AB84AF}" destId="{6C0D1C21-32B7-4B3A-B4B8-396A0480DF57}" srcOrd="0" destOrd="2" presId="urn:microsoft.com/office/officeart/2005/8/layout/hList1"/>
    <dgm:cxn modelId="{DD5B4A6E-6832-4AAA-A336-C9FB03DB8A80}" type="presOf" srcId="{D1C6B736-DF33-4FE8-BD5F-73345A138F77}" destId="{B63E4F51-4FE0-46F9-8046-750022120E60}" srcOrd="0" destOrd="6" presId="urn:microsoft.com/office/officeart/2005/8/layout/hList1"/>
    <dgm:cxn modelId="{1DFBE993-B55F-417C-8A0F-562AEE3617A9}" srcId="{B41166D3-19E3-4203-9B30-8FB0458D8410}" destId="{312ADE35-471E-448F-A37A-ABA628968DAF}" srcOrd="7" destOrd="0" parTransId="{6582432E-A904-46FD-85CC-66689992B4FF}" sibTransId="{6380D309-9B1F-436C-A27B-F139FA55A355}"/>
    <dgm:cxn modelId="{0F9E9A7B-D94D-4045-A4A2-27E3AAB16245}" srcId="{B41166D3-19E3-4203-9B30-8FB0458D8410}" destId="{D1C6B736-DF33-4FE8-BD5F-73345A138F77}" srcOrd="6" destOrd="0" parTransId="{1D04E5C0-4314-4225-983C-6965BC3C819C}" sibTransId="{1A1092D6-7580-4EF6-BEF4-3A03B10F68BC}"/>
    <dgm:cxn modelId="{4F284BDB-71F9-4862-9140-ED9FD3D44D9B}" srcId="{B41166D3-19E3-4203-9B30-8FB0458D8410}" destId="{6F7D77C3-1B66-4FBD-8534-C975F1BB3DE5}" srcOrd="5" destOrd="0" parTransId="{E8E3221C-CD70-49A7-BFAF-E655E9B88E97}" sibTransId="{A6C07457-80CB-4842-8B18-2CF8F28F97F9}"/>
    <dgm:cxn modelId="{35BB254F-D98E-4EDB-9E20-5F606301D9D2}" srcId="{9827282F-E60B-4EEE-9874-4DE1CF23006C}" destId="{066E1127-4CA8-42E9-BE88-F2DF0661D2F1}" srcOrd="4" destOrd="0" parTransId="{127CB15D-E283-45C9-818E-AF9C69B898E3}" sibTransId="{8DDC53C4-0726-4E09-80DB-D184CE4DDEE7}"/>
    <dgm:cxn modelId="{FA8A8E53-5BD5-4DAE-9BD0-886D5A1EE5D6}" type="presOf" srcId="{44890DBE-E9E2-4F65-BB86-879A072C0BB6}" destId="{B63E4F51-4FE0-46F9-8046-750022120E60}" srcOrd="0" destOrd="1" presId="urn:microsoft.com/office/officeart/2005/8/layout/hList1"/>
    <dgm:cxn modelId="{DA7E99C8-6C85-4442-95BF-8AB7D227A059}" srcId="{9827282F-E60B-4EEE-9874-4DE1CF23006C}" destId="{4058AECD-3887-4B9C-B8BC-753E856EA0D1}" srcOrd="6" destOrd="0" parTransId="{22FCC631-2659-4E81-86C6-BE195ECC5807}" sibTransId="{C960AF39-5B1C-4F67-BCE1-DF497764EE07}"/>
    <dgm:cxn modelId="{8581E633-2B02-468A-A35B-8B3CA174851C}" type="presOf" srcId="{ACF89291-4021-41F9-A678-9C00EAC46990}" destId="{B63E4F51-4FE0-46F9-8046-750022120E60}" srcOrd="0" destOrd="4" presId="urn:microsoft.com/office/officeart/2005/8/layout/hList1"/>
    <dgm:cxn modelId="{67E6D43D-F8B9-4042-8724-46A20F588273}" srcId="{D421246E-5186-48D7-8EAB-D05844C7F9BC}" destId="{9827282F-E60B-4EEE-9874-4DE1CF23006C}" srcOrd="0" destOrd="0" parTransId="{E4A7A4AD-2BEC-469C-BA5B-47D25B4F4A8B}" sibTransId="{E525BF10-AE11-4E40-83BC-F8AAD0C51866}"/>
    <dgm:cxn modelId="{055F6397-D8B5-404F-B1EF-5F4F8E39509E}" srcId="{B41166D3-19E3-4203-9B30-8FB0458D8410}" destId="{44890DBE-E9E2-4F65-BB86-879A072C0BB6}" srcOrd="1" destOrd="0" parTransId="{BF393035-DEAB-49A6-AFD6-13C401324498}" sibTransId="{A6FBE231-DBE0-49D5-BD1F-483DB45FB9FF}"/>
    <dgm:cxn modelId="{AF89E893-C4A8-4D7F-9DA5-D104893756AD}" type="presOf" srcId="{312ADE35-471E-448F-A37A-ABA628968DAF}" destId="{B63E4F51-4FE0-46F9-8046-750022120E60}" srcOrd="0" destOrd="7" presId="urn:microsoft.com/office/officeart/2005/8/layout/hList1"/>
    <dgm:cxn modelId="{616BFE4C-0F24-4724-823D-C5D7C34E2FF0}" type="presOf" srcId="{E1C3B7AF-904A-4C17-8B62-4986456E9D95}" destId="{6C0D1C21-32B7-4B3A-B4B8-396A0480DF57}" srcOrd="0" destOrd="0" presId="urn:microsoft.com/office/officeart/2005/8/layout/hList1"/>
    <dgm:cxn modelId="{7D5F5056-0D40-4CEA-BE5D-FC83D5B624D1}" type="presOf" srcId="{9827282F-E60B-4EEE-9874-4DE1CF23006C}" destId="{26A358F7-F680-44EA-8CBE-7F9537090751}" srcOrd="0" destOrd="0" presId="urn:microsoft.com/office/officeart/2005/8/layout/hList1"/>
    <dgm:cxn modelId="{1119EB75-89B5-4BAD-BD4D-AC2CEF84221C}" type="presOf" srcId="{C30EAEF6-12F8-4132-9843-79608A9AC2ED}" destId="{B63E4F51-4FE0-46F9-8046-750022120E60}" srcOrd="0" destOrd="0" presId="urn:microsoft.com/office/officeart/2005/8/layout/hList1"/>
    <dgm:cxn modelId="{E3C53564-B394-4F79-8640-F4A5371F6199}" srcId="{B41166D3-19E3-4203-9B30-8FB0458D8410}" destId="{ACF89291-4021-41F9-A678-9C00EAC46990}" srcOrd="4" destOrd="0" parTransId="{61E8372B-242E-4489-8CCB-6F824876A79D}" sibTransId="{71F76AA2-6EB0-4B01-89B2-B21D58931483}"/>
    <dgm:cxn modelId="{83B18898-A26B-455C-BA9C-F1ED40CDA48D}" type="presParOf" srcId="{5F0D8377-8622-416F-906A-A90FC67ACBA2}" destId="{21DFD014-8744-4CAC-8356-C0464F51D39C}" srcOrd="0" destOrd="0" presId="urn:microsoft.com/office/officeart/2005/8/layout/hList1"/>
    <dgm:cxn modelId="{3F4E485B-BCD1-416D-8A41-1DFFE8AD3816}" type="presParOf" srcId="{21DFD014-8744-4CAC-8356-C0464F51D39C}" destId="{26A358F7-F680-44EA-8CBE-7F9537090751}" srcOrd="0" destOrd="0" presId="urn:microsoft.com/office/officeart/2005/8/layout/hList1"/>
    <dgm:cxn modelId="{45C273CE-1D86-4B6C-8025-DDEAE7B59C56}" type="presParOf" srcId="{21DFD014-8744-4CAC-8356-C0464F51D39C}" destId="{6C0D1C21-32B7-4B3A-B4B8-396A0480DF57}" srcOrd="1" destOrd="0" presId="urn:microsoft.com/office/officeart/2005/8/layout/hList1"/>
    <dgm:cxn modelId="{BC6B50E7-F4C4-4A69-A0D0-013051764FA6}" type="presParOf" srcId="{5F0D8377-8622-416F-906A-A90FC67ACBA2}" destId="{A20188A8-BBE1-41EB-9647-9E9FB4D7FD95}" srcOrd="1" destOrd="0" presId="urn:microsoft.com/office/officeart/2005/8/layout/hList1"/>
    <dgm:cxn modelId="{6AAC1D47-D4F8-483B-8812-2750D765C7B3}" type="presParOf" srcId="{5F0D8377-8622-416F-906A-A90FC67ACBA2}" destId="{5282E136-3C5E-453C-AD56-79971E0407EB}" srcOrd="2" destOrd="0" presId="urn:microsoft.com/office/officeart/2005/8/layout/hList1"/>
    <dgm:cxn modelId="{5B6D6B0B-705E-4D5C-B280-16E5E9DAB97C}" type="presParOf" srcId="{5282E136-3C5E-453C-AD56-79971E0407EB}" destId="{629ADA77-F161-48A8-9B2F-FCC34CB49348}" srcOrd="0" destOrd="0" presId="urn:microsoft.com/office/officeart/2005/8/layout/hList1"/>
    <dgm:cxn modelId="{EA3A2200-47F7-4E03-A2C3-734ECE38D191}" type="presParOf" srcId="{5282E136-3C5E-453C-AD56-79971E0407EB}" destId="{B63E4F51-4FE0-46F9-8046-750022120E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FCF2038-39CB-4756-8580-B147E76E01C9}" type="doc">
      <dgm:prSet loTypeId="urn:microsoft.com/office/officeart/2011/layout/ConvergingText" loCatId="process" qsTypeId="urn:microsoft.com/office/officeart/2005/8/quickstyle/3d1" qsCatId="3D" csTypeId="urn:microsoft.com/office/officeart/2005/8/colors/colorful1#7" csCatId="colorful" phldr="1"/>
      <dgm:spPr/>
      <dgm:t>
        <a:bodyPr/>
        <a:lstStyle/>
        <a:p>
          <a:endParaRPr lang="tr-TR"/>
        </a:p>
      </dgm:t>
    </dgm:pt>
    <dgm:pt modelId="{A2041BA3-68AB-4292-934B-D225BE07BEA5}">
      <dgm:prSet phldrT="[Metin]" custT="1"/>
      <dgm:spPr/>
      <dgm:t>
        <a:bodyPr/>
        <a:lstStyle/>
        <a:p>
          <a:r>
            <a:rPr lang="tr-TR" sz="2400" b="1" dirty="0" smtClean="0">
              <a:solidFill>
                <a:schemeClr val="tx1"/>
              </a:solidFill>
              <a:effectLst>
                <a:outerShdw blurRad="38100" dist="38100" dir="2700000" algn="tl">
                  <a:srgbClr val="000000">
                    <a:alpha val="43137"/>
                  </a:srgbClr>
                </a:outerShdw>
              </a:effectLst>
              <a:latin typeface="Cambria" pitchFamily="18" charset="0"/>
            </a:rPr>
            <a:t>İpucu Çeşitleri</a:t>
          </a:r>
          <a:endParaRPr lang="tr-TR" sz="2400" b="1" dirty="0">
            <a:solidFill>
              <a:schemeClr val="tx1"/>
            </a:solidFill>
            <a:effectLst>
              <a:outerShdw blurRad="38100" dist="38100" dir="2700000" algn="tl">
                <a:srgbClr val="000000">
                  <a:alpha val="43137"/>
                </a:srgbClr>
              </a:outerShdw>
            </a:effectLst>
            <a:latin typeface="Cambria" pitchFamily="18" charset="0"/>
          </a:endParaRPr>
        </a:p>
      </dgm:t>
    </dgm:pt>
    <dgm:pt modelId="{968A1AA7-98A0-49DB-BD08-C3D38017F286}" type="parTrans" cxnId="{D5AA64A6-EEDE-4BEA-BF54-653D4CE5F5C7}">
      <dgm:prSet/>
      <dgm:spPr/>
      <dgm:t>
        <a:bodyPr/>
        <a:lstStyle/>
        <a:p>
          <a:endParaRPr lang="tr-TR" sz="2400" b="1">
            <a:solidFill>
              <a:schemeClr val="tx1"/>
            </a:solidFill>
            <a:effectLst>
              <a:outerShdw blurRad="38100" dist="38100" dir="2700000" algn="tl">
                <a:srgbClr val="000000">
                  <a:alpha val="43137"/>
                </a:srgbClr>
              </a:outerShdw>
            </a:effectLst>
            <a:latin typeface="Cambria" pitchFamily="18" charset="0"/>
          </a:endParaRPr>
        </a:p>
      </dgm:t>
    </dgm:pt>
    <dgm:pt modelId="{16E97019-B98E-436C-839E-DFFCE2E6527C}" type="sibTrans" cxnId="{D5AA64A6-EEDE-4BEA-BF54-653D4CE5F5C7}">
      <dgm:prSet/>
      <dgm:spPr/>
      <dgm:t>
        <a:bodyPr/>
        <a:lstStyle/>
        <a:p>
          <a:endParaRPr lang="tr-TR" sz="2400" b="1">
            <a:solidFill>
              <a:schemeClr val="tx1"/>
            </a:solidFill>
            <a:effectLst>
              <a:outerShdw blurRad="38100" dist="38100" dir="2700000" algn="tl">
                <a:srgbClr val="000000">
                  <a:alpha val="43137"/>
                </a:srgbClr>
              </a:outerShdw>
            </a:effectLst>
            <a:latin typeface="Cambria" pitchFamily="18" charset="0"/>
          </a:endParaRPr>
        </a:p>
      </dgm:t>
    </dgm:pt>
    <dgm:pt modelId="{179B0DB4-7F5A-4EB1-99A1-5FB16356D73B}">
      <dgm:prSet phldrT="[Metin]" custT="1"/>
      <dgm:spPr/>
      <dgm:t>
        <a:bodyPr/>
        <a:lstStyle/>
        <a:p>
          <a:r>
            <a:rPr lang="tr-TR" sz="2400" b="1" dirty="0" smtClean="0">
              <a:solidFill>
                <a:schemeClr val="tx1"/>
              </a:solidFill>
              <a:effectLst>
                <a:outerShdw blurRad="38100" dist="38100" dir="2700000" algn="tl">
                  <a:srgbClr val="000000">
                    <a:alpha val="43137"/>
                  </a:srgbClr>
                </a:outerShdw>
              </a:effectLst>
              <a:latin typeface="Cambria" pitchFamily="18" charset="0"/>
            </a:rPr>
            <a:t>Fiziksel yardım</a:t>
          </a:r>
          <a:endParaRPr lang="tr-TR" sz="2400" b="1" dirty="0">
            <a:solidFill>
              <a:schemeClr val="tx1"/>
            </a:solidFill>
            <a:effectLst>
              <a:outerShdw blurRad="38100" dist="38100" dir="2700000" algn="tl">
                <a:srgbClr val="000000">
                  <a:alpha val="43137"/>
                </a:srgbClr>
              </a:outerShdw>
            </a:effectLst>
            <a:latin typeface="Cambria" pitchFamily="18" charset="0"/>
          </a:endParaRPr>
        </a:p>
      </dgm:t>
    </dgm:pt>
    <dgm:pt modelId="{FCC82C7A-041B-4B9E-ABE2-73FB62D3114B}" type="parTrans" cxnId="{01FCC3EA-CFEC-4D9C-BA49-0900EE19D859}">
      <dgm:prSet/>
      <dgm:spPr/>
      <dgm:t>
        <a:bodyPr/>
        <a:lstStyle/>
        <a:p>
          <a:endParaRPr lang="tr-TR" sz="2400" b="1">
            <a:solidFill>
              <a:schemeClr val="tx1"/>
            </a:solidFill>
            <a:effectLst>
              <a:outerShdw blurRad="38100" dist="38100" dir="2700000" algn="tl">
                <a:srgbClr val="000000">
                  <a:alpha val="43137"/>
                </a:srgbClr>
              </a:outerShdw>
            </a:effectLst>
            <a:latin typeface="Cambria" pitchFamily="18" charset="0"/>
          </a:endParaRPr>
        </a:p>
      </dgm:t>
    </dgm:pt>
    <dgm:pt modelId="{88AE9A68-6D01-4B57-BEE0-FC6BF883587D}" type="sibTrans" cxnId="{01FCC3EA-CFEC-4D9C-BA49-0900EE19D859}">
      <dgm:prSet/>
      <dgm:spPr/>
      <dgm:t>
        <a:bodyPr/>
        <a:lstStyle/>
        <a:p>
          <a:endParaRPr lang="tr-TR" sz="2400" b="1">
            <a:solidFill>
              <a:schemeClr val="tx1"/>
            </a:solidFill>
            <a:effectLst>
              <a:outerShdw blurRad="38100" dist="38100" dir="2700000" algn="tl">
                <a:srgbClr val="000000">
                  <a:alpha val="43137"/>
                </a:srgbClr>
              </a:outerShdw>
            </a:effectLst>
            <a:latin typeface="Cambria" pitchFamily="18" charset="0"/>
          </a:endParaRPr>
        </a:p>
      </dgm:t>
    </dgm:pt>
    <dgm:pt modelId="{DCE7DCB9-6569-40B0-A0FF-8E691AE5CCF4}">
      <dgm:prSet phldrT="[Metin]" custT="1"/>
      <dgm:spPr/>
      <dgm:t>
        <a:bodyPr/>
        <a:lstStyle/>
        <a:p>
          <a:r>
            <a:rPr lang="tr-TR" sz="2400" b="1" dirty="0" smtClean="0">
              <a:solidFill>
                <a:schemeClr val="tx1"/>
              </a:solidFill>
              <a:effectLst>
                <a:outerShdw blurRad="38100" dist="38100" dir="2700000" algn="tl">
                  <a:srgbClr val="000000">
                    <a:alpha val="43137"/>
                  </a:srgbClr>
                </a:outerShdw>
              </a:effectLst>
              <a:latin typeface="Cambria" pitchFamily="18" charset="0"/>
            </a:rPr>
            <a:t>Model olma</a:t>
          </a:r>
          <a:endParaRPr lang="tr-TR" sz="2400" b="1" dirty="0">
            <a:solidFill>
              <a:schemeClr val="tx1"/>
            </a:solidFill>
            <a:effectLst>
              <a:outerShdw blurRad="38100" dist="38100" dir="2700000" algn="tl">
                <a:srgbClr val="000000">
                  <a:alpha val="43137"/>
                </a:srgbClr>
              </a:outerShdw>
            </a:effectLst>
            <a:latin typeface="Cambria" pitchFamily="18" charset="0"/>
          </a:endParaRPr>
        </a:p>
      </dgm:t>
    </dgm:pt>
    <dgm:pt modelId="{8C275D76-D12A-44D2-82F6-B7874A1880EE}" type="parTrans" cxnId="{CCDBB5C4-94E5-4F2A-A217-EC739477A1CC}">
      <dgm:prSet/>
      <dgm:spPr/>
      <dgm:t>
        <a:bodyPr/>
        <a:lstStyle/>
        <a:p>
          <a:endParaRPr lang="tr-TR" sz="2400" b="1">
            <a:solidFill>
              <a:schemeClr val="tx1"/>
            </a:solidFill>
            <a:effectLst>
              <a:outerShdw blurRad="38100" dist="38100" dir="2700000" algn="tl">
                <a:srgbClr val="000000">
                  <a:alpha val="43137"/>
                </a:srgbClr>
              </a:outerShdw>
            </a:effectLst>
            <a:latin typeface="Cambria" pitchFamily="18" charset="0"/>
          </a:endParaRPr>
        </a:p>
      </dgm:t>
    </dgm:pt>
    <dgm:pt modelId="{53D79DC1-8C07-41CA-BBB8-898EDA596951}" type="sibTrans" cxnId="{CCDBB5C4-94E5-4F2A-A217-EC739477A1CC}">
      <dgm:prSet/>
      <dgm:spPr/>
      <dgm:t>
        <a:bodyPr/>
        <a:lstStyle/>
        <a:p>
          <a:endParaRPr lang="tr-TR" sz="2400" b="1">
            <a:solidFill>
              <a:schemeClr val="tx1"/>
            </a:solidFill>
            <a:effectLst>
              <a:outerShdw blurRad="38100" dist="38100" dir="2700000" algn="tl">
                <a:srgbClr val="000000">
                  <a:alpha val="43137"/>
                </a:srgbClr>
              </a:outerShdw>
            </a:effectLst>
            <a:latin typeface="Cambria" pitchFamily="18" charset="0"/>
          </a:endParaRPr>
        </a:p>
      </dgm:t>
    </dgm:pt>
    <dgm:pt modelId="{3951ECAA-9F01-4247-9C52-3368CD15B95F}">
      <dgm:prSet phldrT="[Metin]" custT="1"/>
      <dgm:spPr/>
      <dgm:t>
        <a:bodyPr/>
        <a:lstStyle/>
        <a:p>
          <a:r>
            <a:rPr lang="tr-TR" sz="2400" b="1" dirty="0" smtClean="0">
              <a:solidFill>
                <a:schemeClr val="tx1"/>
              </a:solidFill>
              <a:effectLst>
                <a:outerShdw blurRad="38100" dist="38100" dir="2700000" algn="tl">
                  <a:srgbClr val="000000">
                    <a:alpha val="43137"/>
                  </a:srgbClr>
                </a:outerShdw>
              </a:effectLst>
              <a:latin typeface="Cambria" pitchFamily="18" charset="0"/>
            </a:rPr>
            <a:t>Sözel ipucu</a:t>
          </a:r>
          <a:endParaRPr lang="tr-TR" sz="2400" b="1" dirty="0">
            <a:solidFill>
              <a:schemeClr val="tx1"/>
            </a:solidFill>
            <a:effectLst>
              <a:outerShdw blurRad="38100" dist="38100" dir="2700000" algn="tl">
                <a:srgbClr val="000000">
                  <a:alpha val="43137"/>
                </a:srgbClr>
              </a:outerShdw>
            </a:effectLst>
            <a:latin typeface="Cambria" pitchFamily="18" charset="0"/>
          </a:endParaRPr>
        </a:p>
      </dgm:t>
    </dgm:pt>
    <dgm:pt modelId="{81D1714D-F1DA-4688-85D2-62D305637EE0}" type="parTrans" cxnId="{11A4A617-B3D8-4D54-BF22-FE778E4D9055}">
      <dgm:prSet/>
      <dgm:spPr/>
      <dgm:t>
        <a:bodyPr/>
        <a:lstStyle/>
        <a:p>
          <a:endParaRPr lang="tr-TR" sz="2400" b="1">
            <a:solidFill>
              <a:schemeClr val="tx1"/>
            </a:solidFill>
            <a:effectLst>
              <a:outerShdw blurRad="38100" dist="38100" dir="2700000" algn="tl">
                <a:srgbClr val="000000">
                  <a:alpha val="43137"/>
                </a:srgbClr>
              </a:outerShdw>
            </a:effectLst>
            <a:latin typeface="Cambria" pitchFamily="18" charset="0"/>
          </a:endParaRPr>
        </a:p>
      </dgm:t>
    </dgm:pt>
    <dgm:pt modelId="{B1A771C2-41D5-4AE7-98F5-373D88B24D64}" type="sibTrans" cxnId="{11A4A617-B3D8-4D54-BF22-FE778E4D9055}">
      <dgm:prSet/>
      <dgm:spPr/>
      <dgm:t>
        <a:bodyPr/>
        <a:lstStyle/>
        <a:p>
          <a:endParaRPr lang="tr-TR" sz="2400" b="1">
            <a:solidFill>
              <a:schemeClr val="tx1"/>
            </a:solidFill>
            <a:effectLst>
              <a:outerShdw blurRad="38100" dist="38100" dir="2700000" algn="tl">
                <a:srgbClr val="000000">
                  <a:alpha val="43137"/>
                </a:srgbClr>
              </a:outerShdw>
            </a:effectLst>
            <a:latin typeface="Cambria" pitchFamily="18" charset="0"/>
          </a:endParaRPr>
        </a:p>
      </dgm:t>
    </dgm:pt>
    <dgm:pt modelId="{5D0FC59C-D41B-46A0-A046-3C1FF12EF648}" type="pres">
      <dgm:prSet presAssocID="{3FCF2038-39CB-4756-8580-B147E76E01C9}" presName="Name0" presStyleCnt="0">
        <dgm:presLayoutVars>
          <dgm:chMax/>
          <dgm:chPref val="1"/>
          <dgm:dir/>
          <dgm:animOne val="branch"/>
          <dgm:animLvl val="lvl"/>
          <dgm:resizeHandles/>
        </dgm:presLayoutVars>
      </dgm:prSet>
      <dgm:spPr/>
      <dgm:t>
        <a:bodyPr/>
        <a:lstStyle/>
        <a:p>
          <a:endParaRPr lang="tr-TR"/>
        </a:p>
      </dgm:t>
    </dgm:pt>
    <dgm:pt modelId="{87D76726-807B-40EF-A93F-F46AD773E112}" type="pres">
      <dgm:prSet presAssocID="{A2041BA3-68AB-4292-934B-D225BE07BEA5}" presName="composite" presStyleCnt="0"/>
      <dgm:spPr/>
    </dgm:pt>
    <dgm:pt modelId="{181E1D44-9F22-4008-BCE4-C2DB43704B41}" type="pres">
      <dgm:prSet presAssocID="{A2041BA3-68AB-4292-934B-D225BE07BEA5}" presName="ParentAccent1" presStyleLbl="alignNode1" presStyleIdx="0" presStyleCnt="34"/>
      <dgm:spPr/>
    </dgm:pt>
    <dgm:pt modelId="{12E0A741-9250-4081-BC1D-33A8AA73EA28}" type="pres">
      <dgm:prSet presAssocID="{A2041BA3-68AB-4292-934B-D225BE07BEA5}" presName="ParentAccent2" presStyleLbl="alignNode1" presStyleIdx="1" presStyleCnt="34"/>
      <dgm:spPr/>
    </dgm:pt>
    <dgm:pt modelId="{E126132D-88C2-481B-A325-F2E55030484B}" type="pres">
      <dgm:prSet presAssocID="{A2041BA3-68AB-4292-934B-D225BE07BEA5}" presName="ParentAccent3" presStyleLbl="alignNode1" presStyleIdx="2" presStyleCnt="34"/>
      <dgm:spPr/>
    </dgm:pt>
    <dgm:pt modelId="{6D05CA00-5071-409F-A6B5-6BA70E4AFD2B}" type="pres">
      <dgm:prSet presAssocID="{A2041BA3-68AB-4292-934B-D225BE07BEA5}" presName="ParentAccent4" presStyleLbl="alignNode1" presStyleIdx="3" presStyleCnt="34"/>
      <dgm:spPr/>
    </dgm:pt>
    <dgm:pt modelId="{4DFF834C-AF58-4074-B5AD-0A14CFA8B5C5}" type="pres">
      <dgm:prSet presAssocID="{A2041BA3-68AB-4292-934B-D225BE07BEA5}" presName="ParentAccent5" presStyleLbl="alignNode1" presStyleIdx="4" presStyleCnt="34"/>
      <dgm:spPr/>
    </dgm:pt>
    <dgm:pt modelId="{BEF2D9A0-772A-4809-B203-AD5BD30E2D76}" type="pres">
      <dgm:prSet presAssocID="{A2041BA3-68AB-4292-934B-D225BE07BEA5}" presName="ParentAccent6" presStyleLbl="alignNode1" presStyleIdx="5" presStyleCnt="34"/>
      <dgm:spPr/>
    </dgm:pt>
    <dgm:pt modelId="{CB7AC440-C7ED-4A62-990B-368C42764353}" type="pres">
      <dgm:prSet presAssocID="{A2041BA3-68AB-4292-934B-D225BE07BEA5}" presName="ParentAccent7" presStyleLbl="alignNode1" presStyleIdx="6" presStyleCnt="34"/>
      <dgm:spPr/>
    </dgm:pt>
    <dgm:pt modelId="{A2D55759-DDD4-45F6-8245-6C0D3C6FA684}" type="pres">
      <dgm:prSet presAssocID="{A2041BA3-68AB-4292-934B-D225BE07BEA5}" presName="ParentAccent8" presStyleLbl="alignNode1" presStyleIdx="7" presStyleCnt="34"/>
      <dgm:spPr/>
    </dgm:pt>
    <dgm:pt modelId="{5B10FC0B-2EB0-40A2-846E-B98D39B6CB96}" type="pres">
      <dgm:prSet presAssocID="{A2041BA3-68AB-4292-934B-D225BE07BEA5}" presName="ParentAccent9" presStyleLbl="alignNode1" presStyleIdx="8" presStyleCnt="34"/>
      <dgm:spPr/>
    </dgm:pt>
    <dgm:pt modelId="{0BED0EC3-59AE-4B6B-B00E-D9050817066D}" type="pres">
      <dgm:prSet presAssocID="{A2041BA3-68AB-4292-934B-D225BE07BEA5}" presName="ParentAccent10" presStyleLbl="alignNode1" presStyleIdx="9" presStyleCnt="34"/>
      <dgm:spPr/>
    </dgm:pt>
    <dgm:pt modelId="{C117E655-11FB-4AF5-9C0D-F9B08F9F498F}" type="pres">
      <dgm:prSet presAssocID="{A2041BA3-68AB-4292-934B-D225BE07BEA5}" presName="Parent" presStyleLbl="alignNode1" presStyleIdx="10" presStyleCnt="34">
        <dgm:presLayoutVars>
          <dgm:chMax val="5"/>
          <dgm:chPref val="3"/>
          <dgm:bulletEnabled val="1"/>
        </dgm:presLayoutVars>
      </dgm:prSet>
      <dgm:spPr/>
      <dgm:t>
        <a:bodyPr/>
        <a:lstStyle/>
        <a:p>
          <a:endParaRPr lang="tr-TR"/>
        </a:p>
      </dgm:t>
    </dgm:pt>
    <dgm:pt modelId="{9BDBE35F-60A6-4D16-B7E1-76DFF886208B}" type="pres">
      <dgm:prSet presAssocID="{179B0DB4-7F5A-4EB1-99A1-5FB16356D73B}" presName="Child1Accent1" presStyleLbl="alignNode1" presStyleIdx="11" presStyleCnt="34"/>
      <dgm:spPr/>
    </dgm:pt>
    <dgm:pt modelId="{A689C6BA-412C-484E-9595-738A6DACA3CD}" type="pres">
      <dgm:prSet presAssocID="{179B0DB4-7F5A-4EB1-99A1-5FB16356D73B}" presName="Child1Accent2" presStyleLbl="alignNode1" presStyleIdx="12" presStyleCnt="34"/>
      <dgm:spPr/>
    </dgm:pt>
    <dgm:pt modelId="{ACD9C6B3-4249-4BCC-BB6B-E0F31B1BB7DC}" type="pres">
      <dgm:prSet presAssocID="{179B0DB4-7F5A-4EB1-99A1-5FB16356D73B}" presName="Child1Accent3" presStyleLbl="alignNode1" presStyleIdx="13" presStyleCnt="34"/>
      <dgm:spPr/>
    </dgm:pt>
    <dgm:pt modelId="{FA491588-2A26-41A2-A00D-77269A5CE8F0}" type="pres">
      <dgm:prSet presAssocID="{179B0DB4-7F5A-4EB1-99A1-5FB16356D73B}" presName="Child1Accent4" presStyleLbl="alignNode1" presStyleIdx="14" presStyleCnt="34"/>
      <dgm:spPr/>
    </dgm:pt>
    <dgm:pt modelId="{91183FCA-506D-4AF8-BA93-9FB032FB826B}" type="pres">
      <dgm:prSet presAssocID="{179B0DB4-7F5A-4EB1-99A1-5FB16356D73B}" presName="Child1Accent5" presStyleLbl="alignNode1" presStyleIdx="15" presStyleCnt="34"/>
      <dgm:spPr/>
    </dgm:pt>
    <dgm:pt modelId="{3FFA54B8-9233-4543-BFB5-3D9EB5AEABDB}" type="pres">
      <dgm:prSet presAssocID="{179B0DB4-7F5A-4EB1-99A1-5FB16356D73B}" presName="Child1Accent6" presStyleLbl="alignNode1" presStyleIdx="16" presStyleCnt="34"/>
      <dgm:spPr/>
    </dgm:pt>
    <dgm:pt modelId="{D30C3FFF-DDE6-4769-92EE-8D808B1DCB1C}" type="pres">
      <dgm:prSet presAssocID="{179B0DB4-7F5A-4EB1-99A1-5FB16356D73B}" presName="Child1Accent7" presStyleLbl="alignNode1" presStyleIdx="17" presStyleCnt="34"/>
      <dgm:spPr/>
    </dgm:pt>
    <dgm:pt modelId="{8947B96D-91E7-4E78-A17A-4C587DCD669E}" type="pres">
      <dgm:prSet presAssocID="{179B0DB4-7F5A-4EB1-99A1-5FB16356D73B}" presName="Child1Accent8" presStyleLbl="alignNode1" presStyleIdx="18" presStyleCnt="34"/>
      <dgm:spPr/>
    </dgm:pt>
    <dgm:pt modelId="{A4D88EB4-C0D4-46D3-A607-7E8C3C83C3AF}" type="pres">
      <dgm:prSet presAssocID="{179B0DB4-7F5A-4EB1-99A1-5FB16356D73B}" presName="Child1Accent9" presStyleLbl="alignNode1" presStyleIdx="19" presStyleCnt="34"/>
      <dgm:spPr/>
    </dgm:pt>
    <dgm:pt modelId="{5A876945-65A5-4A34-A3BB-B9409C1FEBD6}" type="pres">
      <dgm:prSet presAssocID="{179B0DB4-7F5A-4EB1-99A1-5FB16356D73B}" presName="Child1" presStyleLbl="revTx" presStyleIdx="0" presStyleCnt="3">
        <dgm:presLayoutVars>
          <dgm:chMax/>
          <dgm:chPref val="0"/>
          <dgm:bulletEnabled val="1"/>
        </dgm:presLayoutVars>
      </dgm:prSet>
      <dgm:spPr/>
      <dgm:t>
        <a:bodyPr/>
        <a:lstStyle/>
        <a:p>
          <a:endParaRPr lang="tr-TR"/>
        </a:p>
      </dgm:t>
    </dgm:pt>
    <dgm:pt modelId="{4ECAD1F9-E651-45CD-BE10-5AF2DB6AA989}" type="pres">
      <dgm:prSet presAssocID="{DCE7DCB9-6569-40B0-A0FF-8E691AE5CCF4}" presName="Child2Accent1" presStyleLbl="alignNode1" presStyleIdx="20" presStyleCnt="34"/>
      <dgm:spPr/>
    </dgm:pt>
    <dgm:pt modelId="{A64A827C-1574-4318-A31F-43D1F4B4ECCF}" type="pres">
      <dgm:prSet presAssocID="{DCE7DCB9-6569-40B0-A0FF-8E691AE5CCF4}" presName="Child2Accent2" presStyleLbl="alignNode1" presStyleIdx="21" presStyleCnt="34"/>
      <dgm:spPr/>
    </dgm:pt>
    <dgm:pt modelId="{80769E29-3F8F-48B6-BB4A-A5B7845FD04D}" type="pres">
      <dgm:prSet presAssocID="{DCE7DCB9-6569-40B0-A0FF-8E691AE5CCF4}" presName="Child2Accent3" presStyleLbl="alignNode1" presStyleIdx="22" presStyleCnt="34"/>
      <dgm:spPr/>
    </dgm:pt>
    <dgm:pt modelId="{2C68EC3F-5891-4081-B2ED-52480E24FE0C}" type="pres">
      <dgm:prSet presAssocID="{DCE7DCB9-6569-40B0-A0FF-8E691AE5CCF4}" presName="Child2Accent4" presStyleLbl="alignNode1" presStyleIdx="23" presStyleCnt="34"/>
      <dgm:spPr/>
    </dgm:pt>
    <dgm:pt modelId="{3BD7969A-D9EE-45E3-8BC7-507170FBD989}" type="pres">
      <dgm:prSet presAssocID="{DCE7DCB9-6569-40B0-A0FF-8E691AE5CCF4}" presName="Child2Accent5" presStyleLbl="alignNode1" presStyleIdx="24" presStyleCnt="34"/>
      <dgm:spPr/>
    </dgm:pt>
    <dgm:pt modelId="{A79C9B26-C714-409C-9063-24770780EF38}" type="pres">
      <dgm:prSet presAssocID="{DCE7DCB9-6569-40B0-A0FF-8E691AE5CCF4}" presName="Child2Accent6" presStyleLbl="alignNode1" presStyleIdx="25" presStyleCnt="34"/>
      <dgm:spPr/>
    </dgm:pt>
    <dgm:pt modelId="{E6BB7D2A-9526-4AD5-8113-37ABAD14E654}" type="pres">
      <dgm:prSet presAssocID="{DCE7DCB9-6569-40B0-A0FF-8E691AE5CCF4}" presName="Child2Accent7" presStyleLbl="alignNode1" presStyleIdx="26" presStyleCnt="34"/>
      <dgm:spPr/>
    </dgm:pt>
    <dgm:pt modelId="{D58D5FCB-81F9-48CB-8261-77971C346B21}" type="pres">
      <dgm:prSet presAssocID="{DCE7DCB9-6569-40B0-A0FF-8E691AE5CCF4}" presName="Child2" presStyleLbl="revTx" presStyleIdx="1" presStyleCnt="3">
        <dgm:presLayoutVars>
          <dgm:chMax/>
          <dgm:chPref val="0"/>
          <dgm:bulletEnabled val="1"/>
        </dgm:presLayoutVars>
      </dgm:prSet>
      <dgm:spPr/>
      <dgm:t>
        <a:bodyPr/>
        <a:lstStyle/>
        <a:p>
          <a:endParaRPr lang="tr-TR"/>
        </a:p>
      </dgm:t>
    </dgm:pt>
    <dgm:pt modelId="{B7FB32CD-81FC-4D17-B0A1-622E8596DB7C}" type="pres">
      <dgm:prSet presAssocID="{3951ECAA-9F01-4247-9C52-3368CD15B95F}" presName="Child3Accent1" presStyleLbl="alignNode1" presStyleIdx="27" presStyleCnt="34"/>
      <dgm:spPr/>
    </dgm:pt>
    <dgm:pt modelId="{3179F313-5A08-412D-8D50-C5D6A0BD706D}" type="pres">
      <dgm:prSet presAssocID="{3951ECAA-9F01-4247-9C52-3368CD15B95F}" presName="Child3Accent2" presStyleLbl="alignNode1" presStyleIdx="28" presStyleCnt="34"/>
      <dgm:spPr/>
    </dgm:pt>
    <dgm:pt modelId="{8F5BB99F-776C-4E31-A1AB-D92767C7566E}" type="pres">
      <dgm:prSet presAssocID="{3951ECAA-9F01-4247-9C52-3368CD15B95F}" presName="Child3Accent3" presStyleLbl="alignNode1" presStyleIdx="29" presStyleCnt="34"/>
      <dgm:spPr/>
    </dgm:pt>
    <dgm:pt modelId="{B776F78A-8B06-4E18-A8AE-4A1E703C05E0}" type="pres">
      <dgm:prSet presAssocID="{3951ECAA-9F01-4247-9C52-3368CD15B95F}" presName="Child3Accent4" presStyleLbl="alignNode1" presStyleIdx="30" presStyleCnt="34"/>
      <dgm:spPr/>
    </dgm:pt>
    <dgm:pt modelId="{E1CE66E2-CA7A-46DC-904D-2324BC67FC07}" type="pres">
      <dgm:prSet presAssocID="{3951ECAA-9F01-4247-9C52-3368CD15B95F}" presName="Child3Accent5" presStyleLbl="alignNode1" presStyleIdx="31" presStyleCnt="34"/>
      <dgm:spPr/>
    </dgm:pt>
    <dgm:pt modelId="{0D01A0E5-BA45-4850-AD29-1A5AF946332C}" type="pres">
      <dgm:prSet presAssocID="{3951ECAA-9F01-4247-9C52-3368CD15B95F}" presName="Child3Accent6" presStyleLbl="alignNode1" presStyleIdx="32" presStyleCnt="34"/>
      <dgm:spPr/>
    </dgm:pt>
    <dgm:pt modelId="{8160B0F5-F437-4871-A2E8-614D70B289C3}" type="pres">
      <dgm:prSet presAssocID="{3951ECAA-9F01-4247-9C52-3368CD15B95F}" presName="Child3Accent7" presStyleLbl="alignNode1" presStyleIdx="33" presStyleCnt="34"/>
      <dgm:spPr/>
    </dgm:pt>
    <dgm:pt modelId="{403C70CF-5D87-412A-8341-5CF5B9E3CBFC}" type="pres">
      <dgm:prSet presAssocID="{3951ECAA-9F01-4247-9C52-3368CD15B95F}" presName="Child3" presStyleLbl="revTx" presStyleIdx="2" presStyleCnt="3">
        <dgm:presLayoutVars>
          <dgm:chMax/>
          <dgm:chPref val="0"/>
          <dgm:bulletEnabled val="1"/>
        </dgm:presLayoutVars>
      </dgm:prSet>
      <dgm:spPr/>
      <dgm:t>
        <a:bodyPr/>
        <a:lstStyle/>
        <a:p>
          <a:endParaRPr lang="tr-TR"/>
        </a:p>
      </dgm:t>
    </dgm:pt>
  </dgm:ptLst>
  <dgm:cxnLst>
    <dgm:cxn modelId="{D5AA64A6-EEDE-4BEA-BF54-653D4CE5F5C7}" srcId="{3FCF2038-39CB-4756-8580-B147E76E01C9}" destId="{A2041BA3-68AB-4292-934B-D225BE07BEA5}" srcOrd="0" destOrd="0" parTransId="{968A1AA7-98A0-49DB-BD08-C3D38017F286}" sibTransId="{16E97019-B98E-436C-839E-DFFCE2E6527C}"/>
    <dgm:cxn modelId="{CCDBB5C4-94E5-4F2A-A217-EC739477A1CC}" srcId="{A2041BA3-68AB-4292-934B-D225BE07BEA5}" destId="{DCE7DCB9-6569-40B0-A0FF-8E691AE5CCF4}" srcOrd="1" destOrd="0" parTransId="{8C275D76-D12A-44D2-82F6-B7874A1880EE}" sibTransId="{53D79DC1-8C07-41CA-BBB8-898EDA596951}"/>
    <dgm:cxn modelId="{11A4A617-B3D8-4D54-BF22-FE778E4D9055}" srcId="{A2041BA3-68AB-4292-934B-D225BE07BEA5}" destId="{3951ECAA-9F01-4247-9C52-3368CD15B95F}" srcOrd="2" destOrd="0" parTransId="{81D1714D-F1DA-4688-85D2-62D305637EE0}" sibTransId="{B1A771C2-41D5-4AE7-98F5-373D88B24D64}"/>
    <dgm:cxn modelId="{73036E02-1EFE-49F9-9B3C-D4D6C81FC513}" type="presOf" srcId="{3FCF2038-39CB-4756-8580-B147E76E01C9}" destId="{5D0FC59C-D41B-46A0-A046-3C1FF12EF648}" srcOrd="0" destOrd="0" presId="urn:microsoft.com/office/officeart/2011/layout/ConvergingText"/>
    <dgm:cxn modelId="{BAC0116A-4D52-477A-9C1D-7F74A84D8F81}" type="presOf" srcId="{DCE7DCB9-6569-40B0-A0FF-8E691AE5CCF4}" destId="{D58D5FCB-81F9-48CB-8261-77971C346B21}" srcOrd="0" destOrd="0" presId="urn:microsoft.com/office/officeart/2011/layout/ConvergingText"/>
    <dgm:cxn modelId="{01FCC3EA-CFEC-4D9C-BA49-0900EE19D859}" srcId="{A2041BA3-68AB-4292-934B-D225BE07BEA5}" destId="{179B0DB4-7F5A-4EB1-99A1-5FB16356D73B}" srcOrd="0" destOrd="0" parTransId="{FCC82C7A-041B-4B9E-ABE2-73FB62D3114B}" sibTransId="{88AE9A68-6D01-4B57-BEE0-FC6BF883587D}"/>
    <dgm:cxn modelId="{A1A63E7F-3C95-4B6D-85D5-7DF30756001E}" type="presOf" srcId="{179B0DB4-7F5A-4EB1-99A1-5FB16356D73B}" destId="{5A876945-65A5-4A34-A3BB-B9409C1FEBD6}" srcOrd="0" destOrd="0" presId="urn:microsoft.com/office/officeart/2011/layout/ConvergingText"/>
    <dgm:cxn modelId="{A273E6AD-EE86-41C8-AD16-1FE72F0C4E4B}" type="presOf" srcId="{3951ECAA-9F01-4247-9C52-3368CD15B95F}" destId="{403C70CF-5D87-412A-8341-5CF5B9E3CBFC}" srcOrd="0" destOrd="0" presId="urn:microsoft.com/office/officeart/2011/layout/ConvergingText"/>
    <dgm:cxn modelId="{A31685ED-661B-4F6D-93CF-D4B68085D66E}" type="presOf" srcId="{A2041BA3-68AB-4292-934B-D225BE07BEA5}" destId="{C117E655-11FB-4AF5-9C0D-F9B08F9F498F}" srcOrd="0" destOrd="0" presId="urn:microsoft.com/office/officeart/2011/layout/ConvergingText"/>
    <dgm:cxn modelId="{322B1D17-35EB-432C-997B-9541DD107158}" type="presParOf" srcId="{5D0FC59C-D41B-46A0-A046-3C1FF12EF648}" destId="{87D76726-807B-40EF-A93F-F46AD773E112}" srcOrd="0" destOrd="0" presId="urn:microsoft.com/office/officeart/2011/layout/ConvergingText"/>
    <dgm:cxn modelId="{2EC690EE-73F7-432C-867F-17BE8D03F2BB}" type="presParOf" srcId="{87D76726-807B-40EF-A93F-F46AD773E112}" destId="{181E1D44-9F22-4008-BCE4-C2DB43704B41}" srcOrd="0" destOrd="0" presId="urn:microsoft.com/office/officeart/2011/layout/ConvergingText"/>
    <dgm:cxn modelId="{867B37E4-8A34-4F34-B87E-80E67E5A74A1}" type="presParOf" srcId="{87D76726-807B-40EF-A93F-F46AD773E112}" destId="{12E0A741-9250-4081-BC1D-33A8AA73EA28}" srcOrd="1" destOrd="0" presId="urn:microsoft.com/office/officeart/2011/layout/ConvergingText"/>
    <dgm:cxn modelId="{C75AF615-83F8-4121-8A69-3F085C6CB961}" type="presParOf" srcId="{87D76726-807B-40EF-A93F-F46AD773E112}" destId="{E126132D-88C2-481B-A325-F2E55030484B}" srcOrd="2" destOrd="0" presId="urn:microsoft.com/office/officeart/2011/layout/ConvergingText"/>
    <dgm:cxn modelId="{9E88BF8C-B41F-4365-911C-F53059C5A7A2}" type="presParOf" srcId="{87D76726-807B-40EF-A93F-F46AD773E112}" destId="{6D05CA00-5071-409F-A6B5-6BA70E4AFD2B}" srcOrd="3" destOrd="0" presId="urn:microsoft.com/office/officeart/2011/layout/ConvergingText"/>
    <dgm:cxn modelId="{C65242A2-3DAB-413F-BFF1-D14BE8F2480C}" type="presParOf" srcId="{87D76726-807B-40EF-A93F-F46AD773E112}" destId="{4DFF834C-AF58-4074-B5AD-0A14CFA8B5C5}" srcOrd="4" destOrd="0" presId="urn:microsoft.com/office/officeart/2011/layout/ConvergingText"/>
    <dgm:cxn modelId="{463A67EE-7E8A-47E4-AB5F-3812963E3E3D}" type="presParOf" srcId="{87D76726-807B-40EF-A93F-F46AD773E112}" destId="{BEF2D9A0-772A-4809-B203-AD5BD30E2D76}" srcOrd="5" destOrd="0" presId="urn:microsoft.com/office/officeart/2011/layout/ConvergingText"/>
    <dgm:cxn modelId="{2A783C91-DB1F-4885-8571-5497B81E07E2}" type="presParOf" srcId="{87D76726-807B-40EF-A93F-F46AD773E112}" destId="{CB7AC440-C7ED-4A62-990B-368C42764353}" srcOrd="6" destOrd="0" presId="urn:microsoft.com/office/officeart/2011/layout/ConvergingText"/>
    <dgm:cxn modelId="{A545184D-D137-4359-A548-871565DB43C4}" type="presParOf" srcId="{87D76726-807B-40EF-A93F-F46AD773E112}" destId="{A2D55759-DDD4-45F6-8245-6C0D3C6FA684}" srcOrd="7" destOrd="0" presId="urn:microsoft.com/office/officeart/2011/layout/ConvergingText"/>
    <dgm:cxn modelId="{A86B043D-E467-4152-84FC-BDA7D6318F9C}" type="presParOf" srcId="{87D76726-807B-40EF-A93F-F46AD773E112}" destId="{5B10FC0B-2EB0-40A2-846E-B98D39B6CB96}" srcOrd="8" destOrd="0" presId="urn:microsoft.com/office/officeart/2011/layout/ConvergingText"/>
    <dgm:cxn modelId="{E94CDD5F-1849-4054-911D-8B21C197BB0C}" type="presParOf" srcId="{87D76726-807B-40EF-A93F-F46AD773E112}" destId="{0BED0EC3-59AE-4B6B-B00E-D9050817066D}" srcOrd="9" destOrd="0" presId="urn:microsoft.com/office/officeart/2011/layout/ConvergingText"/>
    <dgm:cxn modelId="{6DE38916-29B5-4AB0-822A-F16CA12F5AA9}" type="presParOf" srcId="{87D76726-807B-40EF-A93F-F46AD773E112}" destId="{C117E655-11FB-4AF5-9C0D-F9B08F9F498F}" srcOrd="10" destOrd="0" presId="urn:microsoft.com/office/officeart/2011/layout/ConvergingText"/>
    <dgm:cxn modelId="{1BCFDCEE-905E-4D7D-81F7-EEEB9311FB4A}" type="presParOf" srcId="{87D76726-807B-40EF-A93F-F46AD773E112}" destId="{9BDBE35F-60A6-4D16-B7E1-76DFF886208B}" srcOrd="11" destOrd="0" presId="urn:microsoft.com/office/officeart/2011/layout/ConvergingText"/>
    <dgm:cxn modelId="{C24C8408-DB4C-469A-A42D-5218F0DBB9D7}" type="presParOf" srcId="{87D76726-807B-40EF-A93F-F46AD773E112}" destId="{A689C6BA-412C-484E-9595-738A6DACA3CD}" srcOrd="12" destOrd="0" presId="urn:microsoft.com/office/officeart/2011/layout/ConvergingText"/>
    <dgm:cxn modelId="{25612546-3CE1-4739-87EE-0DFDD78A3E3D}" type="presParOf" srcId="{87D76726-807B-40EF-A93F-F46AD773E112}" destId="{ACD9C6B3-4249-4BCC-BB6B-E0F31B1BB7DC}" srcOrd="13" destOrd="0" presId="urn:microsoft.com/office/officeart/2011/layout/ConvergingText"/>
    <dgm:cxn modelId="{3C446D72-1D1F-4FCA-8247-206B5DAED695}" type="presParOf" srcId="{87D76726-807B-40EF-A93F-F46AD773E112}" destId="{FA491588-2A26-41A2-A00D-77269A5CE8F0}" srcOrd="14" destOrd="0" presId="urn:microsoft.com/office/officeart/2011/layout/ConvergingText"/>
    <dgm:cxn modelId="{3EBE235F-F06F-43E5-A161-35C67ECF1931}" type="presParOf" srcId="{87D76726-807B-40EF-A93F-F46AD773E112}" destId="{91183FCA-506D-4AF8-BA93-9FB032FB826B}" srcOrd="15" destOrd="0" presId="urn:microsoft.com/office/officeart/2011/layout/ConvergingText"/>
    <dgm:cxn modelId="{74947B82-122A-480F-AF7E-A9956E5B07D5}" type="presParOf" srcId="{87D76726-807B-40EF-A93F-F46AD773E112}" destId="{3FFA54B8-9233-4543-BFB5-3D9EB5AEABDB}" srcOrd="16" destOrd="0" presId="urn:microsoft.com/office/officeart/2011/layout/ConvergingText"/>
    <dgm:cxn modelId="{85FE4AE4-EF9B-48EA-A3C2-45F728244FA9}" type="presParOf" srcId="{87D76726-807B-40EF-A93F-F46AD773E112}" destId="{D30C3FFF-DDE6-4769-92EE-8D808B1DCB1C}" srcOrd="17" destOrd="0" presId="urn:microsoft.com/office/officeart/2011/layout/ConvergingText"/>
    <dgm:cxn modelId="{D9F5B5C0-CE5F-46DF-AE15-702275314997}" type="presParOf" srcId="{87D76726-807B-40EF-A93F-F46AD773E112}" destId="{8947B96D-91E7-4E78-A17A-4C587DCD669E}" srcOrd="18" destOrd="0" presId="urn:microsoft.com/office/officeart/2011/layout/ConvergingText"/>
    <dgm:cxn modelId="{92BD3998-5C7A-483F-9558-A616876D601A}" type="presParOf" srcId="{87D76726-807B-40EF-A93F-F46AD773E112}" destId="{A4D88EB4-C0D4-46D3-A607-7E8C3C83C3AF}" srcOrd="19" destOrd="0" presId="urn:microsoft.com/office/officeart/2011/layout/ConvergingText"/>
    <dgm:cxn modelId="{5D193143-6436-4D58-B5CE-3EC1C4728A3B}" type="presParOf" srcId="{87D76726-807B-40EF-A93F-F46AD773E112}" destId="{5A876945-65A5-4A34-A3BB-B9409C1FEBD6}" srcOrd="20" destOrd="0" presId="urn:microsoft.com/office/officeart/2011/layout/ConvergingText"/>
    <dgm:cxn modelId="{975FD69F-C29D-48A3-813E-BBE57F4D2476}" type="presParOf" srcId="{87D76726-807B-40EF-A93F-F46AD773E112}" destId="{4ECAD1F9-E651-45CD-BE10-5AF2DB6AA989}" srcOrd="21" destOrd="0" presId="urn:microsoft.com/office/officeart/2011/layout/ConvergingText"/>
    <dgm:cxn modelId="{81EC5DBD-425D-4330-ADEC-D427A107EE83}" type="presParOf" srcId="{87D76726-807B-40EF-A93F-F46AD773E112}" destId="{A64A827C-1574-4318-A31F-43D1F4B4ECCF}" srcOrd="22" destOrd="0" presId="urn:microsoft.com/office/officeart/2011/layout/ConvergingText"/>
    <dgm:cxn modelId="{7E3F6ED9-696F-4B76-BDFA-B5FDE29D8375}" type="presParOf" srcId="{87D76726-807B-40EF-A93F-F46AD773E112}" destId="{80769E29-3F8F-48B6-BB4A-A5B7845FD04D}" srcOrd="23" destOrd="0" presId="urn:microsoft.com/office/officeart/2011/layout/ConvergingText"/>
    <dgm:cxn modelId="{6A935613-D7F1-416F-95F4-050C070891A3}" type="presParOf" srcId="{87D76726-807B-40EF-A93F-F46AD773E112}" destId="{2C68EC3F-5891-4081-B2ED-52480E24FE0C}" srcOrd="24" destOrd="0" presId="urn:microsoft.com/office/officeart/2011/layout/ConvergingText"/>
    <dgm:cxn modelId="{55DB2848-15E3-40D8-AC84-751732F54547}" type="presParOf" srcId="{87D76726-807B-40EF-A93F-F46AD773E112}" destId="{3BD7969A-D9EE-45E3-8BC7-507170FBD989}" srcOrd="25" destOrd="0" presId="urn:microsoft.com/office/officeart/2011/layout/ConvergingText"/>
    <dgm:cxn modelId="{BA8CD996-E405-4A44-9FE3-098A38EE064D}" type="presParOf" srcId="{87D76726-807B-40EF-A93F-F46AD773E112}" destId="{A79C9B26-C714-409C-9063-24770780EF38}" srcOrd="26" destOrd="0" presId="urn:microsoft.com/office/officeart/2011/layout/ConvergingText"/>
    <dgm:cxn modelId="{0B09AD8E-1149-4067-8F00-9AD7CDECDB2F}" type="presParOf" srcId="{87D76726-807B-40EF-A93F-F46AD773E112}" destId="{E6BB7D2A-9526-4AD5-8113-37ABAD14E654}" srcOrd="27" destOrd="0" presId="urn:microsoft.com/office/officeart/2011/layout/ConvergingText"/>
    <dgm:cxn modelId="{D8DA047B-61B2-42EA-A20D-381ECF5749F7}" type="presParOf" srcId="{87D76726-807B-40EF-A93F-F46AD773E112}" destId="{D58D5FCB-81F9-48CB-8261-77971C346B21}" srcOrd="28" destOrd="0" presId="urn:microsoft.com/office/officeart/2011/layout/ConvergingText"/>
    <dgm:cxn modelId="{D66D4CEA-05CE-497B-A4AB-825B2DA868ED}" type="presParOf" srcId="{87D76726-807B-40EF-A93F-F46AD773E112}" destId="{B7FB32CD-81FC-4D17-B0A1-622E8596DB7C}" srcOrd="29" destOrd="0" presId="urn:microsoft.com/office/officeart/2011/layout/ConvergingText"/>
    <dgm:cxn modelId="{5B99D2E6-7726-4E97-B9A9-DB9A2E97CD17}" type="presParOf" srcId="{87D76726-807B-40EF-A93F-F46AD773E112}" destId="{3179F313-5A08-412D-8D50-C5D6A0BD706D}" srcOrd="30" destOrd="0" presId="urn:microsoft.com/office/officeart/2011/layout/ConvergingText"/>
    <dgm:cxn modelId="{AD97C47F-893D-429F-A29D-6FD3A8C037E0}" type="presParOf" srcId="{87D76726-807B-40EF-A93F-F46AD773E112}" destId="{8F5BB99F-776C-4E31-A1AB-D92767C7566E}" srcOrd="31" destOrd="0" presId="urn:microsoft.com/office/officeart/2011/layout/ConvergingText"/>
    <dgm:cxn modelId="{7C73F7C9-22C5-4285-863B-266C5D49E06A}" type="presParOf" srcId="{87D76726-807B-40EF-A93F-F46AD773E112}" destId="{B776F78A-8B06-4E18-A8AE-4A1E703C05E0}" srcOrd="32" destOrd="0" presId="urn:microsoft.com/office/officeart/2011/layout/ConvergingText"/>
    <dgm:cxn modelId="{3BD953BF-03A4-4D41-8BB8-DBDB7C9BAF84}" type="presParOf" srcId="{87D76726-807B-40EF-A93F-F46AD773E112}" destId="{E1CE66E2-CA7A-46DC-904D-2324BC67FC07}" srcOrd="33" destOrd="0" presId="urn:microsoft.com/office/officeart/2011/layout/ConvergingText"/>
    <dgm:cxn modelId="{7ABCFB3E-CCC0-4E2A-A1CF-ED7688C83BDB}" type="presParOf" srcId="{87D76726-807B-40EF-A93F-F46AD773E112}" destId="{0D01A0E5-BA45-4850-AD29-1A5AF946332C}" srcOrd="34" destOrd="0" presId="urn:microsoft.com/office/officeart/2011/layout/ConvergingText"/>
    <dgm:cxn modelId="{09611E6F-5B75-408B-B963-478B08D6233D}" type="presParOf" srcId="{87D76726-807B-40EF-A93F-F46AD773E112}" destId="{8160B0F5-F437-4871-A2E8-614D70B289C3}" srcOrd="35" destOrd="0" presId="urn:microsoft.com/office/officeart/2011/layout/ConvergingText"/>
    <dgm:cxn modelId="{81515D0A-147D-49D0-8383-78F668AD9305}" type="presParOf" srcId="{87D76726-807B-40EF-A93F-F46AD773E112}" destId="{403C70CF-5D87-412A-8341-5CF5B9E3CBFC}"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7982C67-F160-4C7B-8A1D-EEB1AB6D3277}" type="doc">
      <dgm:prSet loTypeId="urn:microsoft.com/office/officeart/2005/8/layout/hList7" loCatId="list" qsTypeId="urn:microsoft.com/office/officeart/2005/8/quickstyle/3d1" qsCatId="3D" csTypeId="urn:microsoft.com/office/officeart/2005/8/colors/colorful5" csCatId="colorful" phldr="1"/>
      <dgm:spPr/>
    </dgm:pt>
    <dgm:pt modelId="{350A318C-FC83-4BA6-9BF8-B1C697F435E4}">
      <dgm:prSet phldrT="[Metin]" custT="1"/>
      <dgm:spPr/>
      <dgm:t>
        <a:bodyPr/>
        <a:lstStyle/>
        <a:p>
          <a:endParaRPr lang="tr-TR" sz="2000" b="1" i="1" dirty="0" smtClean="0">
            <a:effectLst>
              <a:outerShdw blurRad="38100" dist="38100" dir="2700000" algn="tl">
                <a:srgbClr val="000000">
                  <a:alpha val="43137"/>
                </a:srgbClr>
              </a:outerShdw>
            </a:effectLst>
            <a:latin typeface="Cambria" pitchFamily="18" charset="0"/>
          </a:endParaRPr>
        </a:p>
        <a:p>
          <a:r>
            <a:rPr lang="tr-TR" sz="2000" b="1" i="1" dirty="0" smtClean="0">
              <a:effectLst>
                <a:outerShdw blurRad="38100" dist="38100" dir="2700000" algn="tl">
                  <a:srgbClr val="000000">
                    <a:alpha val="43137"/>
                  </a:srgbClr>
                </a:outerShdw>
              </a:effectLst>
              <a:latin typeface="Cambria" pitchFamily="18" charset="0"/>
            </a:rPr>
            <a:t>Fiziksel yardım;</a:t>
          </a:r>
        </a:p>
        <a:p>
          <a:r>
            <a:rPr lang="tr-TR" sz="2000" b="0" i="0" dirty="0" smtClean="0">
              <a:effectLst>
                <a:outerShdw blurRad="38100" dist="38100" dir="2700000" algn="tl">
                  <a:srgbClr val="000000">
                    <a:alpha val="43137"/>
                  </a:srgbClr>
                </a:outerShdw>
              </a:effectLst>
              <a:latin typeface="Cambria" pitchFamily="18" charset="0"/>
            </a:rPr>
            <a:t>Öğrencinin beceri yapmasını sağlamak amacıyla, öğretmenin öğrenciyle birlikte beceriyi yapması, elle yardım etmesi, dokunarak yardım etmesi vb.</a:t>
          </a:r>
          <a:endParaRPr lang="tr-TR" sz="2000" b="0" i="0" dirty="0">
            <a:effectLst>
              <a:outerShdw blurRad="38100" dist="38100" dir="2700000" algn="tl">
                <a:srgbClr val="000000">
                  <a:alpha val="43137"/>
                </a:srgbClr>
              </a:outerShdw>
            </a:effectLst>
            <a:latin typeface="Cambria" pitchFamily="18" charset="0"/>
          </a:endParaRPr>
        </a:p>
      </dgm:t>
    </dgm:pt>
    <dgm:pt modelId="{E81FA5F5-B4E3-418B-A657-602EF70C319A}" type="parTrans" cxnId="{A784CF61-41BE-45AD-887D-28F5B4D268F6}">
      <dgm:prSet/>
      <dgm:spPr/>
      <dgm:t>
        <a:bodyPr/>
        <a:lstStyle/>
        <a:p>
          <a:endParaRPr lang="tr-TR" sz="2000" b="1" i="1">
            <a:effectLst>
              <a:outerShdw blurRad="38100" dist="38100" dir="2700000" algn="tl">
                <a:srgbClr val="000000">
                  <a:alpha val="43137"/>
                </a:srgbClr>
              </a:outerShdw>
            </a:effectLst>
            <a:latin typeface="Cambria" pitchFamily="18" charset="0"/>
          </a:endParaRPr>
        </a:p>
      </dgm:t>
    </dgm:pt>
    <dgm:pt modelId="{801288F9-42FC-441D-84C0-D70DED941275}" type="sibTrans" cxnId="{A784CF61-41BE-45AD-887D-28F5B4D268F6}">
      <dgm:prSet/>
      <dgm:spPr/>
      <dgm:t>
        <a:bodyPr/>
        <a:lstStyle/>
        <a:p>
          <a:endParaRPr lang="tr-TR" sz="2000" b="1" i="1">
            <a:effectLst>
              <a:outerShdw blurRad="38100" dist="38100" dir="2700000" algn="tl">
                <a:srgbClr val="000000">
                  <a:alpha val="43137"/>
                </a:srgbClr>
              </a:outerShdw>
            </a:effectLst>
            <a:latin typeface="Cambria" pitchFamily="18" charset="0"/>
          </a:endParaRPr>
        </a:p>
      </dgm:t>
    </dgm:pt>
    <dgm:pt modelId="{CDAFBC36-8D4D-4578-BA63-DE4FCEDF1BEC}">
      <dgm:prSet phldrT="[Metin]" custT="1"/>
      <dgm:spPr/>
      <dgm:t>
        <a:bodyPr/>
        <a:lstStyle/>
        <a:p>
          <a:r>
            <a:rPr lang="tr-TR" sz="2000" b="1" i="1" dirty="0" smtClean="0">
              <a:effectLst>
                <a:outerShdw blurRad="38100" dist="38100" dir="2700000" algn="tl">
                  <a:srgbClr val="000000">
                    <a:alpha val="43137"/>
                  </a:srgbClr>
                </a:outerShdw>
              </a:effectLst>
              <a:latin typeface="Cambria" pitchFamily="18" charset="0"/>
            </a:rPr>
            <a:t>Model Olma;</a:t>
          </a:r>
        </a:p>
        <a:p>
          <a:r>
            <a:rPr lang="tr-TR" sz="2000" b="0" i="0" dirty="0" smtClean="0">
              <a:effectLst>
                <a:outerShdw blurRad="38100" dist="38100" dir="2700000" algn="tl">
                  <a:srgbClr val="000000">
                    <a:alpha val="43137"/>
                  </a:srgbClr>
                </a:outerShdw>
              </a:effectLst>
              <a:latin typeface="Cambria" pitchFamily="18" charset="0"/>
            </a:rPr>
            <a:t>Bir kişinin yaptığı hareketi gözleyerek ve taklit ederek yapma.</a:t>
          </a:r>
          <a:endParaRPr lang="tr-TR" sz="2000" b="0" i="0" dirty="0">
            <a:effectLst>
              <a:outerShdw blurRad="38100" dist="38100" dir="2700000" algn="tl">
                <a:srgbClr val="000000">
                  <a:alpha val="43137"/>
                </a:srgbClr>
              </a:outerShdw>
            </a:effectLst>
            <a:latin typeface="Cambria" pitchFamily="18" charset="0"/>
          </a:endParaRPr>
        </a:p>
      </dgm:t>
    </dgm:pt>
    <dgm:pt modelId="{39DD60BC-FF34-4341-9C6E-8C73BB82D175}" type="parTrans" cxnId="{2B342273-36BA-473B-8E62-39EEDAD0FC7E}">
      <dgm:prSet/>
      <dgm:spPr/>
      <dgm:t>
        <a:bodyPr/>
        <a:lstStyle/>
        <a:p>
          <a:endParaRPr lang="tr-TR" sz="2000" b="1" i="1">
            <a:effectLst>
              <a:outerShdw blurRad="38100" dist="38100" dir="2700000" algn="tl">
                <a:srgbClr val="000000">
                  <a:alpha val="43137"/>
                </a:srgbClr>
              </a:outerShdw>
            </a:effectLst>
            <a:latin typeface="Cambria" pitchFamily="18" charset="0"/>
          </a:endParaRPr>
        </a:p>
      </dgm:t>
    </dgm:pt>
    <dgm:pt modelId="{DE26F3A6-914F-4483-ADE9-491F96D0D2AE}" type="sibTrans" cxnId="{2B342273-36BA-473B-8E62-39EEDAD0FC7E}">
      <dgm:prSet/>
      <dgm:spPr/>
      <dgm:t>
        <a:bodyPr/>
        <a:lstStyle/>
        <a:p>
          <a:endParaRPr lang="tr-TR" sz="2000" b="1" i="1">
            <a:effectLst>
              <a:outerShdw blurRad="38100" dist="38100" dir="2700000" algn="tl">
                <a:srgbClr val="000000">
                  <a:alpha val="43137"/>
                </a:srgbClr>
              </a:outerShdw>
            </a:effectLst>
            <a:latin typeface="Cambria" pitchFamily="18" charset="0"/>
          </a:endParaRPr>
        </a:p>
      </dgm:t>
    </dgm:pt>
    <dgm:pt modelId="{FB1E1B6F-5644-4DDD-9985-3ED99970212E}">
      <dgm:prSet phldrT="[Metin]" custT="1"/>
      <dgm:spPr/>
      <dgm:t>
        <a:bodyPr/>
        <a:lstStyle/>
        <a:p>
          <a:r>
            <a:rPr lang="tr-TR" sz="2000" b="1" i="1" dirty="0" smtClean="0">
              <a:effectLst>
                <a:outerShdw blurRad="38100" dist="38100" dir="2700000" algn="tl">
                  <a:srgbClr val="000000">
                    <a:alpha val="43137"/>
                  </a:srgbClr>
                </a:outerShdw>
              </a:effectLst>
              <a:latin typeface="Cambria" pitchFamily="18" charset="0"/>
            </a:rPr>
            <a:t>Sözel İpucu;</a:t>
          </a:r>
        </a:p>
        <a:p>
          <a:r>
            <a:rPr lang="tr-TR" sz="2000" b="0" i="0" dirty="0" smtClean="0">
              <a:effectLst>
                <a:outerShdw blurRad="38100" dist="38100" dir="2700000" algn="tl">
                  <a:srgbClr val="000000">
                    <a:alpha val="43137"/>
                  </a:srgbClr>
                </a:outerShdw>
              </a:effectLst>
              <a:latin typeface="Cambria" pitchFamily="18" charset="0"/>
            </a:rPr>
            <a:t>Öğrenciye yapılması istenen davranışı sözel olarak ifade etme. En az yardım etme yoludur.</a:t>
          </a:r>
          <a:endParaRPr lang="tr-TR" sz="2000" b="0" i="0" dirty="0">
            <a:effectLst>
              <a:outerShdw blurRad="38100" dist="38100" dir="2700000" algn="tl">
                <a:srgbClr val="000000">
                  <a:alpha val="43137"/>
                </a:srgbClr>
              </a:outerShdw>
            </a:effectLst>
            <a:latin typeface="Cambria" pitchFamily="18" charset="0"/>
          </a:endParaRPr>
        </a:p>
      </dgm:t>
    </dgm:pt>
    <dgm:pt modelId="{3ADD7433-83AB-4D6E-A88D-7FBDCB5C3BF8}" type="parTrans" cxnId="{FE8A8073-DB8E-46DB-B7A5-B6BDB6A369F7}">
      <dgm:prSet/>
      <dgm:spPr/>
      <dgm:t>
        <a:bodyPr/>
        <a:lstStyle/>
        <a:p>
          <a:endParaRPr lang="tr-TR" sz="2000" b="1" i="1">
            <a:effectLst>
              <a:outerShdw blurRad="38100" dist="38100" dir="2700000" algn="tl">
                <a:srgbClr val="000000">
                  <a:alpha val="43137"/>
                </a:srgbClr>
              </a:outerShdw>
            </a:effectLst>
            <a:latin typeface="Cambria" pitchFamily="18" charset="0"/>
          </a:endParaRPr>
        </a:p>
      </dgm:t>
    </dgm:pt>
    <dgm:pt modelId="{B1513C62-A702-4A90-A0EB-F0661BDBEF8B}" type="sibTrans" cxnId="{FE8A8073-DB8E-46DB-B7A5-B6BDB6A369F7}">
      <dgm:prSet/>
      <dgm:spPr/>
      <dgm:t>
        <a:bodyPr/>
        <a:lstStyle/>
        <a:p>
          <a:endParaRPr lang="tr-TR" sz="2000" b="1" i="1">
            <a:effectLst>
              <a:outerShdw blurRad="38100" dist="38100" dir="2700000" algn="tl">
                <a:srgbClr val="000000">
                  <a:alpha val="43137"/>
                </a:srgbClr>
              </a:outerShdw>
            </a:effectLst>
            <a:latin typeface="Cambria" pitchFamily="18" charset="0"/>
          </a:endParaRPr>
        </a:p>
      </dgm:t>
    </dgm:pt>
    <dgm:pt modelId="{E2E95110-5D34-424E-9C18-66D6CEC9E937}" type="pres">
      <dgm:prSet presAssocID="{17982C67-F160-4C7B-8A1D-EEB1AB6D3277}" presName="Name0" presStyleCnt="0">
        <dgm:presLayoutVars>
          <dgm:dir/>
          <dgm:resizeHandles val="exact"/>
        </dgm:presLayoutVars>
      </dgm:prSet>
      <dgm:spPr/>
    </dgm:pt>
    <dgm:pt modelId="{69B15255-ADD6-4E36-ABDD-D274225FED44}" type="pres">
      <dgm:prSet presAssocID="{17982C67-F160-4C7B-8A1D-EEB1AB6D3277}" presName="fgShape" presStyleLbl="fgShp" presStyleIdx="0" presStyleCnt="1" custLinFactNeighborX="-1462" custLinFactNeighborY="53333"/>
      <dgm:spPr/>
    </dgm:pt>
    <dgm:pt modelId="{2154EAD2-3078-470E-B31D-B5ED5D32EA15}" type="pres">
      <dgm:prSet presAssocID="{17982C67-F160-4C7B-8A1D-EEB1AB6D3277}" presName="linComp" presStyleCnt="0"/>
      <dgm:spPr/>
    </dgm:pt>
    <dgm:pt modelId="{7FFCE86C-6063-4045-AC79-CE5D8C9B5782}" type="pres">
      <dgm:prSet presAssocID="{350A318C-FC83-4BA6-9BF8-B1C697F435E4}" presName="compNode" presStyleCnt="0"/>
      <dgm:spPr/>
    </dgm:pt>
    <dgm:pt modelId="{7D910F6D-61AD-41D4-B584-A720470B3A8B}" type="pres">
      <dgm:prSet presAssocID="{350A318C-FC83-4BA6-9BF8-B1C697F435E4}" presName="bkgdShape" presStyleLbl="node1" presStyleIdx="0" presStyleCnt="3"/>
      <dgm:spPr/>
      <dgm:t>
        <a:bodyPr/>
        <a:lstStyle/>
        <a:p>
          <a:endParaRPr lang="tr-TR"/>
        </a:p>
      </dgm:t>
    </dgm:pt>
    <dgm:pt modelId="{7B531183-EF82-4F30-B83F-4BDA684D4728}" type="pres">
      <dgm:prSet presAssocID="{350A318C-FC83-4BA6-9BF8-B1C697F435E4}" presName="nodeTx" presStyleLbl="node1" presStyleIdx="0" presStyleCnt="3">
        <dgm:presLayoutVars>
          <dgm:bulletEnabled val="1"/>
        </dgm:presLayoutVars>
      </dgm:prSet>
      <dgm:spPr/>
      <dgm:t>
        <a:bodyPr/>
        <a:lstStyle/>
        <a:p>
          <a:endParaRPr lang="tr-TR"/>
        </a:p>
      </dgm:t>
    </dgm:pt>
    <dgm:pt modelId="{1CE4DCBA-A735-43F2-9039-93C055F842C1}" type="pres">
      <dgm:prSet presAssocID="{350A318C-FC83-4BA6-9BF8-B1C697F435E4}" presName="invisiNode" presStyleLbl="node1" presStyleIdx="0" presStyleCnt="3"/>
      <dgm:spPr/>
    </dgm:pt>
    <dgm:pt modelId="{13EF1FC6-D2D1-48F7-8D06-C56FF4A09BC0}" type="pres">
      <dgm:prSet presAssocID="{350A318C-FC83-4BA6-9BF8-B1C697F435E4}" presName="imagNode" presStyleLbl="fgImgPlace1" presStyleIdx="0" presStyleCnt="3"/>
      <dgm:spPr>
        <a:blipFill rotWithShape="0">
          <a:blip xmlns:r="http://schemas.openxmlformats.org/officeDocument/2006/relationships" r:embed="rId1"/>
          <a:stretch>
            <a:fillRect/>
          </a:stretch>
        </a:blipFill>
      </dgm:spPr>
    </dgm:pt>
    <dgm:pt modelId="{FD41E74C-B2DE-4F01-B30F-07BD3390D7D9}" type="pres">
      <dgm:prSet presAssocID="{801288F9-42FC-441D-84C0-D70DED941275}" presName="sibTrans" presStyleLbl="sibTrans2D1" presStyleIdx="0" presStyleCnt="0"/>
      <dgm:spPr/>
      <dgm:t>
        <a:bodyPr/>
        <a:lstStyle/>
        <a:p>
          <a:endParaRPr lang="tr-TR"/>
        </a:p>
      </dgm:t>
    </dgm:pt>
    <dgm:pt modelId="{8AC3E91B-E812-4423-BBEC-5F7F7D7DD8A6}" type="pres">
      <dgm:prSet presAssocID="{CDAFBC36-8D4D-4578-BA63-DE4FCEDF1BEC}" presName="compNode" presStyleCnt="0"/>
      <dgm:spPr/>
    </dgm:pt>
    <dgm:pt modelId="{2ABD2A33-ABC4-483C-B50D-5EE7F6B6C7C2}" type="pres">
      <dgm:prSet presAssocID="{CDAFBC36-8D4D-4578-BA63-DE4FCEDF1BEC}" presName="bkgdShape" presStyleLbl="node1" presStyleIdx="1" presStyleCnt="3"/>
      <dgm:spPr/>
      <dgm:t>
        <a:bodyPr/>
        <a:lstStyle/>
        <a:p>
          <a:endParaRPr lang="tr-TR"/>
        </a:p>
      </dgm:t>
    </dgm:pt>
    <dgm:pt modelId="{C7B15A9A-E086-4508-8980-4BCD28BE1AC7}" type="pres">
      <dgm:prSet presAssocID="{CDAFBC36-8D4D-4578-BA63-DE4FCEDF1BEC}" presName="nodeTx" presStyleLbl="node1" presStyleIdx="1" presStyleCnt="3">
        <dgm:presLayoutVars>
          <dgm:bulletEnabled val="1"/>
        </dgm:presLayoutVars>
      </dgm:prSet>
      <dgm:spPr/>
      <dgm:t>
        <a:bodyPr/>
        <a:lstStyle/>
        <a:p>
          <a:endParaRPr lang="tr-TR"/>
        </a:p>
      </dgm:t>
    </dgm:pt>
    <dgm:pt modelId="{15811827-AF70-476D-8A28-22E181AF4652}" type="pres">
      <dgm:prSet presAssocID="{CDAFBC36-8D4D-4578-BA63-DE4FCEDF1BEC}" presName="invisiNode" presStyleLbl="node1" presStyleIdx="1" presStyleCnt="3"/>
      <dgm:spPr/>
    </dgm:pt>
    <dgm:pt modelId="{4910B852-BC34-4742-A3B6-9851E17D5BE7}" type="pres">
      <dgm:prSet presAssocID="{CDAFBC36-8D4D-4578-BA63-DE4FCEDF1BEC}" presName="imagNode" presStyleLbl="fgImgPlace1" presStyleIdx="1" presStyleCnt="3"/>
      <dgm:spPr>
        <a:blipFill rotWithShape="0">
          <a:blip xmlns:r="http://schemas.openxmlformats.org/officeDocument/2006/relationships" r:embed="rId2"/>
          <a:stretch>
            <a:fillRect/>
          </a:stretch>
        </a:blipFill>
      </dgm:spPr>
    </dgm:pt>
    <dgm:pt modelId="{05726E00-C159-40E8-897E-EDE30F155D93}" type="pres">
      <dgm:prSet presAssocID="{DE26F3A6-914F-4483-ADE9-491F96D0D2AE}" presName="sibTrans" presStyleLbl="sibTrans2D1" presStyleIdx="0" presStyleCnt="0"/>
      <dgm:spPr/>
      <dgm:t>
        <a:bodyPr/>
        <a:lstStyle/>
        <a:p>
          <a:endParaRPr lang="tr-TR"/>
        </a:p>
      </dgm:t>
    </dgm:pt>
    <dgm:pt modelId="{EA5B13F6-79E0-4C6B-A241-B4B7F7026A81}" type="pres">
      <dgm:prSet presAssocID="{FB1E1B6F-5644-4DDD-9985-3ED99970212E}" presName="compNode" presStyleCnt="0"/>
      <dgm:spPr/>
    </dgm:pt>
    <dgm:pt modelId="{EC75456C-D65E-4408-AF07-000330E77439}" type="pres">
      <dgm:prSet presAssocID="{FB1E1B6F-5644-4DDD-9985-3ED99970212E}" presName="bkgdShape" presStyleLbl="node1" presStyleIdx="2" presStyleCnt="3"/>
      <dgm:spPr/>
      <dgm:t>
        <a:bodyPr/>
        <a:lstStyle/>
        <a:p>
          <a:endParaRPr lang="tr-TR"/>
        </a:p>
      </dgm:t>
    </dgm:pt>
    <dgm:pt modelId="{9C55697E-00C6-4201-94E5-2C726DEB6848}" type="pres">
      <dgm:prSet presAssocID="{FB1E1B6F-5644-4DDD-9985-3ED99970212E}" presName="nodeTx" presStyleLbl="node1" presStyleIdx="2" presStyleCnt="3">
        <dgm:presLayoutVars>
          <dgm:bulletEnabled val="1"/>
        </dgm:presLayoutVars>
      </dgm:prSet>
      <dgm:spPr/>
      <dgm:t>
        <a:bodyPr/>
        <a:lstStyle/>
        <a:p>
          <a:endParaRPr lang="tr-TR"/>
        </a:p>
      </dgm:t>
    </dgm:pt>
    <dgm:pt modelId="{175BAF43-2B62-44C4-A63F-F18A00239D0E}" type="pres">
      <dgm:prSet presAssocID="{FB1E1B6F-5644-4DDD-9985-3ED99970212E}" presName="invisiNode" presStyleLbl="node1" presStyleIdx="2" presStyleCnt="3"/>
      <dgm:spPr/>
    </dgm:pt>
    <dgm:pt modelId="{7B506585-2A0B-47E0-BE0F-DBE0BD98E568}" type="pres">
      <dgm:prSet presAssocID="{FB1E1B6F-5644-4DDD-9985-3ED99970212E}" presName="imagNode" presStyleLbl="fgImgPlace1" presStyleIdx="2" presStyleCnt="3"/>
      <dgm:spPr>
        <a:blipFill rotWithShape="0">
          <a:blip xmlns:r="http://schemas.openxmlformats.org/officeDocument/2006/relationships" r:embed="rId3"/>
          <a:stretch>
            <a:fillRect/>
          </a:stretch>
        </a:blipFill>
      </dgm:spPr>
    </dgm:pt>
  </dgm:ptLst>
  <dgm:cxnLst>
    <dgm:cxn modelId="{DBB442EC-2242-41CF-8995-BE27EA81FEC0}" type="presOf" srcId="{FB1E1B6F-5644-4DDD-9985-3ED99970212E}" destId="{EC75456C-D65E-4408-AF07-000330E77439}" srcOrd="0" destOrd="0" presId="urn:microsoft.com/office/officeart/2005/8/layout/hList7"/>
    <dgm:cxn modelId="{B4203DBE-D342-4457-AA82-07286CDBE9AE}" type="presOf" srcId="{801288F9-42FC-441D-84C0-D70DED941275}" destId="{FD41E74C-B2DE-4F01-B30F-07BD3390D7D9}" srcOrd="0" destOrd="0" presId="urn:microsoft.com/office/officeart/2005/8/layout/hList7"/>
    <dgm:cxn modelId="{5D02B07B-8097-4EB4-8637-80C64CCCFF04}" type="presOf" srcId="{FB1E1B6F-5644-4DDD-9985-3ED99970212E}" destId="{9C55697E-00C6-4201-94E5-2C726DEB6848}" srcOrd="1" destOrd="0" presId="urn:microsoft.com/office/officeart/2005/8/layout/hList7"/>
    <dgm:cxn modelId="{A1791AE6-B18A-4AB2-B24D-C0E30C5CD8EA}" type="presOf" srcId="{350A318C-FC83-4BA6-9BF8-B1C697F435E4}" destId="{7B531183-EF82-4F30-B83F-4BDA684D4728}" srcOrd="1" destOrd="0" presId="urn:microsoft.com/office/officeart/2005/8/layout/hList7"/>
    <dgm:cxn modelId="{A784CF61-41BE-45AD-887D-28F5B4D268F6}" srcId="{17982C67-F160-4C7B-8A1D-EEB1AB6D3277}" destId="{350A318C-FC83-4BA6-9BF8-B1C697F435E4}" srcOrd="0" destOrd="0" parTransId="{E81FA5F5-B4E3-418B-A657-602EF70C319A}" sibTransId="{801288F9-42FC-441D-84C0-D70DED941275}"/>
    <dgm:cxn modelId="{5F3AC388-BC90-4BD6-B156-4A1F966E6D83}" type="presOf" srcId="{CDAFBC36-8D4D-4578-BA63-DE4FCEDF1BEC}" destId="{C7B15A9A-E086-4508-8980-4BCD28BE1AC7}" srcOrd="1" destOrd="0" presId="urn:microsoft.com/office/officeart/2005/8/layout/hList7"/>
    <dgm:cxn modelId="{2B342273-36BA-473B-8E62-39EEDAD0FC7E}" srcId="{17982C67-F160-4C7B-8A1D-EEB1AB6D3277}" destId="{CDAFBC36-8D4D-4578-BA63-DE4FCEDF1BEC}" srcOrd="1" destOrd="0" parTransId="{39DD60BC-FF34-4341-9C6E-8C73BB82D175}" sibTransId="{DE26F3A6-914F-4483-ADE9-491F96D0D2AE}"/>
    <dgm:cxn modelId="{D106AEF2-C2D2-40BD-8CF7-7231CC41A28E}" type="presOf" srcId="{CDAFBC36-8D4D-4578-BA63-DE4FCEDF1BEC}" destId="{2ABD2A33-ABC4-483C-B50D-5EE7F6B6C7C2}" srcOrd="0" destOrd="0" presId="urn:microsoft.com/office/officeart/2005/8/layout/hList7"/>
    <dgm:cxn modelId="{ADDB3512-080A-48E7-84EC-0A2EEB119423}" type="presOf" srcId="{DE26F3A6-914F-4483-ADE9-491F96D0D2AE}" destId="{05726E00-C159-40E8-897E-EDE30F155D93}" srcOrd="0" destOrd="0" presId="urn:microsoft.com/office/officeart/2005/8/layout/hList7"/>
    <dgm:cxn modelId="{FE8A8073-DB8E-46DB-B7A5-B6BDB6A369F7}" srcId="{17982C67-F160-4C7B-8A1D-EEB1AB6D3277}" destId="{FB1E1B6F-5644-4DDD-9985-3ED99970212E}" srcOrd="2" destOrd="0" parTransId="{3ADD7433-83AB-4D6E-A88D-7FBDCB5C3BF8}" sibTransId="{B1513C62-A702-4A90-A0EB-F0661BDBEF8B}"/>
    <dgm:cxn modelId="{00AD6D31-6EB6-4268-9C7D-BDB4E0AB3C75}" type="presOf" srcId="{350A318C-FC83-4BA6-9BF8-B1C697F435E4}" destId="{7D910F6D-61AD-41D4-B584-A720470B3A8B}" srcOrd="0" destOrd="0" presId="urn:microsoft.com/office/officeart/2005/8/layout/hList7"/>
    <dgm:cxn modelId="{98B04654-8D43-4560-95F9-F812F5B8E428}" type="presOf" srcId="{17982C67-F160-4C7B-8A1D-EEB1AB6D3277}" destId="{E2E95110-5D34-424E-9C18-66D6CEC9E937}" srcOrd="0" destOrd="0" presId="urn:microsoft.com/office/officeart/2005/8/layout/hList7"/>
    <dgm:cxn modelId="{E05004F1-C7C6-4075-ACCA-D35E8965FA63}" type="presParOf" srcId="{E2E95110-5D34-424E-9C18-66D6CEC9E937}" destId="{69B15255-ADD6-4E36-ABDD-D274225FED44}" srcOrd="0" destOrd="0" presId="urn:microsoft.com/office/officeart/2005/8/layout/hList7"/>
    <dgm:cxn modelId="{1020CCEA-6F00-4130-B3C7-45BB91153783}" type="presParOf" srcId="{E2E95110-5D34-424E-9C18-66D6CEC9E937}" destId="{2154EAD2-3078-470E-B31D-B5ED5D32EA15}" srcOrd="1" destOrd="0" presId="urn:microsoft.com/office/officeart/2005/8/layout/hList7"/>
    <dgm:cxn modelId="{7782AA5F-C777-41F4-8810-F4FC25842709}" type="presParOf" srcId="{2154EAD2-3078-470E-B31D-B5ED5D32EA15}" destId="{7FFCE86C-6063-4045-AC79-CE5D8C9B5782}" srcOrd="0" destOrd="0" presId="urn:microsoft.com/office/officeart/2005/8/layout/hList7"/>
    <dgm:cxn modelId="{83149377-A0E5-43D3-91F1-554648D4741E}" type="presParOf" srcId="{7FFCE86C-6063-4045-AC79-CE5D8C9B5782}" destId="{7D910F6D-61AD-41D4-B584-A720470B3A8B}" srcOrd="0" destOrd="0" presId="urn:microsoft.com/office/officeart/2005/8/layout/hList7"/>
    <dgm:cxn modelId="{72725C26-5C94-4CD9-B39D-FC982570C23D}" type="presParOf" srcId="{7FFCE86C-6063-4045-AC79-CE5D8C9B5782}" destId="{7B531183-EF82-4F30-B83F-4BDA684D4728}" srcOrd="1" destOrd="0" presId="urn:microsoft.com/office/officeart/2005/8/layout/hList7"/>
    <dgm:cxn modelId="{1FBC8665-EFB1-4BD2-BC6F-BBED09C47488}" type="presParOf" srcId="{7FFCE86C-6063-4045-AC79-CE5D8C9B5782}" destId="{1CE4DCBA-A735-43F2-9039-93C055F842C1}" srcOrd="2" destOrd="0" presId="urn:microsoft.com/office/officeart/2005/8/layout/hList7"/>
    <dgm:cxn modelId="{6FBC3252-C228-4BD9-9F23-1C2D65429CF0}" type="presParOf" srcId="{7FFCE86C-6063-4045-AC79-CE5D8C9B5782}" destId="{13EF1FC6-D2D1-48F7-8D06-C56FF4A09BC0}" srcOrd="3" destOrd="0" presId="urn:microsoft.com/office/officeart/2005/8/layout/hList7"/>
    <dgm:cxn modelId="{3F7811EF-EAE2-4799-9C11-9A5C7ADBAAE1}" type="presParOf" srcId="{2154EAD2-3078-470E-B31D-B5ED5D32EA15}" destId="{FD41E74C-B2DE-4F01-B30F-07BD3390D7D9}" srcOrd="1" destOrd="0" presId="urn:microsoft.com/office/officeart/2005/8/layout/hList7"/>
    <dgm:cxn modelId="{8818300E-1482-40BF-8D3A-F426B39FD91D}" type="presParOf" srcId="{2154EAD2-3078-470E-B31D-B5ED5D32EA15}" destId="{8AC3E91B-E812-4423-BBEC-5F7F7D7DD8A6}" srcOrd="2" destOrd="0" presId="urn:microsoft.com/office/officeart/2005/8/layout/hList7"/>
    <dgm:cxn modelId="{7F46DC88-688C-43DF-B4A4-30414CC56CEE}" type="presParOf" srcId="{8AC3E91B-E812-4423-BBEC-5F7F7D7DD8A6}" destId="{2ABD2A33-ABC4-483C-B50D-5EE7F6B6C7C2}" srcOrd="0" destOrd="0" presId="urn:microsoft.com/office/officeart/2005/8/layout/hList7"/>
    <dgm:cxn modelId="{4D1BEDAE-454A-4144-90A4-BE52088E03FB}" type="presParOf" srcId="{8AC3E91B-E812-4423-BBEC-5F7F7D7DD8A6}" destId="{C7B15A9A-E086-4508-8980-4BCD28BE1AC7}" srcOrd="1" destOrd="0" presId="urn:microsoft.com/office/officeart/2005/8/layout/hList7"/>
    <dgm:cxn modelId="{512B0C46-4A93-4182-99AB-399B0D5C4437}" type="presParOf" srcId="{8AC3E91B-E812-4423-BBEC-5F7F7D7DD8A6}" destId="{15811827-AF70-476D-8A28-22E181AF4652}" srcOrd="2" destOrd="0" presId="urn:microsoft.com/office/officeart/2005/8/layout/hList7"/>
    <dgm:cxn modelId="{0CEC6855-BA6F-4E6A-8DCC-BEC391C8557C}" type="presParOf" srcId="{8AC3E91B-E812-4423-BBEC-5F7F7D7DD8A6}" destId="{4910B852-BC34-4742-A3B6-9851E17D5BE7}" srcOrd="3" destOrd="0" presId="urn:microsoft.com/office/officeart/2005/8/layout/hList7"/>
    <dgm:cxn modelId="{643B8EE8-2EAF-4EBD-838E-6A4E45F0E971}" type="presParOf" srcId="{2154EAD2-3078-470E-B31D-B5ED5D32EA15}" destId="{05726E00-C159-40E8-897E-EDE30F155D93}" srcOrd="3" destOrd="0" presId="urn:microsoft.com/office/officeart/2005/8/layout/hList7"/>
    <dgm:cxn modelId="{B587601A-2FFB-42B0-85E2-D89C7DE84C54}" type="presParOf" srcId="{2154EAD2-3078-470E-B31D-B5ED5D32EA15}" destId="{EA5B13F6-79E0-4C6B-A241-B4B7F7026A81}" srcOrd="4" destOrd="0" presId="urn:microsoft.com/office/officeart/2005/8/layout/hList7"/>
    <dgm:cxn modelId="{287DCC6B-9D1C-4A8F-8684-8E513A8A9B81}" type="presParOf" srcId="{EA5B13F6-79E0-4C6B-A241-B4B7F7026A81}" destId="{EC75456C-D65E-4408-AF07-000330E77439}" srcOrd="0" destOrd="0" presId="urn:microsoft.com/office/officeart/2005/8/layout/hList7"/>
    <dgm:cxn modelId="{78B6C696-E715-425B-A0C9-0DE6E2E0BDCE}" type="presParOf" srcId="{EA5B13F6-79E0-4C6B-A241-B4B7F7026A81}" destId="{9C55697E-00C6-4201-94E5-2C726DEB6848}" srcOrd="1" destOrd="0" presId="urn:microsoft.com/office/officeart/2005/8/layout/hList7"/>
    <dgm:cxn modelId="{DBE3CD0B-094A-4175-824E-2CA5D31E0689}" type="presParOf" srcId="{EA5B13F6-79E0-4C6B-A241-B4B7F7026A81}" destId="{175BAF43-2B62-44C4-A63F-F18A00239D0E}" srcOrd="2" destOrd="0" presId="urn:microsoft.com/office/officeart/2005/8/layout/hList7"/>
    <dgm:cxn modelId="{9B8151AB-70A7-4718-9E60-E5FECFF8B2C7}" type="presParOf" srcId="{EA5B13F6-79E0-4C6B-A241-B4B7F7026A81}" destId="{7B506585-2A0B-47E0-BE0F-DBE0BD98E56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D30AD4-CB31-429F-BC76-E827F3FB7197}" type="doc">
      <dgm:prSet loTypeId="urn:microsoft.com/office/officeart/2009/3/layout/RandomtoResultProcess" loCatId="process" qsTypeId="urn:microsoft.com/office/officeart/2005/8/quickstyle/3d1" qsCatId="3D" csTypeId="urn:microsoft.com/office/officeart/2005/8/colors/colorful1#9" csCatId="colorful" phldr="1"/>
      <dgm:spPr/>
      <dgm:t>
        <a:bodyPr/>
        <a:lstStyle/>
        <a:p>
          <a:endParaRPr lang="tr-TR"/>
        </a:p>
      </dgm:t>
    </dgm:pt>
    <dgm:pt modelId="{5DC2254D-52DB-4674-8A56-3756D2E461A8}">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İç Kaynaklı (Kalıtım)</a:t>
          </a:r>
          <a:endParaRPr lang="tr-TR" sz="2000" dirty="0">
            <a:effectLst>
              <a:outerShdw blurRad="38100" dist="38100" dir="2700000" algn="tl">
                <a:srgbClr val="000000">
                  <a:alpha val="43137"/>
                </a:srgbClr>
              </a:outerShdw>
            </a:effectLst>
            <a:latin typeface="Cambria" pitchFamily="18" charset="0"/>
          </a:endParaRPr>
        </a:p>
      </dgm:t>
    </dgm:pt>
    <dgm:pt modelId="{3DB57780-884A-4453-8AEE-3661D6672FC9}" type="parTrans" cxnId="{2C68DC68-BE0B-40E8-9FE8-CB616C702046}">
      <dgm:prSet/>
      <dgm:spPr/>
      <dgm:t>
        <a:bodyPr/>
        <a:lstStyle/>
        <a:p>
          <a:endParaRPr lang="tr-TR"/>
        </a:p>
      </dgm:t>
    </dgm:pt>
    <dgm:pt modelId="{BC22B6F4-17F9-4D68-8FC7-37BCB904B381}" type="sibTrans" cxnId="{2C68DC68-BE0B-40E8-9FE8-CB616C702046}">
      <dgm:prSet/>
      <dgm:spPr/>
      <dgm:t>
        <a:bodyPr/>
        <a:lstStyle/>
        <a:p>
          <a:endParaRPr lang="tr-TR"/>
        </a:p>
      </dgm:t>
    </dgm:pt>
    <dgm:pt modelId="{2EBBD117-9536-4986-ACBF-5D6EC7E939B9}">
      <dgm:prSet phldrT="[Metin]" custT="1"/>
      <dgm:spPr/>
      <dgm:t>
        <a:bodyPr/>
        <a:lstStyle/>
        <a:p>
          <a:r>
            <a:rPr lang="tr-TR" sz="2000" dirty="0" smtClean="0">
              <a:effectLst>
                <a:outerShdw blurRad="38100" dist="38100" dir="2700000" algn="tl">
                  <a:srgbClr val="000000">
                    <a:alpha val="43137"/>
                  </a:srgbClr>
                </a:outerShdw>
              </a:effectLst>
              <a:latin typeface="Cambria" pitchFamily="18" charset="0"/>
            </a:rPr>
            <a:t>Dış Kaynaklı (Beyinde Meydana Gelen İncinme)</a:t>
          </a:r>
          <a:endParaRPr lang="tr-TR" sz="2000" dirty="0">
            <a:effectLst>
              <a:outerShdw blurRad="38100" dist="38100" dir="2700000" algn="tl">
                <a:srgbClr val="000000">
                  <a:alpha val="43137"/>
                </a:srgbClr>
              </a:outerShdw>
            </a:effectLst>
            <a:latin typeface="Cambria" pitchFamily="18" charset="0"/>
          </a:endParaRPr>
        </a:p>
      </dgm:t>
    </dgm:pt>
    <dgm:pt modelId="{BB610F66-A9F8-4C95-8820-10BC7BE132A4}" type="parTrans" cxnId="{AD554F75-CDFB-4E62-8221-68996AE1A497}">
      <dgm:prSet/>
      <dgm:spPr/>
      <dgm:t>
        <a:bodyPr/>
        <a:lstStyle/>
        <a:p>
          <a:endParaRPr lang="tr-TR"/>
        </a:p>
      </dgm:t>
    </dgm:pt>
    <dgm:pt modelId="{1AB775D0-D280-4CEC-978F-E3E05A48DCBB}" type="sibTrans" cxnId="{AD554F75-CDFB-4E62-8221-68996AE1A497}">
      <dgm:prSet/>
      <dgm:spPr/>
      <dgm:t>
        <a:bodyPr/>
        <a:lstStyle/>
        <a:p>
          <a:endParaRPr lang="tr-TR"/>
        </a:p>
      </dgm:t>
    </dgm:pt>
    <dgm:pt modelId="{C78A0450-74C8-4592-B869-A00FE206921E}">
      <dgm:prSet phldrT="[Metin]" custT="1"/>
      <dgm:spPr/>
      <dgm:t>
        <a:bodyPr/>
        <a:lstStyle/>
        <a:p>
          <a:r>
            <a:rPr lang="tr-TR" sz="2000" b="1" dirty="0" smtClean="0">
              <a:effectLst>
                <a:outerShdw blurRad="38100" dist="38100" dir="2700000" algn="tl">
                  <a:srgbClr val="000000">
                    <a:alpha val="43137"/>
                  </a:srgbClr>
                </a:outerShdw>
              </a:effectLst>
              <a:latin typeface="Cambria" pitchFamily="18" charset="0"/>
            </a:rPr>
            <a:t>Nedenlerine göre sınıflandırma</a:t>
          </a:r>
          <a:endParaRPr lang="tr-TR" sz="2000" b="1" dirty="0">
            <a:effectLst>
              <a:outerShdw blurRad="38100" dist="38100" dir="2700000" algn="tl">
                <a:srgbClr val="000000">
                  <a:alpha val="43137"/>
                </a:srgbClr>
              </a:outerShdw>
            </a:effectLst>
            <a:latin typeface="Cambria" pitchFamily="18" charset="0"/>
          </a:endParaRPr>
        </a:p>
      </dgm:t>
    </dgm:pt>
    <dgm:pt modelId="{56CFA850-63E1-4606-99DE-72442C3EE2D2}" type="parTrans" cxnId="{55D1CE67-90B7-43E7-9408-EA90534599DE}">
      <dgm:prSet/>
      <dgm:spPr/>
      <dgm:t>
        <a:bodyPr/>
        <a:lstStyle/>
        <a:p>
          <a:endParaRPr lang="tr-TR"/>
        </a:p>
      </dgm:t>
    </dgm:pt>
    <dgm:pt modelId="{6CFF0B27-0927-4523-A6D2-048985181F88}" type="sibTrans" cxnId="{55D1CE67-90B7-43E7-9408-EA90534599DE}">
      <dgm:prSet/>
      <dgm:spPr/>
      <dgm:t>
        <a:bodyPr/>
        <a:lstStyle/>
        <a:p>
          <a:endParaRPr lang="tr-TR"/>
        </a:p>
      </dgm:t>
    </dgm:pt>
    <dgm:pt modelId="{1DB0B44E-B608-47BA-9B56-BDF0297670D0}" type="pres">
      <dgm:prSet presAssocID="{F7D30AD4-CB31-429F-BC76-E827F3FB7197}" presName="Name0" presStyleCnt="0">
        <dgm:presLayoutVars>
          <dgm:dir/>
          <dgm:animOne val="branch"/>
          <dgm:animLvl val="lvl"/>
        </dgm:presLayoutVars>
      </dgm:prSet>
      <dgm:spPr/>
      <dgm:t>
        <a:bodyPr/>
        <a:lstStyle/>
        <a:p>
          <a:endParaRPr lang="tr-TR"/>
        </a:p>
      </dgm:t>
    </dgm:pt>
    <dgm:pt modelId="{2AAE854F-CDCB-41C4-B1A8-4402EFC1C1D0}" type="pres">
      <dgm:prSet presAssocID="{5DC2254D-52DB-4674-8A56-3756D2E461A8}" presName="chaos" presStyleCnt="0"/>
      <dgm:spPr/>
    </dgm:pt>
    <dgm:pt modelId="{CEBCE7D9-F0A3-49A3-9381-126996F6F2BE}" type="pres">
      <dgm:prSet presAssocID="{5DC2254D-52DB-4674-8A56-3756D2E461A8}" presName="parTx1" presStyleLbl="revTx" presStyleIdx="0" presStyleCnt="2"/>
      <dgm:spPr/>
      <dgm:t>
        <a:bodyPr/>
        <a:lstStyle/>
        <a:p>
          <a:endParaRPr lang="tr-TR"/>
        </a:p>
      </dgm:t>
    </dgm:pt>
    <dgm:pt modelId="{A0CD9A1D-2628-475A-9CA6-A0D10561F02F}" type="pres">
      <dgm:prSet presAssocID="{5DC2254D-52DB-4674-8A56-3756D2E461A8}" presName="desTx1" presStyleLbl="revTx" presStyleIdx="1" presStyleCnt="2">
        <dgm:presLayoutVars>
          <dgm:bulletEnabled val="1"/>
        </dgm:presLayoutVars>
      </dgm:prSet>
      <dgm:spPr/>
      <dgm:t>
        <a:bodyPr/>
        <a:lstStyle/>
        <a:p>
          <a:endParaRPr lang="tr-TR"/>
        </a:p>
      </dgm:t>
    </dgm:pt>
    <dgm:pt modelId="{B0631992-32E9-4854-B9CF-78C30EFE05C1}" type="pres">
      <dgm:prSet presAssocID="{5DC2254D-52DB-4674-8A56-3756D2E461A8}" presName="c1" presStyleLbl="node1" presStyleIdx="0" presStyleCnt="19"/>
      <dgm:spPr/>
    </dgm:pt>
    <dgm:pt modelId="{19158C62-C9DE-4904-A577-F49A5C2B2AAC}" type="pres">
      <dgm:prSet presAssocID="{5DC2254D-52DB-4674-8A56-3756D2E461A8}" presName="c2" presStyleLbl="node1" presStyleIdx="1" presStyleCnt="19"/>
      <dgm:spPr/>
    </dgm:pt>
    <dgm:pt modelId="{43C752A7-D4F2-4E41-BDD2-D8E8B40E6B49}" type="pres">
      <dgm:prSet presAssocID="{5DC2254D-52DB-4674-8A56-3756D2E461A8}" presName="c3" presStyleLbl="node1" presStyleIdx="2" presStyleCnt="19"/>
      <dgm:spPr/>
    </dgm:pt>
    <dgm:pt modelId="{6EFD8EE0-545B-44F8-B19B-1A3CC3943BCE}" type="pres">
      <dgm:prSet presAssocID="{5DC2254D-52DB-4674-8A56-3756D2E461A8}" presName="c4" presStyleLbl="node1" presStyleIdx="3" presStyleCnt="19"/>
      <dgm:spPr/>
    </dgm:pt>
    <dgm:pt modelId="{139B12A3-8AF3-4B08-BEE0-675E7B40E1BB}" type="pres">
      <dgm:prSet presAssocID="{5DC2254D-52DB-4674-8A56-3756D2E461A8}" presName="c5" presStyleLbl="node1" presStyleIdx="4" presStyleCnt="19"/>
      <dgm:spPr/>
    </dgm:pt>
    <dgm:pt modelId="{22AAF340-5EB7-4FC1-B99F-401ADCDBE242}" type="pres">
      <dgm:prSet presAssocID="{5DC2254D-52DB-4674-8A56-3756D2E461A8}" presName="c6" presStyleLbl="node1" presStyleIdx="5" presStyleCnt="19"/>
      <dgm:spPr/>
    </dgm:pt>
    <dgm:pt modelId="{4BA9604C-4785-4A7D-A836-54ACB89F2EA0}" type="pres">
      <dgm:prSet presAssocID="{5DC2254D-52DB-4674-8A56-3756D2E461A8}" presName="c7" presStyleLbl="node1" presStyleIdx="6" presStyleCnt="19"/>
      <dgm:spPr/>
    </dgm:pt>
    <dgm:pt modelId="{F4DEFE7B-D519-407D-8627-8BBDC826C1A1}" type="pres">
      <dgm:prSet presAssocID="{5DC2254D-52DB-4674-8A56-3756D2E461A8}" presName="c8" presStyleLbl="node1" presStyleIdx="7" presStyleCnt="19"/>
      <dgm:spPr/>
    </dgm:pt>
    <dgm:pt modelId="{A3893826-BC5D-4646-8AE3-D2804F6FE39A}" type="pres">
      <dgm:prSet presAssocID="{5DC2254D-52DB-4674-8A56-3756D2E461A8}" presName="c9" presStyleLbl="node1" presStyleIdx="8" presStyleCnt="19"/>
      <dgm:spPr/>
    </dgm:pt>
    <dgm:pt modelId="{06819641-FBAF-408C-8B23-6F37D2C7D794}" type="pres">
      <dgm:prSet presAssocID="{5DC2254D-52DB-4674-8A56-3756D2E461A8}" presName="c10" presStyleLbl="node1" presStyleIdx="9" presStyleCnt="19"/>
      <dgm:spPr/>
    </dgm:pt>
    <dgm:pt modelId="{1707A7D0-2957-476B-A612-7849C4B0BD79}" type="pres">
      <dgm:prSet presAssocID="{5DC2254D-52DB-4674-8A56-3756D2E461A8}" presName="c11" presStyleLbl="node1" presStyleIdx="10" presStyleCnt="19"/>
      <dgm:spPr/>
    </dgm:pt>
    <dgm:pt modelId="{F5B6979A-28B3-40F2-A1EA-1DC833B457EB}" type="pres">
      <dgm:prSet presAssocID="{5DC2254D-52DB-4674-8A56-3756D2E461A8}" presName="c12" presStyleLbl="node1" presStyleIdx="11" presStyleCnt="19"/>
      <dgm:spPr/>
    </dgm:pt>
    <dgm:pt modelId="{6398D116-5AFE-43E2-9A69-EF9B6FFD85F0}" type="pres">
      <dgm:prSet presAssocID="{5DC2254D-52DB-4674-8A56-3756D2E461A8}" presName="c13" presStyleLbl="node1" presStyleIdx="12" presStyleCnt="19"/>
      <dgm:spPr/>
    </dgm:pt>
    <dgm:pt modelId="{CBCB8472-6772-4C43-B49E-18786E838BA1}" type="pres">
      <dgm:prSet presAssocID="{5DC2254D-52DB-4674-8A56-3756D2E461A8}" presName="c14" presStyleLbl="node1" presStyleIdx="13" presStyleCnt="19"/>
      <dgm:spPr/>
    </dgm:pt>
    <dgm:pt modelId="{A1373470-F27D-4D14-81CA-82F98A39E560}" type="pres">
      <dgm:prSet presAssocID="{5DC2254D-52DB-4674-8A56-3756D2E461A8}" presName="c15" presStyleLbl="node1" presStyleIdx="14" presStyleCnt="19"/>
      <dgm:spPr/>
    </dgm:pt>
    <dgm:pt modelId="{69D760A3-1F8D-4D21-84F8-813A8A693E32}" type="pres">
      <dgm:prSet presAssocID="{5DC2254D-52DB-4674-8A56-3756D2E461A8}" presName="c16" presStyleLbl="node1" presStyleIdx="15" presStyleCnt="19"/>
      <dgm:spPr/>
    </dgm:pt>
    <dgm:pt modelId="{D5A1789E-F814-4EFC-9F55-BEA754C83076}" type="pres">
      <dgm:prSet presAssocID="{5DC2254D-52DB-4674-8A56-3756D2E461A8}" presName="c17" presStyleLbl="node1" presStyleIdx="16" presStyleCnt="19"/>
      <dgm:spPr/>
    </dgm:pt>
    <dgm:pt modelId="{3D10A75E-31E8-423B-BCA7-C53E4722B670}" type="pres">
      <dgm:prSet presAssocID="{5DC2254D-52DB-4674-8A56-3756D2E461A8}" presName="c18" presStyleLbl="node1" presStyleIdx="17" presStyleCnt="19"/>
      <dgm:spPr/>
    </dgm:pt>
    <dgm:pt modelId="{B28759F5-D81C-4FF3-BE3C-143DDEE0DF37}" type="pres">
      <dgm:prSet presAssocID="{BC22B6F4-17F9-4D68-8FC7-37BCB904B381}" presName="chevronComposite1" presStyleCnt="0"/>
      <dgm:spPr/>
    </dgm:pt>
    <dgm:pt modelId="{50AA7A5A-25DC-49BB-8457-04E49158B88C}" type="pres">
      <dgm:prSet presAssocID="{BC22B6F4-17F9-4D68-8FC7-37BCB904B381}" presName="chevron1" presStyleLbl="sibTrans2D1" presStyleIdx="0" presStyleCnt="2" custLinFactNeighborX="11846" custLinFactNeighborY="42769"/>
      <dgm:spPr/>
    </dgm:pt>
    <dgm:pt modelId="{D2354195-ADBC-4B30-A20E-FEFAE91D7234}" type="pres">
      <dgm:prSet presAssocID="{BC22B6F4-17F9-4D68-8FC7-37BCB904B381}" presName="spChevron1" presStyleCnt="0"/>
      <dgm:spPr/>
    </dgm:pt>
    <dgm:pt modelId="{CB3C6135-D532-4450-A3C0-6523E2404084}" type="pres">
      <dgm:prSet presAssocID="{BC22B6F4-17F9-4D68-8FC7-37BCB904B381}" presName="overlap" presStyleCnt="0"/>
      <dgm:spPr/>
    </dgm:pt>
    <dgm:pt modelId="{EBB17ADF-1DF2-4268-B77B-F161611B0F4C}" type="pres">
      <dgm:prSet presAssocID="{BC22B6F4-17F9-4D68-8FC7-37BCB904B381}" presName="chevronComposite2" presStyleCnt="0"/>
      <dgm:spPr/>
    </dgm:pt>
    <dgm:pt modelId="{F04425C2-DCBC-4395-860E-28C924A5CB94}" type="pres">
      <dgm:prSet presAssocID="{BC22B6F4-17F9-4D68-8FC7-37BCB904B381}" presName="chevron2" presStyleLbl="sibTrans2D1" presStyleIdx="1" presStyleCnt="2" custLinFactNeighborX="9467" custLinFactNeighborY="42769"/>
      <dgm:spPr/>
    </dgm:pt>
    <dgm:pt modelId="{36A332B1-5435-4933-A0E5-A1CFCB7727B8}" type="pres">
      <dgm:prSet presAssocID="{BC22B6F4-17F9-4D68-8FC7-37BCB904B381}" presName="spChevron2" presStyleCnt="0"/>
      <dgm:spPr/>
    </dgm:pt>
    <dgm:pt modelId="{91F10C16-5781-4B9C-B30C-561D302D2E32}" type="pres">
      <dgm:prSet presAssocID="{C78A0450-74C8-4592-B869-A00FE206921E}" presName="last" presStyleCnt="0"/>
      <dgm:spPr/>
    </dgm:pt>
    <dgm:pt modelId="{B7FB40F0-F01A-4069-861A-BEACBF6B8F34}" type="pres">
      <dgm:prSet presAssocID="{C78A0450-74C8-4592-B869-A00FE206921E}" presName="circleTx" presStyleLbl="node1" presStyleIdx="18" presStyleCnt="19" custScaleX="111726" custLinFactNeighborX="12349" custLinFactNeighborY="28320"/>
      <dgm:spPr/>
      <dgm:t>
        <a:bodyPr/>
        <a:lstStyle/>
        <a:p>
          <a:endParaRPr lang="tr-TR"/>
        </a:p>
      </dgm:t>
    </dgm:pt>
    <dgm:pt modelId="{9D0B6E8D-BFA1-4023-B1F7-D4DDC812DC47}" type="pres">
      <dgm:prSet presAssocID="{C78A0450-74C8-4592-B869-A00FE206921E}" presName="spN" presStyleCnt="0"/>
      <dgm:spPr/>
    </dgm:pt>
  </dgm:ptLst>
  <dgm:cxnLst>
    <dgm:cxn modelId="{86686F4D-8D31-48C4-9FAD-0B033BCFD896}" type="presOf" srcId="{5DC2254D-52DB-4674-8A56-3756D2E461A8}" destId="{CEBCE7D9-F0A3-49A3-9381-126996F6F2BE}" srcOrd="0" destOrd="0" presId="urn:microsoft.com/office/officeart/2009/3/layout/RandomtoResultProcess"/>
    <dgm:cxn modelId="{55D1CE67-90B7-43E7-9408-EA90534599DE}" srcId="{F7D30AD4-CB31-429F-BC76-E827F3FB7197}" destId="{C78A0450-74C8-4592-B869-A00FE206921E}" srcOrd="1" destOrd="0" parTransId="{56CFA850-63E1-4606-99DE-72442C3EE2D2}" sibTransId="{6CFF0B27-0927-4523-A6D2-048985181F88}"/>
    <dgm:cxn modelId="{59E883ED-9091-4F9E-ACC0-40495E926EDA}" type="presOf" srcId="{2EBBD117-9536-4986-ACBF-5D6EC7E939B9}" destId="{A0CD9A1D-2628-475A-9CA6-A0D10561F02F}" srcOrd="0" destOrd="0" presId="urn:microsoft.com/office/officeart/2009/3/layout/RandomtoResultProcess"/>
    <dgm:cxn modelId="{E4BC4822-1EF1-4313-96F3-A7354870FFE2}" type="presOf" srcId="{F7D30AD4-CB31-429F-BC76-E827F3FB7197}" destId="{1DB0B44E-B608-47BA-9B56-BDF0297670D0}" srcOrd="0" destOrd="0" presId="urn:microsoft.com/office/officeart/2009/3/layout/RandomtoResultProcess"/>
    <dgm:cxn modelId="{2C68DC68-BE0B-40E8-9FE8-CB616C702046}" srcId="{F7D30AD4-CB31-429F-BC76-E827F3FB7197}" destId="{5DC2254D-52DB-4674-8A56-3756D2E461A8}" srcOrd="0" destOrd="0" parTransId="{3DB57780-884A-4453-8AEE-3661D6672FC9}" sibTransId="{BC22B6F4-17F9-4D68-8FC7-37BCB904B381}"/>
    <dgm:cxn modelId="{AD554F75-CDFB-4E62-8221-68996AE1A497}" srcId="{5DC2254D-52DB-4674-8A56-3756D2E461A8}" destId="{2EBBD117-9536-4986-ACBF-5D6EC7E939B9}" srcOrd="0" destOrd="0" parTransId="{BB610F66-A9F8-4C95-8820-10BC7BE132A4}" sibTransId="{1AB775D0-D280-4CEC-978F-E3E05A48DCBB}"/>
    <dgm:cxn modelId="{0F89373E-2108-41DC-915F-6E6E14D2510A}" type="presOf" srcId="{C78A0450-74C8-4592-B869-A00FE206921E}" destId="{B7FB40F0-F01A-4069-861A-BEACBF6B8F34}" srcOrd="0" destOrd="0" presId="urn:microsoft.com/office/officeart/2009/3/layout/RandomtoResultProcess"/>
    <dgm:cxn modelId="{4C32A0C8-75CF-4572-81E3-72FBA9E2C703}" type="presParOf" srcId="{1DB0B44E-B608-47BA-9B56-BDF0297670D0}" destId="{2AAE854F-CDCB-41C4-B1A8-4402EFC1C1D0}" srcOrd="0" destOrd="0" presId="urn:microsoft.com/office/officeart/2009/3/layout/RandomtoResultProcess"/>
    <dgm:cxn modelId="{320DA048-BD26-45F8-B0AF-1DA19AFBC6BC}" type="presParOf" srcId="{2AAE854F-CDCB-41C4-B1A8-4402EFC1C1D0}" destId="{CEBCE7D9-F0A3-49A3-9381-126996F6F2BE}" srcOrd="0" destOrd="0" presId="urn:microsoft.com/office/officeart/2009/3/layout/RandomtoResultProcess"/>
    <dgm:cxn modelId="{F6D0C2C0-178F-4023-88DB-ED6C404FE60B}" type="presParOf" srcId="{2AAE854F-CDCB-41C4-B1A8-4402EFC1C1D0}" destId="{A0CD9A1D-2628-475A-9CA6-A0D10561F02F}" srcOrd="1" destOrd="0" presId="urn:microsoft.com/office/officeart/2009/3/layout/RandomtoResultProcess"/>
    <dgm:cxn modelId="{38E4312C-05E9-49EC-B0CF-0C601EB77C8C}" type="presParOf" srcId="{2AAE854F-CDCB-41C4-B1A8-4402EFC1C1D0}" destId="{B0631992-32E9-4854-B9CF-78C30EFE05C1}" srcOrd="2" destOrd="0" presId="urn:microsoft.com/office/officeart/2009/3/layout/RandomtoResultProcess"/>
    <dgm:cxn modelId="{63F2ED09-53B7-4FED-B9DB-A02AAF13AA69}" type="presParOf" srcId="{2AAE854F-CDCB-41C4-B1A8-4402EFC1C1D0}" destId="{19158C62-C9DE-4904-A577-F49A5C2B2AAC}" srcOrd="3" destOrd="0" presId="urn:microsoft.com/office/officeart/2009/3/layout/RandomtoResultProcess"/>
    <dgm:cxn modelId="{45C6A2C9-1F84-4D6E-9DB4-70A2F2752D28}" type="presParOf" srcId="{2AAE854F-CDCB-41C4-B1A8-4402EFC1C1D0}" destId="{43C752A7-D4F2-4E41-BDD2-D8E8B40E6B49}" srcOrd="4" destOrd="0" presId="urn:microsoft.com/office/officeart/2009/3/layout/RandomtoResultProcess"/>
    <dgm:cxn modelId="{FC35999D-5BD5-41BD-BF6B-3D82CD8DE08F}" type="presParOf" srcId="{2AAE854F-CDCB-41C4-B1A8-4402EFC1C1D0}" destId="{6EFD8EE0-545B-44F8-B19B-1A3CC3943BCE}" srcOrd="5" destOrd="0" presId="urn:microsoft.com/office/officeart/2009/3/layout/RandomtoResultProcess"/>
    <dgm:cxn modelId="{4EB869EE-1BD2-40CA-BCE4-0BEB50C0A2C8}" type="presParOf" srcId="{2AAE854F-CDCB-41C4-B1A8-4402EFC1C1D0}" destId="{139B12A3-8AF3-4B08-BEE0-675E7B40E1BB}" srcOrd="6" destOrd="0" presId="urn:microsoft.com/office/officeart/2009/3/layout/RandomtoResultProcess"/>
    <dgm:cxn modelId="{E267DC2B-B97F-43FB-89BA-7349FF8D6DC3}" type="presParOf" srcId="{2AAE854F-CDCB-41C4-B1A8-4402EFC1C1D0}" destId="{22AAF340-5EB7-4FC1-B99F-401ADCDBE242}" srcOrd="7" destOrd="0" presId="urn:microsoft.com/office/officeart/2009/3/layout/RandomtoResultProcess"/>
    <dgm:cxn modelId="{90F837EC-CD3B-4A20-9A09-2FF3EDBE3C4E}" type="presParOf" srcId="{2AAE854F-CDCB-41C4-B1A8-4402EFC1C1D0}" destId="{4BA9604C-4785-4A7D-A836-54ACB89F2EA0}" srcOrd="8" destOrd="0" presId="urn:microsoft.com/office/officeart/2009/3/layout/RandomtoResultProcess"/>
    <dgm:cxn modelId="{CA1D02B6-146F-4605-BD3D-3B3EED6D64E8}" type="presParOf" srcId="{2AAE854F-CDCB-41C4-B1A8-4402EFC1C1D0}" destId="{F4DEFE7B-D519-407D-8627-8BBDC826C1A1}" srcOrd="9" destOrd="0" presId="urn:microsoft.com/office/officeart/2009/3/layout/RandomtoResultProcess"/>
    <dgm:cxn modelId="{84249E7A-1880-4BA5-828D-DF29C49D09EE}" type="presParOf" srcId="{2AAE854F-CDCB-41C4-B1A8-4402EFC1C1D0}" destId="{A3893826-BC5D-4646-8AE3-D2804F6FE39A}" srcOrd="10" destOrd="0" presId="urn:microsoft.com/office/officeart/2009/3/layout/RandomtoResultProcess"/>
    <dgm:cxn modelId="{37A63DAD-860E-4527-AB32-10BC3CA348AE}" type="presParOf" srcId="{2AAE854F-CDCB-41C4-B1A8-4402EFC1C1D0}" destId="{06819641-FBAF-408C-8B23-6F37D2C7D794}" srcOrd="11" destOrd="0" presId="urn:microsoft.com/office/officeart/2009/3/layout/RandomtoResultProcess"/>
    <dgm:cxn modelId="{F5A43C11-0A9F-4BD8-A173-A21A13618754}" type="presParOf" srcId="{2AAE854F-CDCB-41C4-B1A8-4402EFC1C1D0}" destId="{1707A7D0-2957-476B-A612-7849C4B0BD79}" srcOrd="12" destOrd="0" presId="urn:microsoft.com/office/officeart/2009/3/layout/RandomtoResultProcess"/>
    <dgm:cxn modelId="{2174DCC9-A794-4377-9581-995894159255}" type="presParOf" srcId="{2AAE854F-CDCB-41C4-B1A8-4402EFC1C1D0}" destId="{F5B6979A-28B3-40F2-A1EA-1DC833B457EB}" srcOrd="13" destOrd="0" presId="urn:microsoft.com/office/officeart/2009/3/layout/RandomtoResultProcess"/>
    <dgm:cxn modelId="{8BF7778B-2253-4B9D-B934-78C709A51498}" type="presParOf" srcId="{2AAE854F-CDCB-41C4-B1A8-4402EFC1C1D0}" destId="{6398D116-5AFE-43E2-9A69-EF9B6FFD85F0}" srcOrd="14" destOrd="0" presId="urn:microsoft.com/office/officeart/2009/3/layout/RandomtoResultProcess"/>
    <dgm:cxn modelId="{EC20BEFF-B9D4-4974-846B-8E9101D511F5}" type="presParOf" srcId="{2AAE854F-CDCB-41C4-B1A8-4402EFC1C1D0}" destId="{CBCB8472-6772-4C43-B49E-18786E838BA1}" srcOrd="15" destOrd="0" presId="urn:microsoft.com/office/officeart/2009/3/layout/RandomtoResultProcess"/>
    <dgm:cxn modelId="{568E68F8-038E-4ED9-87B8-DFDE97804FE7}" type="presParOf" srcId="{2AAE854F-CDCB-41C4-B1A8-4402EFC1C1D0}" destId="{A1373470-F27D-4D14-81CA-82F98A39E560}" srcOrd="16" destOrd="0" presId="urn:microsoft.com/office/officeart/2009/3/layout/RandomtoResultProcess"/>
    <dgm:cxn modelId="{A7A074B9-0D80-4198-9CAA-04D010668D32}" type="presParOf" srcId="{2AAE854F-CDCB-41C4-B1A8-4402EFC1C1D0}" destId="{69D760A3-1F8D-4D21-84F8-813A8A693E32}" srcOrd="17" destOrd="0" presId="urn:microsoft.com/office/officeart/2009/3/layout/RandomtoResultProcess"/>
    <dgm:cxn modelId="{8F11A123-587D-4296-81C3-5D75460DBDF9}" type="presParOf" srcId="{2AAE854F-CDCB-41C4-B1A8-4402EFC1C1D0}" destId="{D5A1789E-F814-4EFC-9F55-BEA754C83076}" srcOrd="18" destOrd="0" presId="urn:microsoft.com/office/officeart/2009/3/layout/RandomtoResultProcess"/>
    <dgm:cxn modelId="{755B6150-03E9-43D9-BC9B-6AE2D7E5CF02}" type="presParOf" srcId="{2AAE854F-CDCB-41C4-B1A8-4402EFC1C1D0}" destId="{3D10A75E-31E8-423B-BCA7-C53E4722B670}" srcOrd="19" destOrd="0" presId="urn:microsoft.com/office/officeart/2009/3/layout/RandomtoResultProcess"/>
    <dgm:cxn modelId="{7EEA0D29-BF85-4184-98C2-68B18BD68EF5}" type="presParOf" srcId="{1DB0B44E-B608-47BA-9B56-BDF0297670D0}" destId="{B28759F5-D81C-4FF3-BE3C-143DDEE0DF37}" srcOrd="1" destOrd="0" presId="urn:microsoft.com/office/officeart/2009/3/layout/RandomtoResultProcess"/>
    <dgm:cxn modelId="{D737A501-DFBF-438F-B9A5-76CE212AF613}" type="presParOf" srcId="{B28759F5-D81C-4FF3-BE3C-143DDEE0DF37}" destId="{50AA7A5A-25DC-49BB-8457-04E49158B88C}" srcOrd="0" destOrd="0" presId="urn:microsoft.com/office/officeart/2009/3/layout/RandomtoResultProcess"/>
    <dgm:cxn modelId="{6D2798D0-0E5F-4747-BF79-7780D163DDB9}" type="presParOf" srcId="{B28759F5-D81C-4FF3-BE3C-143DDEE0DF37}" destId="{D2354195-ADBC-4B30-A20E-FEFAE91D7234}" srcOrd="1" destOrd="0" presId="urn:microsoft.com/office/officeart/2009/3/layout/RandomtoResultProcess"/>
    <dgm:cxn modelId="{77F0F51C-C6BB-4C66-98B8-D6195E725FD6}" type="presParOf" srcId="{1DB0B44E-B608-47BA-9B56-BDF0297670D0}" destId="{CB3C6135-D532-4450-A3C0-6523E2404084}" srcOrd="2" destOrd="0" presId="urn:microsoft.com/office/officeart/2009/3/layout/RandomtoResultProcess"/>
    <dgm:cxn modelId="{30142319-FEF9-4598-8FD0-0693F0D521BE}" type="presParOf" srcId="{1DB0B44E-B608-47BA-9B56-BDF0297670D0}" destId="{EBB17ADF-1DF2-4268-B77B-F161611B0F4C}" srcOrd="3" destOrd="0" presId="urn:microsoft.com/office/officeart/2009/3/layout/RandomtoResultProcess"/>
    <dgm:cxn modelId="{680C73F1-768A-41B6-AFEB-212961F07A0E}" type="presParOf" srcId="{EBB17ADF-1DF2-4268-B77B-F161611B0F4C}" destId="{F04425C2-DCBC-4395-860E-28C924A5CB94}" srcOrd="0" destOrd="0" presId="urn:microsoft.com/office/officeart/2009/3/layout/RandomtoResultProcess"/>
    <dgm:cxn modelId="{7EE6F308-FF97-407C-92C0-D7C64DBCFF67}" type="presParOf" srcId="{EBB17ADF-1DF2-4268-B77B-F161611B0F4C}" destId="{36A332B1-5435-4933-A0E5-A1CFCB7727B8}" srcOrd="1" destOrd="0" presId="urn:microsoft.com/office/officeart/2009/3/layout/RandomtoResultProcess"/>
    <dgm:cxn modelId="{33B08057-1FAC-4E6B-9821-B4D4CB11BCC7}" type="presParOf" srcId="{1DB0B44E-B608-47BA-9B56-BDF0297670D0}" destId="{91F10C16-5781-4B9C-B30C-561D302D2E32}" srcOrd="4" destOrd="0" presId="urn:microsoft.com/office/officeart/2009/3/layout/RandomtoResultProcess"/>
    <dgm:cxn modelId="{C9DC9D0B-0187-4084-9C57-D9E442833ECD}" type="presParOf" srcId="{91F10C16-5781-4B9C-B30C-561D302D2E32}" destId="{B7FB40F0-F01A-4069-861A-BEACBF6B8F34}" srcOrd="0" destOrd="0" presId="urn:microsoft.com/office/officeart/2009/3/layout/RandomtoResultProcess"/>
    <dgm:cxn modelId="{58F87CA2-40DB-4064-B102-3F1CA917A15D}" type="presParOf" srcId="{91F10C16-5781-4B9C-B30C-561D302D2E32}" destId="{9D0B6E8D-BFA1-4023-B1F7-D4DDC812DC47}"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5469D8-419E-4B35-9A6A-C09FEBC15B3B}" type="doc">
      <dgm:prSet loTypeId="urn:microsoft.com/office/officeart/2005/8/layout/vProcess5" loCatId="process" qsTypeId="urn:microsoft.com/office/officeart/2005/8/quickstyle/3d1" qsCatId="3D" csTypeId="urn:microsoft.com/office/officeart/2005/8/colors/colorful1#1" csCatId="colorful" phldr="1"/>
      <dgm:spPr/>
      <dgm:t>
        <a:bodyPr/>
        <a:lstStyle/>
        <a:p>
          <a:endParaRPr lang="tr-TR"/>
        </a:p>
      </dgm:t>
    </dgm:pt>
    <dgm:pt modelId="{8609E410-0C3D-4124-B430-7E5AC453DED1}">
      <dgm:prSet phldrT="[Metin]" custT="1"/>
      <dgm:spPr/>
      <dgm:t>
        <a:bodyPr/>
        <a:lstStyle/>
        <a:p>
          <a:r>
            <a:rPr lang="tr-TR" sz="2400" b="1" i="1" dirty="0" smtClean="0">
              <a:solidFill>
                <a:schemeClr val="bg1"/>
              </a:solidFill>
              <a:effectLst>
                <a:outerShdw blurRad="38100" dist="38100" dir="2700000" algn="tl">
                  <a:srgbClr val="000000">
                    <a:alpha val="43137"/>
                  </a:srgbClr>
                </a:outerShdw>
              </a:effectLst>
              <a:latin typeface="Cambria" pitchFamily="18" charset="0"/>
            </a:rPr>
            <a:t>Aralıklı desteğe ihtiyaç duyan bireyler</a:t>
          </a:r>
          <a:endParaRPr lang="tr-TR" sz="2400" b="1" dirty="0">
            <a:solidFill>
              <a:schemeClr val="bg1"/>
            </a:solidFill>
            <a:effectLst>
              <a:outerShdw blurRad="38100" dist="38100" dir="2700000" algn="tl">
                <a:srgbClr val="000000">
                  <a:alpha val="43137"/>
                </a:srgbClr>
              </a:outerShdw>
            </a:effectLst>
            <a:latin typeface="Cambria" pitchFamily="18" charset="0"/>
          </a:endParaRPr>
        </a:p>
      </dgm:t>
    </dgm:pt>
    <dgm:pt modelId="{7389AB68-AD2F-473A-81A1-23106101A3EC}" type="parTrans" cxnId="{3475D5B9-DC6A-404B-B7CE-3712B3EFAE13}">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D8FD54CF-5C80-49C4-BED7-947FE7F73C6D}" type="sibTrans" cxnId="{3475D5B9-DC6A-404B-B7CE-3712B3EFAE13}">
      <dgm:prSet custT="1"/>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0FF78615-2ACF-4E72-9EE0-485C0288A63D}">
      <dgm:prSet phldrT="[Metin]" custT="1"/>
      <dgm:spPr/>
      <dgm:t>
        <a:bodyPr/>
        <a:lstStyle/>
        <a:p>
          <a:r>
            <a:rPr lang="tr-TR" sz="2400" b="1" i="1" dirty="0" smtClean="0">
              <a:solidFill>
                <a:schemeClr val="bg1"/>
              </a:solidFill>
              <a:effectLst>
                <a:outerShdw blurRad="38100" dist="38100" dir="2700000" algn="tl">
                  <a:srgbClr val="000000">
                    <a:alpha val="43137"/>
                  </a:srgbClr>
                </a:outerShdw>
              </a:effectLst>
              <a:latin typeface="Cambria" pitchFamily="18" charset="0"/>
            </a:rPr>
            <a:t>Sınırlı desteğe ihtiyaç duyan bireyler</a:t>
          </a:r>
          <a:endParaRPr lang="tr-TR" sz="2400" b="1" dirty="0">
            <a:solidFill>
              <a:schemeClr val="bg1"/>
            </a:solidFill>
            <a:effectLst>
              <a:outerShdw blurRad="38100" dist="38100" dir="2700000" algn="tl">
                <a:srgbClr val="000000">
                  <a:alpha val="43137"/>
                </a:srgbClr>
              </a:outerShdw>
            </a:effectLst>
            <a:latin typeface="Cambria" pitchFamily="18" charset="0"/>
          </a:endParaRPr>
        </a:p>
      </dgm:t>
    </dgm:pt>
    <dgm:pt modelId="{9F3C61A2-208A-4A2E-9B2F-5D03444454C0}" type="parTrans" cxnId="{3D984EE2-BF8B-4439-9A2E-000E17394297}">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978C0815-D31C-41DD-B1B3-F3A11D238EF1}" type="sibTrans" cxnId="{3D984EE2-BF8B-4439-9A2E-000E17394297}">
      <dgm:prSet custT="1"/>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3EF59277-053F-4438-9938-3A4CC1AEAA58}">
      <dgm:prSet phldrT="[Metin]" custT="1"/>
      <dgm:spPr/>
      <dgm:t>
        <a:bodyPr/>
        <a:lstStyle/>
        <a:p>
          <a:r>
            <a:rPr lang="tr-TR" sz="2400" b="1" i="1" dirty="0" smtClean="0">
              <a:solidFill>
                <a:schemeClr val="bg1"/>
              </a:solidFill>
              <a:effectLst>
                <a:outerShdw blurRad="38100" dist="38100" dir="2700000" algn="tl">
                  <a:srgbClr val="000000">
                    <a:alpha val="43137"/>
                  </a:srgbClr>
                </a:outerShdw>
              </a:effectLst>
              <a:latin typeface="Cambria" pitchFamily="18" charset="0"/>
            </a:rPr>
            <a:t>Kapsamlı desteğe ihtiyaç duyan bireyler</a:t>
          </a:r>
          <a:endParaRPr lang="tr-TR" sz="2400" b="1" dirty="0">
            <a:solidFill>
              <a:schemeClr val="bg1"/>
            </a:solidFill>
            <a:effectLst>
              <a:outerShdw blurRad="38100" dist="38100" dir="2700000" algn="tl">
                <a:srgbClr val="000000">
                  <a:alpha val="43137"/>
                </a:srgbClr>
              </a:outerShdw>
            </a:effectLst>
            <a:latin typeface="Cambria" pitchFamily="18" charset="0"/>
          </a:endParaRPr>
        </a:p>
      </dgm:t>
    </dgm:pt>
    <dgm:pt modelId="{B3476F85-D50F-4FFE-B9E9-79362EF93618}" type="parTrans" cxnId="{E70DF28F-5C2F-41FE-8864-8D666EFE1775}">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A247593B-D46A-441D-9BEB-A400ADB457C5}" type="sibTrans" cxnId="{E70DF28F-5C2F-41FE-8864-8D666EFE1775}">
      <dgm:prSet custT="1"/>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FB82649F-C174-4815-B8D2-7044742B3428}">
      <dgm:prSet phldrT="[Metin]" custT="1"/>
      <dgm:spPr/>
      <dgm:t>
        <a:bodyPr/>
        <a:lstStyle/>
        <a:p>
          <a:r>
            <a:rPr lang="tr-TR" sz="2400" b="1" i="1" dirty="0" smtClean="0">
              <a:solidFill>
                <a:schemeClr val="bg1"/>
              </a:solidFill>
              <a:effectLst>
                <a:outerShdw blurRad="38100" dist="38100" dir="2700000" algn="tl">
                  <a:srgbClr val="000000">
                    <a:alpha val="43137"/>
                  </a:srgbClr>
                </a:outerShdw>
              </a:effectLst>
              <a:latin typeface="Cambria" pitchFamily="18" charset="0"/>
            </a:rPr>
            <a:t>Yaygın desteğe ihtiyaç duyan bireyler </a:t>
          </a:r>
          <a:endParaRPr lang="tr-TR" sz="2400" b="1" dirty="0">
            <a:solidFill>
              <a:schemeClr val="bg1"/>
            </a:solidFill>
            <a:effectLst>
              <a:outerShdw blurRad="38100" dist="38100" dir="2700000" algn="tl">
                <a:srgbClr val="000000">
                  <a:alpha val="43137"/>
                </a:srgbClr>
              </a:outerShdw>
            </a:effectLst>
            <a:latin typeface="Cambria" pitchFamily="18" charset="0"/>
          </a:endParaRPr>
        </a:p>
      </dgm:t>
    </dgm:pt>
    <dgm:pt modelId="{842FCBEE-ACAE-4F58-8C09-E0537DC88FD2}" type="parTrans" cxnId="{8C578676-AB86-4351-A22C-739857597728}">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A17DA3A9-A46C-4879-8974-C5941BD595C9}" type="sibTrans" cxnId="{8C578676-AB86-4351-A22C-739857597728}">
      <dgm:prSet/>
      <dgm:spPr/>
      <dgm:t>
        <a:bodyPr/>
        <a:lstStyle/>
        <a:p>
          <a:endParaRPr lang="tr-TR" sz="2400">
            <a:solidFill>
              <a:schemeClr val="bg1"/>
            </a:solidFill>
            <a:effectLst>
              <a:outerShdw blurRad="38100" dist="38100" dir="2700000" algn="tl">
                <a:srgbClr val="000000">
                  <a:alpha val="43137"/>
                </a:srgbClr>
              </a:outerShdw>
            </a:effectLst>
            <a:latin typeface="Cambria" pitchFamily="18" charset="0"/>
          </a:endParaRPr>
        </a:p>
      </dgm:t>
    </dgm:pt>
    <dgm:pt modelId="{6005E5F2-B891-41EF-87F0-41FA8801FEB0}" type="pres">
      <dgm:prSet presAssocID="{105469D8-419E-4B35-9A6A-C09FEBC15B3B}" presName="outerComposite" presStyleCnt="0">
        <dgm:presLayoutVars>
          <dgm:chMax val="5"/>
          <dgm:dir/>
          <dgm:resizeHandles val="exact"/>
        </dgm:presLayoutVars>
      </dgm:prSet>
      <dgm:spPr/>
      <dgm:t>
        <a:bodyPr/>
        <a:lstStyle/>
        <a:p>
          <a:endParaRPr lang="tr-TR"/>
        </a:p>
      </dgm:t>
    </dgm:pt>
    <dgm:pt modelId="{F41ADBDE-7B90-4F10-AA8A-B80B98F72685}" type="pres">
      <dgm:prSet presAssocID="{105469D8-419E-4B35-9A6A-C09FEBC15B3B}" presName="dummyMaxCanvas" presStyleCnt="0">
        <dgm:presLayoutVars/>
      </dgm:prSet>
      <dgm:spPr/>
    </dgm:pt>
    <dgm:pt modelId="{3AEB96BE-C144-4D6B-8562-6526E4E7CE0D}" type="pres">
      <dgm:prSet presAssocID="{105469D8-419E-4B35-9A6A-C09FEBC15B3B}" presName="FourNodes_1" presStyleLbl="node1" presStyleIdx="0" presStyleCnt="4">
        <dgm:presLayoutVars>
          <dgm:bulletEnabled val="1"/>
        </dgm:presLayoutVars>
      </dgm:prSet>
      <dgm:spPr/>
      <dgm:t>
        <a:bodyPr/>
        <a:lstStyle/>
        <a:p>
          <a:endParaRPr lang="tr-TR"/>
        </a:p>
      </dgm:t>
    </dgm:pt>
    <dgm:pt modelId="{D2EE67C9-0329-422A-B0A6-9E40C014CDFB}" type="pres">
      <dgm:prSet presAssocID="{105469D8-419E-4B35-9A6A-C09FEBC15B3B}" presName="FourNodes_2" presStyleLbl="node1" presStyleIdx="1" presStyleCnt="4">
        <dgm:presLayoutVars>
          <dgm:bulletEnabled val="1"/>
        </dgm:presLayoutVars>
      </dgm:prSet>
      <dgm:spPr/>
      <dgm:t>
        <a:bodyPr/>
        <a:lstStyle/>
        <a:p>
          <a:endParaRPr lang="tr-TR"/>
        </a:p>
      </dgm:t>
    </dgm:pt>
    <dgm:pt modelId="{3AFE5BF3-A3F0-497A-B325-2A7B1DA39ED7}" type="pres">
      <dgm:prSet presAssocID="{105469D8-419E-4B35-9A6A-C09FEBC15B3B}" presName="FourNodes_3" presStyleLbl="node1" presStyleIdx="2" presStyleCnt="4">
        <dgm:presLayoutVars>
          <dgm:bulletEnabled val="1"/>
        </dgm:presLayoutVars>
      </dgm:prSet>
      <dgm:spPr/>
      <dgm:t>
        <a:bodyPr/>
        <a:lstStyle/>
        <a:p>
          <a:endParaRPr lang="tr-TR"/>
        </a:p>
      </dgm:t>
    </dgm:pt>
    <dgm:pt modelId="{FC49BB6F-73A9-4D7F-B304-BC747A58D022}" type="pres">
      <dgm:prSet presAssocID="{105469D8-419E-4B35-9A6A-C09FEBC15B3B}" presName="FourNodes_4" presStyleLbl="node1" presStyleIdx="3" presStyleCnt="4">
        <dgm:presLayoutVars>
          <dgm:bulletEnabled val="1"/>
        </dgm:presLayoutVars>
      </dgm:prSet>
      <dgm:spPr/>
      <dgm:t>
        <a:bodyPr/>
        <a:lstStyle/>
        <a:p>
          <a:endParaRPr lang="tr-TR"/>
        </a:p>
      </dgm:t>
    </dgm:pt>
    <dgm:pt modelId="{517BFDEF-0CB8-47D5-B5E0-C8B3366BF678}" type="pres">
      <dgm:prSet presAssocID="{105469D8-419E-4B35-9A6A-C09FEBC15B3B}" presName="FourConn_1-2" presStyleLbl="fgAccFollowNode1" presStyleIdx="0" presStyleCnt="3">
        <dgm:presLayoutVars>
          <dgm:bulletEnabled val="1"/>
        </dgm:presLayoutVars>
      </dgm:prSet>
      <dgm:spPr/>
      <dgm:t>
        <a:bodyPr/>
        <a:lstStyle/>
        <a:p>
          <a:endParaRPr lang="tr-TR"/>
        </a:p>
      </dgm:t>
    </dgm:pt>
    <dgm:pt modelId="{80070B76-15CD-4AB8-837B-FE61F92086D7}" type="pres">
      <dgm:prSet presAssocID="{105469D8-419E-4B35-9A6A-C09FEBC15B3B}" presName="FourConn_2-3" presStyleLbl="fgAccFollowNode1" presStyleIdx="1" presStyleCnt="3">
        <dgm:presLayoutVars>
          <dgm:bulletEnabled val="1"/>
        </dgm:presLayoutVars>
      </dgm:prSet>
      <dgm:spPr/>
      <dgm:t>
        <a:bodyPr/>
        <a:lstStyle/>
        <a:p>
          <a:endParaRPr lang="tr-TR"/>
        </a:p>
      </dgm:t>
    </dgm:pt>
    <dgm:pt modelId="{1DF5ADE6-78F2-4B53-A801-86421CDC11DB}" type="pres">
      <dgm:prSet presAssocID="{105469D8-419E-4B35-9A6A-C09FEBC15B3B}" presName="FourConn_3-4" presStyleLbl="fgAccFollowNode1" presStyleIdx="2" presStyleCnt="3">
        <dgm:presLayoutVars>
          <dgm:bulletEnabled val="1"/>
        </dgm:presLayoutVars>
      </dgm:prSet>
      <dgm:spPr/>
      <dgm:t>
        <a:bodyPr/>
        <a:lstStyle/>
        <a:p>
          <a:endParaRPr lang="tr-TR"/>
        </a:p>
      </dgm:t>
    </dgm:pt>
    <dgm:pt modelId="{9FD61C37-1732-432F-A284-8B8683AE33A4}" type="pres">
      <dgm:prSet presAssocID="{105469D8-419E-4B35-9A6A-C09FEBC15B3B}" presName="FourNodes_1_text" presStyleLbl="node1" presStyleIdx="3" presStyleCnt="4">
        <dgm:presLayoutVars>
          <dgm:bulletEnabled val="1"/>
        </dgm:presLayoutVars>
      </dgm:prSet>
      <dgm:spPr/>
      <dgm:t>
        <a:bodyPr/>
        <a:lstStyle/>
        <a:p>
          <a:endParaRPr lang="tr-TR"/>
        </a:p>
      </dgm:t>
    </dgm:pt>
    <dgm:pt modelId="{583613B0-8F27-4B05-AF69-7279ED6A584D}" type="pres">
      <dgm:prSet presAssocID="{105469D8-419E-4B35-9A6A-C09FEBC15B3B}" presName="FourNodes_2_text" presStyleLbl="node1" presStyleIdx="3" presStyleCnt="4">
        <dgm:presLayoutVars>
          <dgm:bulletEnabled val="1"/>
        </dgm:presLayoutVars>
      </dgm:prSet>
      <dgm:spPr/>
      <dgm:t>
        <a:bodyPr/>
        <a:lstStyle/>
        <a:p>
          <a:endParaRPr lang="tr-TR"/>
        </a:p>
      </dgm:t>
    </dgm:pt>
    <dgm:pt modelId="{5900A691-8E3A-45B3-B02C-50DF8C8D34E3}" type="pres">
      <dgm:prSet presAssocID="{105469D8-419E-4B35-9A6A-C09FEBC15B3B}" presName="FourNodes_3_text" presStyleLbl="node1" presStyleIdx="3" presStyleCnt="4">
        <dgm:presLayoutVars>
          <dgm:bulletEnabled val="1"/>
        </dgm:presLayoutVars>
      </dgm:prSet>
      <dgm:spPr/>
      <dgm:t>
        <a:bodyPr/>
        <a:lstStyle/>
        <a:p>
          <a:endParaRPr lang="tr-TR"/>
        </a:p>
      </dgm:t>
    </dgm:pt>
    <dgm:pt modelId="{D91FA841-F9BF-44BB-8F87-C3019C29F3E0}" type="pres">
      <dgm:prSet presAssocID="{105469D8-419E-4B35-9A6A-C09FEBC15B3B}" presName="FourNodes_4_text" presStyleLbl="node1" presStyleIdx="3" presStyleCnt="4">
        <dgm:presLayoutVars>
          <dgm:bulletEnabled val="1"/>
        </dgm:presLayoutVars>
      </dgm:prSet>
      <dgm:spPr/>
      <dgm:t>
        <a:bodyPr/>
        <a:lstStyle/>
        <a:p>
          <a:endParaRPr lang="tr-TR"/>
        </a:p>
      </dgm:t>
    </dgm:pt>
  </dgm:ptLst>
  <dgm:cxnLst>
    <dgm:cxn modelId="{C0E71F4B-E5AE-4CE9-9AA5-D3FC7089D471}" type="presOf" srcId="{3EF59277-053F-4438-9938-3A4CC1AEAA58}" destId="{3AFE5BF3-A3F0-497A-B325-2A7B1DA39ED7}" srcOrd="0" destOrd="0" presId="urn:microsoft.com/office/officeart/2005/8/layout/vProcess5"/>
    <dgm:cxn modelId="{8985945D-A14C-4A95-A80A-4909A823A2FA}" type="presOf" srcId="{FB82649F-C174-4815-B8D2-7044742B3428}" destId="{D91FA841-F9BF-44BB-8F87-C3019C29F3E0}" srcOrd="1" destOrd="0" presId="urn:microsoft.com/office/officeart/2005/8/layout/vProcess5"/>
    <dgm:cxn modelId="{596A1377-18DC-4EA6-8721-A3FE0A5B0731}" type="presOf" srcId="{8609E410-0C3D-4124-B430-7E5AC453DED1}" destId="{3AEB96BE-C144-4D6B-8562-6526E4E7CE0D}" srcOrd="0" destOrd="0" presId="urn:microsoft.com/office/officeart/2005/8/layout/vProcess5"/>
    <dgm:cxn modelId="{7829335A-0FF5-4E9E-9E3B-380DE9B18052}" type="presOf" srcId="{3EF59277-053F-4438-9938-3A4CC1AEAA58}" destId="{5900A691-8E3A-45B3-B02C-50DF8C8D34E3}" srcOrd="1" destOrd="0" presId="urn:microsoft.com/office/officeart/2005/8/layout/vProcess5"/>
    <dgm:cxn modelId="{E70DF28F-5C2F-41FE-8864-8D666EFE1775}" srcId="{105469D8-419E-4B35-9A6A-C09FEBC15B3B}" destId="{3EF59277-053F-4438-9938-3A4CC1AEAA58}" srcOrd="2" destOrd="0" parTransId="{B3476F85-D50F-4FFE-B9E9-79362EF93618}" sibTransId="{A247593B-D46A-441D-9BEB-A400ADB457C5}"/>
    <dgm:cxn modelId="{ECA4A575-56CA-4CD5-B285-4F73236E1D0E}" type="presOf" srcId="{8609E410-0C3D-4124-B430-7E5AC453DED1}" destId="{9FD61C37-1732-432F-A284-8B8683AE33A4}" srcOrd="1" destOrd="0" presId="urn:microsoft.com/office/officeart/2005/8/layout/vProcess5"/>
    <dgm:cxn modelId="{3D984EE2-BF8B-4439-9A2E-000E17394297}" srcId="{105469D8-419E-4B35-9A6A-C09FEBC15B3B}" destId="{0FF78615-2ACF-4E72-9EE0-485C0288A63D}" srcOrd="1" destOrd="0" parTransId="{9F3C61A2-208A-4A2E-9B2F-5D03444454C0}" sibTransId="{978C0815-D31C-41DD-B1B3-F3A11D238EF1}"/>
    <dgm:cxn modelId="{212E12B6-7A06-4215-B55D-D43260778C2A}" type="presOf" srcId="{A247593B-D46A-441D-9BEB-A400ADB457C5}" destId="{1DF5ADE6-78F2-4B53-A801-86421CDC11DB}" srcOrd="0" destOrd="0" presId="urn:microsoft.com/office/officeart/2005/8/layout/vProcess5"/>
    <dgm:cxn modelId="{8C578676-AB86-4351-A22C-739857597728}" srcId="{105469D8-419E-4B35-9A6A-C09FEBC15B3B}" destId="{FB82649F-C174-4815-B8D2-7044742B3428}" srcOrd="3" destOrd="0" parTransId="{842FCBEE-ACAE-4F58-8C09-E0537DC88FD2}" sibTransId="{A17DA3A9-A46C-4879-8974-C5941BD595C9}"/>
    <dgm:cxn modelId="{BF39C077-EFA2-436F-A04F-84A64DD3243C}" type="presOf" srcId="{105469D8-419E-4B35-9A6A-C09FEBC15B3B}" destId="{6005E5F2-B891-41EF-87F0-41FA8801FEB0}" srcOrd="0" destOrd="0" presId="urn:microsoft.com/office/officeart/2005/8/layout/vProcess5"/>
    <dgm:cxn modelId="{3475D5B9-DC6A-404B-B7CE-3712B3EFAE13}" srcId="{105469D8-419E-4B35-9A6A-C09FEBC15B3B}" destId="{8609E410-0C3D-4124-B430-7E5AC453DED1}" srcOrd="0" destOrd="0" parTransId="{7389AB68-AD2F-473A-81A1-23106101A3EC}" sibTransId="{D8FD54CF-5C80-49C4-BED7-947FE7F73C6D}"/>
    <dgm:cxn modelId="{C48D09EB-4887-4A96-B78C-1ABBE047EDFD}" type="presOf" srcId="{0FF78615-2ACF-4E72-9EE0-485C0288A63D}" destId="{583613B0-8F27-4B05-AF69-7279ED6A584D}" srcOrd="1" destOrd="0" presId="urn:microsoft.com/office/officeart/2005/8/layout/vProcess5"/>
    <dgm:cxn modelId="{0D528524-2970-4D2F-A42B-1BDC7064C247}" type="presOf" srcId="{978C0815-D31C-41DD-B1B3-F3A11D238EF1}" destId="{80070B76-15CD-4AB8-837B-FE61F92086D7}" srcOrd="0" destOrd="0" presId="urn:microsoft.com/office/officeart/2005/8/layout/vProcess5"/>
    <dgm:cxn modelId="{2EFCAA7E-9F29-4F01-8C34-E2AADB014489}" type="presOf" srcId="{FB82649F-C174-4815-B8D2-7044742B3428}" destId="{FC49BB6F-73A9-4D7F-B304-BC747A58D022}" srcOrd="0" destOrd="0" presId="urn:microsoft.com/office/officeart/2005/8/layout/vProcess5"/>
    <dgm:cxn modelId="{61FCD138-0125-40D0-9B46-915D9C08899A}" type="presOf" srcId="{0FF78615-2ACF-4E72-9EE0-485C0288A63D}" destId="{D2EE67C9-0329-422A-B0A6-9E40C014CDFB}" srcOrd="0" destOrd="0" presId="urn:microsoft.com/office/officeart/2005/8/layout/vProcess5"/>
    <dgm:cxn modelId="{C979C96A-5DE2-4099-B17E-486471368951}" type="presOf" srcId="{D8FD54CF-5C80-49C4-BED7-947FE7F73C6D}" destId="{517BFDEF-0CB8-47D5-B5E0-C8B3366BF678}" srcOrd="0" destOrd="0" presId="urn:microsoft.com/office/officeart/2005/8/layout/vProcess5"/>
    <dgm:cxn modelId="{2E00D503-8635-4CA6-8839-946A3EA544E0}" type="presParOf" srcId="{6005E5F2-B891-41EF-87F0-41FA8801FEB0}" destId="{F41ADBDE-7B90-4F10-AA8A-B80B98F72685}" srcOrd="0" destOrd="0" presId="urn:microsoft.com/office/officeart/2005/8/layout/vProcess5"/>
    <dgm:cxn modelId="{8AE80BDB-BB59-4086-BB46-40580422D5DB}" type="presParOf" srcId="{6005E5F2-B891-41EF-87F0-41FA8801FEB0}" destId="{3AEB96BE-C144-4D6B-8562-6526E4E7CE0D}" srcOrd="1" destOrd="0" presId="urn:microsoft.com/office/officeart/2005/8/layout/vProcess5"/>
    <dgm:cxn modelId="{2CC244D2-9DCB-48C0-B9C3-A7334CA18E72}" type="presParOf" srcId="{6005E5F2-B891-41EF-87F0-41FA8801FEB0}" destId="{D2EE67C9-0329-422A-B0A6-9E40C014CDFB}" srcOrd="2" destOrd="0" presId="urn:microsoft.com/office/officeart/2005/8/layout/vProcess5"/>
    <dgm:cxn modelId="{24E5F49A-C85F-40C5-9897-731EF0322F3E}" type="presParOf" srcId="{6005E5F2-B891-41EF-87F0-41FA8801FEB0}" destId="{3AFE5BF3-A3F0-497A-B325-2A7B1DA39ED7}" srcOrd="3" destOrd="0" presId="urn:microsoft.com/office/officeart/2005/8/layout/vProcess5"/>
    <dgm:cxn modelId="{CFD3F6BD-FBDD-49E6-ABB8-49B21B0A542F}" type="presParOf" srcId="{6005E5F2-B891-41EF-87F0-41FA8801FEB0}" destId="{FC49BB6F-73A9-4D7F-B304-BC747A58D022}" srcOrd="4" destOrd="0" presId="urn:microsoft.com/office/officeart/2005/8/layout/vProcess5"/>
    <dgm:cxn modelId="{D408C471-5832-4EC0-893C-19825106F705}" type="presParOf" srcId="{6005E5F2-B891-41EF-87F0-41FA8801FEB0}" destId="{517BFDEF-0CB8-47D5-B5E0-C8B3366BF678}" srcOrd="5" destOrd="0" presId="urn:microsoft.com/office/officeart/2005/8/layout/vProcess5"/>
    <dgm:cxn modelId="{2B6719E4-D100-47AF-9C97-323EBD99637F}" type="presParOf" srcId="{6005E5F2-B891-41EF-87F0-41FA8801FEB0}" destId="{80070B76-15CD-4AB8-837B-FE61F92086D7}" srcOrd="6" destOrd="0" presId="urn:microsoft.com/office/officeart/2005/8/layout/vProcess5"/>
    <dgm:cxn modelId="{2B103B08-7C05-436A-8D99-E08B7968FDDF}" type="presParOf" srcId="{6005E5F2-B891-41EF-87F0-41FA8801FEB0}" destId="{1DF5ADE6-78F2-4B53-A801-86421CDC11DB}" srcOrd="7" destOrd="0" presId="urn:microsoft.com/office/officeart/2005/8/layout/vProcess5"/>
    <dgm:cxn modelId="{E18DBBB4-891F-4622-8A8F-E8B3CBB18E61}" type="presParOf" srcId="{6005E5F2-B891-41EF-87F0-41FA8801FEB0}" destId="{9FD61C37-1732-432F-A284-8B8683AE33A4}" srcOrd="8" destOrd="0" presId="urn:microsoft.com/office/officeart/2005/8/layout/vProcess5"/>
    <dgm:cxn modelId="{DF93ACC3-F77D-4051-A708-6ABA1CC999F5}" type="presParOf" srcId="{6005E5F2-B891-41EF-87F0-41FA8801FEB0}" destId="{583613B0-8F27-4B05-AF69-7279ED6A584D}" srcOrd="9" destOrd="0" presId="urn:microsoft.com/office/officeart/2005/8/layout/vProcess5"/>
    <dgm:cxn modelId="{7893E30A-8730-4962-9DAE-9F49AF8C3ACB}" type="presParOf" srcId="{6005E5F2-B891-41EF-87F0-41FA8801FEB0}" destId="{5900A691-8E3A-45B3-B02C-50DF8C8D34E3}" srcOrd="10" destOrd="0" presId="urn:microsoft.com/office/officeart/2005/8/layout/vProcess5"/>
    <dgm:cxn modelId="{F484F9F7-762D-4587-B823-D8FE287D7522}" type="presParOf" srcId="{6005E5F2-B891-41EF-87F0-41FA8801FEB0}" destId="{D91FA841-F9BF-44BB-8F87-C3019C29F3E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7C4ACA-12CB-4C60-8CA5-FBFF565ACF54}" type="doc">
      <dgm:prSet loTypeId="urn:microsoft.com/office/officeart/2008/layout/VerticalCurvedList" loCatId="list" qsTypeId="urn:microsoft.com/office/officeart/2005/8/quickstyle/3d7" qsCatId="3D" csTypeId="urn:microsoft.com/office/officeart/2005/8/colors/colorful1#2" csCatId="colorful" phldr="1"/>
      <dgm:spPr/>
      <dgm:t>
        <a:bodyPr/>
        <a:lstStyle/>
        <a:p>
          <a:endParaRPr lang="tr-TR"/>
        </a:p>
      </dgm:t>
    </dgm:pt>
    <dgm:pt modelId="{E7299B96-CD3D-47DE-A59D-E452C74B9926}">
      <dgm:prSet phldrT="[Metin]" custT="1"/>
      <dgm:spPr/>
      <dgm:t>
        <a:bodyPr/>
        <a:lstStyle/>
        <a:p>
          <a:r>
            <a:rPr lang="tr-TR" sz="2800" dirty="0" smtClean="0">
              <a:effectLst>
                <a:outerShdw blurRad="38100" dist="38100" dir="2700000" algn="tl">
                  <a:srgbClr val="000000">
                    <a:alpha val="43137"/>
                  </a:srgbClr>
                </a:outerShdw>
              </a:effectLst>
              <a:latin typeface="Cambria" pitchFamily="18" charset="0"/>
            </a:rPr>
            <a:t>Doğum öncesi nedenler </a:t>
          </a:r>
          <a:endParaRPr lang="tr-TR" sz="2800" dirty="0">
            <a:effectLst>
              <a:outerShdw blurRad="38100" dist="38100" dir="2700000" algn="tl">
                <a:srgbClr val="000000">
                  <a:alpha val="43137"/>
                </a:srgbClr>
              </a:outerShdw>
            </a:effectLst>
            <a:latin typeface="Cambria" pitchFamily="18" charset="0"/>
          </a:endParaRPr>
        </a:p>
      </dgm:t>
    </dgm:pt>
    <dgm:pt modelId="{76769FD6-4CA1-4581-9CCE-EF85C2E6BAE7}" type="parTrans" cxnId="{09936AA5-CA56-48F9-97FC-ADDF671B4CDD}">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3E79A331-AEF9-4FBF-9BC3-E3E77FCB5C47}" type="sibTrans" cxnId="{09936AA5-CA56-48F9-97FC-ADDF671B4CDD}">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0A0EE116-6875-4BE3-90B8-79BADAF32E30}">
      <dgm:prSet phldrT="[Metin]" custT="1"/>
      <dgm:spPr/>
      <dgm:t>
        <a:bodyPr/>
        <a:lstStyle/>
        <a:p>
          <a:r>
            <a:rPr lang="tr-TR" sz="2800" dirty="0" smtClean="0">
              <a:effectLst>
                <a:outerShdw blurRad="38100" dist="38100" dir="2700000" algn="tl">
                  <a:srgbClr val="000000">
                    <a:alpha val="43137"/>
                  </a:srgbClr>
                </a:outerShdw>
              </a:effectLst>
              <a:latin typeface="Cambria" pitchFamily="18" charset="0"/>
            </a:rPr>
            <a:t>Doğum anı nedenler</a:t>
          </a:r>
          <a:endParaRPr lang="tr-TR" sz="2800" dirty="0">
            <a:effectLst>
              <a:outerShdw blurRad="38100" dist="38100" dir="2700000" algn="tl">
                <a:srgbClr val="000000">
                  <a:alpha val="43137"/>
                </a:srgbClr>
              </a:outerShdw>
            </a:effectLst>
            <a:latin typeface="Cambria" pitchFamily="18" charset="0"/>
          </a:endParaRPr>
        </a:p>
      </dgm:t>
    </dgm:pt>
    <dgm:pt modelId="{A411B237-C4C4-44B6-A1C4-B94B8143A8B2}" type="parTrans" cxnId="{81161DF3-C644-4CA5-ACEF-D0CFFD5D1D5C}">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BB38105A-AD57-486D-AD34-450439C60DC8}" type="sibTrans" cxnId="{81161DF3-C644-4CA5-ACEF-D0CFFD5D1D5C}">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F12DB502-B200-4968-8304-11E6818BE769}">
      <dgm:prSet phldrT="[Metin]" custT="1"/>
      <dgm:spPr/>
      <dgm:t>
        <a:bodyPr/>
        <a:lstStyle/>
        <a:p>
          <a:r>
            <a:rPr lang="tr-TR" sz="2800" dirty="0" smtClean="0">
              <a:effectLst>
                <a:outerShdw blurRad="38100" dist="38100" dir="2700000" algn="tl">
                  <a:srgbClr val="000000">
                    <a:alpha val="43137"/>
                  </a:srgbClr>
                </a:outerShdw>
              </a:effectLst>
              <a:latin typeface="Cambria" pitchFamily="18" charset="0"/>
            </a:rPr>
            <a:t>Doğum sonrası nedenler</a:t>
          </a:r>
          <a:endParaRPr lang="tr-TR" sz="2800" dirty="0">
            <a:effectLst>
              <a:outerShdw blurRad="38100" dist="38100" dir="2700000" algn="tl">
                <a:srgbClr val="000000">
                  <a:alpha val="43137"/>
                </a:srgbClr>
              </a:outerShdw>
            </a:effectLst>
            <a:latin typeface="Cambria" pitchFamily="18" charset="0"/>
          </a:endParaRPr>
        </a:p>
      </dgm:t>
    </dgm:pt>
    <dgm:pt modelId="{7D56DE77-11B1-481D-A53B-396B452741FE}" type="parTrans" cxnId="{420DB622-115F-435A-9B14-9D96AF3E7F72}">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713789E6-8A6A-4091-93B6-CA7AB2274474}" type="sibTrans" cxnId="{420DB622-115F-435A-9B14-9D96AF3E7F72}">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E2EE711E-04FD-4C5D-9DA5-E1CB42A2F01D}" type="pres">
      <dgm:prSet presAssocID="{797C4ACA-12CB-4C60-8CA5-FBFF565ACF54}" presName="Name0" presStyleCnt="0">
        <dgm:presLayoutVars>
          <dgm:chMax val="7"/>
          <dgm:chPref val="7"/>
          <dgm:dir/>
        </dgm:presLayoutVars>
      </dgm:prSet>
      <dgm:spPr/>
      <dgm:t>
        <a:bodyPr/>
        <a:lstStyle/>
        <a:p>
          <a:endParaRPr lang="tr-TR"/>
        </a:p>
      </dgm:t>
    </dgm:pt>
    <dgm:pt modelId="{287197D5-5183-4ED1-B2EC-D565AEB0E452}" type="pres">
      <dgm:prSet presAssocID="{797C4ACA-12CB-4C60-8CA5-FBFF565ACF54}" presName="Name1" presStyleCnt="0"/>
      <dgm:spPr/>
      <dgm:t>
        <a:bodyPr/>
        <a:lstStyle/>
        <a:p>
          <a:endParaRPr lang="tr-TR"/>
        </a:p>
      </dgm:t>
    </dgm:pt>
    <dgm:pt modelId="{CB7CFE95-33B3-4465-BC88-69C196E7C753}" type="pres">
      <dgm:prSet presAssocID="{797C4ACA-12CB-4C60-8CA5-FBFF565ACF54}" presName="cycle" presStyleCnt="0"/>
      <dgm:spPr/>
      <dgm:t>
        <a:bodyPr/>
        <a:lstStyle/>
        <a:p>
          <a:endParaRPr lang="tr-TR"/>
        </a:p>
      </dgm:t>
    </dgm:pt>
    <dgm:pt modelId="{0F0C9337-B021-4226-9BB8-FF5F5CC3A57E}" type="pres">
      <dgm:prSet presAssocID="{797C4ACA-12CB-4C60-8CA5-FBFF565ACF54}" presName="srcNode" presStyleLbl="node1" presStyleIdx="0" presStyleCnt="3"/>
      <dgm:spPr/>
      <dgm:t>
        <a:bodyPr/>
        <a:lstStyle/>
        <a:p>
          <a:endParaRPr lang="tr-TR"/>
        </a:p>
      </dgm:t>
    </dgm:pt>
    <dgm:pt modelId="{B6A3FD84-8372-46D8-B61A-A592DDEC51CD}" type="pres">
      <dgm:prSet presAssocID="{797C4ACA-12CB-4C60-8CA5-FBFF565ACF54}" presName="conn" presStyleLbl="parChTrans1D2" presStyleIdx="0" presStyleCnt="1"/>
      <dgm:spPr/>
      <dgm:t>
        <a:bodyPr/>
        <a:lstStyle/>
        <a:p>
          <a:endParaRPr lang="tr-TR"/>
        </a:p>
      </dgm:t>
    </dgm:pt>
    <dgm:pt modelId="{1C6287B6-58CD-498D-8897-4DCFBB47A0C2}" type="pres">
      <dgm:prSet presAssocID="{797C4ACA-12CB-4C60-8CA5-FBFF565ACF54}" presName="extraNode" presStyleLbl="node1" presStyleIdx="0" presStyleCnt="3"/>
      <dgm:spPr/>
      <dgm:t>
        <a:bodyPr/>
        <a:lstStyle/>
        <a:p>
          <a:endParaRPr lang="tr-TR"/>
        </a:p>
      </dgm:t>
    </dgm:pt>
    <dgm:pt modelId="{599B78CF-912F-4202-80EB-3A8A8C29004B}" type="pres">
      <dgm:prSet presAssocID="{797C4ACA-12CB-4C60-8CA5-FBFF565ACF54}" presName="dstNode" presStyleLbl="node1" presStyleIdx="0" presStyleCnt="3"/>
      <dgm:spPr/>
      <dgm:t>
        <a:bodyPr/>
        <a:lstStyle/>
        <a:p>
          <a:endParaRPr lang="tr-TR"/>
        </a:p>
      </dgm:t>
    </dgm:pt>
    <dgm:pt modelId="{240773C7-EA10-4A39-A813-70E4A45E3ADE}" type="pres">
      <dgm:prSet presAssocID="{E7299B96-CD3D-47DE-A59D-E452C74B9926}" presName="text_1" presStyleLbl="node1" presStyleIdx="0" presStyleCnt="3">
        <dgm:presLayoutVars>
          <dgm:bulletEnabled val="1"/>
        </dgm:presLayoutVars>
      </dgm:prSet>
      <dgm:spPr/>
      <dgm:t>
        <a:bodyPr/>
        <a:lstStyle/>
        <a:p>
          <a:endParaRPr lang="tr-TR"/>
        </a:p>
      </dgm:t>
    </dgm:pt>
    <dgm:pt modelId="{141C2F7B-31BE-4471-B21C-C96FB38F976B}" type="pres">
      <dgm:prSet presAssocID="{E7299B96-CD3D-47DE-A59D-E452C74B9926}" presName="accent_1" presStyleCnt="0"/>
      <dgm:spPr/>
      <dgm:t>
        <a:bodyPr/>
        <a:lstStyle/>
        <a:p>
          <a:endParaRPr lang="tr-TR"/>
        </a:p>
      </dgm:t>
    </dgm:pt>
    <dgm:pt modelId="{31721375-7C16-465D-9D84-F4754DF46659}" type="pres">
      <dgm:prSet presAssocID="{E7299B96-CD3D-47DE-A59D-E452C74B9926}" presName="accentRepeatNode" presStyleLbl="solidFgAcc1" presStyleIdx="0" presStyleCnt="3"/>
      <dgm:spPr/>
      <dgm:t>
        <a:bodyPr/>
        <a:lstStyle/>
        <a:p>
          <a:endParaRPr lang="tr-TR"/>
        </a:p>
      </dgm:t>
    </dgm:pt>
    <dgm:pt modelId="{54DA5264-9C14-4603-8813-12CB72687FCE}" type="pres">
      <dgm:prSet presAssocID="{0A0EE116-6875-4BE3-90B8-79BADAF32E30}" presName="text_2" presStyleLbl="node1" presStyleIdx="1" presStyleCnt="3">
        <dgm:presLayoutVars>
          <dgm:bulletEnabled val="1"/>
        </dgm:presLayoutVars>
      </dgm:prSet>
      <dgm:spPr/>
      <dgm:t>
        <a:bodyPr/>
        <a:lstStyle/>
        <a:p>
          <a:endParaRPr lang="tr-TR"/>
        </a:p>
      </dgm:t>
    </dgm:pt>
    <dgm:pt modelId="{306C8180-9362-4F90-9691-E1B6146B26E9}" type="pres">
      <dgm:prSet presAssocID="{0A0EE116-6875-4BE3-90B8-79BADAF32E30}" presName="accent_2" presStyleCnt="0"/>
      <dgm:spPr/>
      <dgm:t>
        <a:bodyPr/>
        <a:lstStyle/>
        <a:p>
          <a:endParaRPr lang="tr-TR"/>
        </a:p>
      </dgm:t>
    </dgm:pt>
    <dgm:pt modelId="{B41D706C-A1E0-4949-95F2-CE5FF9B8EDF4}" type="pres">
      <dgm:prSet presAssocID="{0A0EE116-6875-4BE3-90B8-79BADAF32E30}" presName="accentRepeatNode" presStyleLbl="solidFgAcc1" presStyleIdx="1" presStyleCnt="3"/>
      <dgm:spPr/>
      <dgm:t>
        <a:bodyPr/>
        <a:lstStyle/>
        <a:p>
          <a:endParaRPr lang="tr-TR"/>
        </a:p>
      </dgm:t>
    </dgm:pt>
    <dgm:pt modelId="{C61DD601-D2A9-4A61-A3AE-B2B89865915C}" type="pres">
      <dgm:prSet presAssocID="{F12DB502-B200-4968-8304-11E6818BE769}" presName="text_3" presStyleLbl="node1" presStyleIdx="2" presStyleCnt="3" custScaleX="98777" custScaleY="86061">
        <dgm:presLayoutVars>
          <dgm:bulletEnabled val="1"/>
        </dgm:presLayoutVars>
      </dgm:prSet>
      <dgm:spPr/>
      <dgm:t>
        <a:bodyPr/>
        <a:lstStyle/>
        <a:p>
          <a:endParaRPr lang="tr-TR"/>
        </a:p>
      </dgm:t>
    </dgm:pt>
    <dgm:pt modelId="{801C8D96-7F05-4C8A-B5E3-740D18D8BEF7}" type="pres">
      <dgm:prSet presAssocID="{F12DB502-B200-4968-8304-11E6818BE769}" presName="accent_3" presStyleCnt="0"/>
      <dgm:spPr/>
      <dgm:t>
        <a:bodyPr/>
        <a:lstStyle/>
        <a:p>
          <a:endParaRPr lang="tr-TR"/>
        </a:p>
      </dgm:t>
    </dgm:pt>
    <dgm:pt modelId="{BF127713-9ACA-45D9-90AB-236B391A60D7}" type="pres">
      <dgm:prSet presAssocID="{F12DB502-B200-4968-8304-11E6818BE769}" presName="accentRepeatNode" presStyleLbl="solidFgAcc1" presStyleIdx="2" presStyleCnt="3"/>
      <dgm:spPr/>
      <dgm:t>
        <a:bodyPr/>
        <a:lstStyle/>
        <a:p>
          <a:endParaRPr lang="tr-TR"/>
        </a:p>
      </dgm:t>
    </dgm:pt>
  </dgm:ptLst>
  <dgm:cxnLst>
    <dgm:cxn modelId="{7FA67DB4-CCEF-4B1A-B3BF-7096D3994640}" type="presOf" srcId="{3E79A331-AEF9-4FBF-9BC3-E3E77FCB5C47}" destId="{B6A3FD84-8372-46D8-B61A-A592DDEC51CD}" srcOrd="0" destOrd="0" presId="urn:microsoft.com/office/officeart/2008/layout/VerticalCurvedList"/>
    <dgm:cxn modelId="{CE6786DE-C262-4A9F-81FD-4F72C8B020E1}" type="presOf" srcId="{0A0EE116-6875-4BE3-90B8-79BADAF32E30}" destId="{54DA5264-9C14-4603-8813-12CB72687FCE}" srcOrd="0" destOrd="0" presId="urn:microsoft.com/office/officeart/2008/layout/VerticalCurvedList"/>
    <dgm:cxn modelId="{D10386B0-DF17-4F16-A325-27D6F2E50BD9}" type="presOf" srcId="{E7299B96-CD3D-47DE-A59D-E452C74B9926}" destId="{240773C7-EA10-4A39-A813-70E4A45E3ADE}" srcOrd="0" destOrd="0" presId="urn:microsoft.com/office/officeart/2008/layout/VerticalCurvedList"/>
    <dgm:cxn modelId="{420DB622-115F-435A-9B14-9D96AF3E7F72}" srcId="{797C4ACA-12CB-4C60-8CA5-FBFF565ACF54}" destId="{F12DB502-B200-4968-8304-11E6818BE769}" srcOrd="2" destOrd="0" parTransId="{7D56DE77-11B1-481D-A53B-396B452741FE}" sibTransId="{713789E6-8A6A-4091-93B6-CA7AB2274474}"/>
    <dgm:cxn modelId="{C452A421-EF7A-4AC8-A3C2-9CD5EC1C7DC5}" type="presOf" srcId="{F12DB502-B200-4968-8304-11E6818BE769}" destId="{C61DD601-D2A9-4A61-A3AE-B2B89865915C}" srcOrd="0" destOrd="0" presId="urn:microsoft.com/office/officeart/2008/layout/VerticalCurvedList"/>
    <dgm:cxn modelId="{81161DF3-C644-4CA5-ACEF-D0CFFD5D1D5C}" srcId="{797C4ACA-12CB-4C60-8CA5-FBFF565ACF54}" destId="{0A0EE116-6875-4BE3-90B8-79BADAF32E30}" srcOrd="1" destOrd="0" parTransId="{A411B237-C4C4-44B6-A1C4-B94B8143A8B2}" sibTransId="{BB38105A-AD57-486D-AD34-450439C60DC8}"/>
    <dgm:cxn modelId="{677C9605-ACB5-4DA0-8BFE-67245A634B6C}" type="presOf" srcId="{797C4ACA-12CB-4C60-8CA5-FBFF565ACF54}" destId="{E2EE711E-04FD-4C5D-9DA5-E1CB42A2F01D}" srcOrd="0" destOrd="0" presId="urn:microsoft.com/office/officeart/2008/layout/VerticalCurvedList"/>
    <dgm:cxn modelId="{09936AA5-CA56-48F9-97FC-ADDF671B4CDD}" srcId="{797C4ACA-12CB-4C60-8CA5-FBFF565ACF54}" destId="{E7299B96-CD3D-47DE-A59D-E452C74B9926}" srcOrd="0" destOrd="0" parTransId="{76769FD6-4CA1-4581-9CCE-EF85C2E6BAE7}" sibTransId="{3E79A331-AEF9-4FBF-9BC3-E3E77FCB5C47}"/>
    <dgm:cxn modelId="{7180B3C0-3328-4F48-A38A-87684738FA90}" type="presParOf" srcId="{E2EE711E-04FD-4C5D-9DA5-E1CB42A2F01D}" destId="{287197D5-5183-4ED1-B2EC-D565AEB0E452}" srcOrd="0" destOrd="0" presId="urn:microsoft.com/office/officeart/2008/layout/VerticalCurvedList"/>
    <dgm:cxn modelId="{EC10047B-ED0E-423A-842E-397B3078AF8C}" type="presParOf" srcId="{287197D5-5183-4ED1-B2EC-D565AEB0E452}" destId="{CB7CFE95-33B3-4465-BC88-69C196E7C753}" srcOrd="0" destOrd="0" presId="urn:microsoft.com/office/officeart/2008/layout/VerticalCurvedList"/>
    <dgm:cxn modelId="{2EA960E7-9B52-4F59-A2F9-ED2AAB3027F5}" type="presParOf" srcId="{CB7CFE95-33B3-4465-BC88-69C196E7C753}" destId="{0F0C9337-B021-4226-9BB8-FF5F5CC3A57E}" srcOrd="0" destOrd="0" presId="urn:microsoft.com/office/officeart/2008/layout/VerticalCurvedList"/>
    <dgm:cxn modelId="{53F45DAA-93A3-4074-B87E-963BA98951BC}" type="presParOf" srcId="{CB7CFE95-33B3-4465-BC88-69C196E7C753}" destId="{B6A3FD84-8372-46D8-B61A-A592DDEC51CD}" srcOrd="1" destOrd="0" presId="urn:microsoft.com/office/officeart/2008/layout/VerticalCurvedList"/>
    <dgm:cxn modelId="{F92F9313-97F5-4F1E-8FC5-12AD27D15C4B}" type="presParOf" srcId="{CB7CFE95-33B3-4465-BC88-69C196E7C753}" destId="{1C6287B6-58CD-498D-8897-4DCFBB47A0C2}" srcOrd="2" destOrd="0" presId="urn:microsoft.com/office/officeart/2008/layout/VerticalCurvedList"/>
    <dgm:cxn modelId="{F4439EF8-9113-48A7-9CA5-37765FF808C3}" type="presParOf" srcId="{CB7CFE95-33B3-4465-BC88-69C196E7C753}" destId="{599B78CF-912F-4202-80EB-3A8A8C29004B}" srcOrd="3" destOrd="0" presId="urn:microsoft.com/office/officeart/2008/layout/VerticalCurvedList"/>
    <dgm:cxn modelId="{CA4A9DDF-03CF-4F4B-B653-54D61B313C68}" type="presParOf" srcId="{287197D5-5183-4ED1-B2EC-D565AEB0E452}" destId="{240773C7-EA10-4A39-A813-70E4A45E3ADE}" srcOrd="1" destOrd="0" presId="urn:microsoft.com/office/officeart/2008/layout/VerticalCurvedList"/>
    <dgm:cxn modelId="{CF1FD392-BB52-47CB-AD24-17EA96C8E676}" type="presParOf" srcId="{287197D5-5183-4ED1-B2EC-D565AEB0E452}" destId="{141C2F7B-31BE-4471-B21C-C96FB38F976B}" srcOrd="2" destOrd="0" presId="urn:microsoft.com/office/officeart/2008/layout/VerticalCurvedList"/>
    <dgm:cxn modelId="{6BAD5945-7BD9-4625-8053-8254172E4589}" type="presParOf" srcId="{141C2F7B-31BE-4471-B21C-C96FB38F976B}" destId="{31721375-7C16-465D-9D84-F4754DF46659}" srcOrd="0" destOrd="0" presId="urn:microsoft.com/office/officeart/2008/layout/VerticalCurvedList"/>
    <dgm:cxn modelId="{52630B7F-D52C-4E81-B30C-1A234C3A0666}" type="presParOf" srcId="{287197D5-5183-4ED1-B2EC-D565AEB0E452}" destId="{54DA5264-9C14-4603-8813-12CB72687FCE}" srcOrd="3" destOrd="0" presId="urn:microsoft.com/office/officeart/2008/layout/VerticalCurvedList"/>
    <dgm:cxn modelId="{1090AC82-424B-472F-8B52-38046F885C64}" type="presParOf" srcId="{287197D5-5183-4ED1-B2EC-D565AEB0E452}" destId="{306C8180-9362-4F90-9691-E1B6146B26E9}" srcOrd="4" destOrd="0" presId="urn:microsoft.com/office/officeart/2008/layout/VerticalCurvedList"/>
    <dgm:cxn modelId="{9FC5ABA7-0DDC-4892-9DE2-35FB49F42407}" type="presParOf" srcId="{306C8180-9362-4F90-9691-E1B6146B26E9}" destId="{B41D706C-A1E0-4949-95F2-CE5FF9B8EDF4}" srcOrd="0" destOrd="0" presId="urn:microsoft.com/office/officeart/2008/layout/VerticalCurvedList"/>
    <dgm:cxn modelId="{9864C470-2C83-44D2-960E-625954060DDF}" type="presParOf" srcId="{287197D5-5183-4ED1-B2EC-D565AEB0E452}" destId="{C61DD601-D2A9-4A61-A3AE-B2B89865915C}" srcOrd="5" destOrd="0" presId="urn:microsoft.com/office/officeart/2008/layout/VerticalCurvedList"/>
    <dgm:cxn modelId="{721377F7-4473-4CC9-B842-7E310238A546}" type="presParOf" srcId="{287197D5-5183-4ED1-B2EC-D565AEB0E452}" destId="{801C8D96-7F05-4C8A-B5E3-740D18D8BEF7}" srcOrd="6" destOrd="0" presId="urn:microsoft.com/office/officeart/2008/layout/VerticalCurvedList"/>
    <dgm:cxn modelId="{E3A03AB2-E0AD-4729-BA84-58031DBBA588}" type="presParOf" srcId="{801C8D96-7F05-4C8A-B5E3-740D18D8BEF7}" destId="{BF127713-9ACA-45D9-90AB-236B391A60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89CD23-C054-48B2-9CB8-FADB9A941BCB}" type="doc">
      <dgm:prSet loTypeId="urn:microsoft.com/office/officeart/2008/layout/PictureStrips" loCatId="list" qsTypeId="urn:microsoft.com/office/officeart/2005/8/quickstyle/simple1" qsCatId="simple" csTypeId="urn:microsoft.com/office/officeart/2005/8/colors/accent6_1" csCatId="accent6" phldr="1"/>
      <dgm:spPr/>
      <dgm:t>
        <a:bodyPr/>
        <a:lstStyle/>
        <a:p>
          <a:endParaRPr lang="tr-TR"/>
        </a:p>
      </dgm:t>
    </dgm:pt>
    <dgm:pt modelId="{A292C5CA-F7E5-4E44-B0C7-DF235F5EFCC9}">
      <dgm:prSet phldrT="[Metin]" custT="1">
        <dgm:style>
          <a:lnRef idx="1">
            <a:schemeClr val="accent3"/>
          </a:lnRef>
          <a:fillRef idx="2">
            <a:schemeClr val="accent3"/>
          </a:fillRef>
          <a:effectRef idx="1">
            <a:schemeClr val="accent3"/>
          </a:effectRef>
          <a:fontRef idx="minor">
            <a:schemeClr val="dk1"/>
          </a:fontRef>
        </dgm:style>
      </dgm:prSet>
      <dgm:spPr>
        <a:ln/>
      </dgm:spPr>
      <dgm:t>
        <a:bodyPr/>
        <a:lstStyle/>
        <a:p>
          <a:r>
            <a:rPr lang="tr-TR" sz="2800" dirty="0" err="1" smtClean="0">
              <a:effectLst>
                <a:outerShdw blurRad="38100" dist="38100" dir="2700000" algn="tl">
                  <a:srgbClr val="000000">
                    <a:alpha val="43137"/>
                  </a:srgbClr>
                </a:outerShdw>
              </a:effectLst>
              <a:latin typeface="Cambria" pitchFamily="18" charset="0"/>
            </a:rPr>
            <a:t>Kromozomal</a:t>
          </a:r>
          <a:r>
            <a:rPr lang="tr-TR" sz="2800" dirty="0" smtClean="0">
              <a:effectLst>
                <a:outerShdw blurRad="38100" dist="38100" dir="2700000" algn="tl">
                  <a:srgbClr val="000000">
                    <a:alpha val="43137"/>
                  </a:srgbClr>
                </a:outerShdw>
              </a:effectLst>
              <a:latin typeface="Cambria" pitchFamily="18" charset="0"/>
            </a:rPr>
            <a:t> Bozukluklar</a:t>
          </a:r>
          <a:endParaRPr lang="tr-TR" sz="2800" dirty="0">
            <a:effectLst>
              <a:outerShdw blurRad="38100" dist="38100" dir="2700000" algn="tl">
                <a:srgbClr val="000000">
                  <a:alpha val="43137"/>
                </a:srgbClr>
              </a:outerShdw>
            </a:effectLst>
            <a:latin typeface="Cambria" pitchFamily="18" charset="0"/>
          </a:endParaRPr>
        </a:p>
      </dgm:t>
    </dgm:pt>
    <dgm:pt modelId="{89CA3EE2-8E4E-4273-9A80-23F3BB930532}" type="parTrans" cxnId="{C399A245-BC10-4E93-8413-F8D091341E13}">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C4D74EAD-412D-448D-9901-20F440025630}" type="sibTrans" cxnId="{C399A245-BC10-4E93-8413-F8D091341E13}">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3F0F2671-A115-4C40-B18B-4B2D7DA7CECD}">
      <dgm:prSet phldrT="[Metin]" custT="1">
        <dgm:style>
          <a:lnRef idx="1">
            <a:schemeClr val="accent5"/>
          </a:lnRef>
          <a:fillRef idx="2">
            <a:schemeClr val="accent5"/>
          </a:fillRef>
          <a:effectRef idx="1">
            <a:schemeClr val="accent5"/>
          </a:effectRef>
          <a:fontRef idx="minor">
            <a:schemeClr val="dk1"/>
          </a:fontRef>
        </dgm:style>
      </dgm:prSet>
      <dgm:spPr>
        <a:ln/>
      </dgm:spPr>
      <dgm:t>
        <a:bodyPr/>
        <a:lstStyle/>
        <a:p>
          <a:r>
            <a:rPr lang="tr-TR" sz="2800" dirty="0" smtClean="0">
              <a:effectLst>
                <a:outerShdw blurRad="38100" dist="38100" dir="2700000" algn="tl">
                  <a:srgbClr val="000000">
                    <a:alpha val="43137"/>
                  </a:srgbClr>
                </a:outerShdw>
              </a:effectLst>
              <a:latin typeface="Cambria" pitchFamily="18" charset="0"/>
            </a:rPr>
            <a:t>Beyin Gelişimiyle İlgili Sorunlar</a:t>
          </a:r>
          <a:endParaRPr lang="tr-TR" sz="2800" dirty="0">
            <a:effectLst>
              <a:outerShdw blurRad="38100" dist="38100" dir="2700000" algn="tl">
                <a:srgbClr val="000000">
                  <a:alpha val="43137"/>
                </a:srgbClr>
              </a:outerShdw>
            </a:effectLst>
            <a:latin typeface="Cambria" pitchFamily="18" charset="0"/>
          </a:endParaRPr>
        </a:p>
      </dgm:t>
    </dgm:pt>
    <dgm:pt modelId="{86E35DBB-C832-49FD-B580-2BB056981A16}" type="parTrans" cxnId="{C2B3E5F8-469A-465F-BE21-A198342BDF79}">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542EB841-8D22-4913-A888-34A793E5DC2B}" type="sibTrans" cxnId="{C2B3E5F8-469A-465F-BE21-A198342BDF79}">
      <dgm:prSet/>
      <dgm:spPr/>
      <dgm:t>
        <a:bodyPr/>
        <a:lstStyle/>
        <a:p>
          <a:endParaRPr lang="tr-TR" sz="2800">
            <a:effectLst>
              <a:outerShdw blurRad="38100" dist="38100" dir="2700000" algn="tl">
                <a:srgbClr val="000000">
                  <a:alpha val="43137"/>
                </a:srgbClr>
              </a:outerShdw>
            </a:effectLst>
            <a:latin typeface="Cambria" pitchFamily="18" charset="0"/>
          </a:endParaRPr>
        </a:p>
      </dgm:t>
    </dgm:pt>
    <dgm:pt modelId="{12B44EB6-64D3-4D79-B2DB-CFFA34A5D755}">
      <dgm:prSet phldrT="[Metin]">
        <dgm:style>
          <a:lnRef idx="1">
            <a:schemeClr val="accent3"/>
          </a:lnRef>
          <a:fillRef idx="2">
            <a:schemeClr val="accent3"/>
          </a:fillRef>
          <a:effectRef idx="1">
            <a:schemeClr val="accent3"/>
          </a:effectRef>
          <a:fontRef idx="minor">
            <a:schemeClr val="dk1"/>
          </a:fontRef>
        </dgm:style>
      </dgm:prSet>
      <dgm:spPr>
        <a:ln/>
      </dgm:spPr>
      <dgm:t>
        <a:bodyPr/>
        <a:lstStyle/>
        <a:p>
          <a:r>
            <a:rPr lang="tr-TR" dirty="0" smtClean="0">
              <a:effectLst>
                <a:outerShdw blurRad="38100" dist="38100" dir="2700000" algn="tl">
                  <a:srgbClr val="000000">
                    <a:alpha val="43137"/>
                  </a:srgbClr>
                </a:outerShdw>
              </a:effectLst>
              <a:latin typeface="Cambria" pitchFamily="18" charset="0"/>
            </a:rPr>
            <a:t>Çevresel Etkiler</a:t>
          </a:r>
          <a:endParaRPr lang="tr-TR" dirty="0">
            <a:effectLst>
              <a:outerShdw blurRad="38100" dist="38100" dir="2700000" algn="tl">
                <a:srgbClr val="000000">
                  <a:alpha val="43137"/>
                </a:srgbClr>
              </a:outerShdw>
            </a:effectLst>
            <a:latin typeface="Cambria" pitchFamily="18" charset="0"/>
          </a:endParaRPr>
        </a:p>
      </dgm:t>
    </dgm:pt>
    <dgm:pt modelId="{8EF8803C-5D6E-44BE-B3DF-07F4B4894773}" type="parTrans" cxnId="{5407D436-BFF4-42ED-ABAD-B55CD912511E}">
      <dgm:prSet/>
      <dgm:spPr/>
      <dgm:t>
        <a:bodyPr/>
        <a:lstStyle/>
        <a:p>
          <a:endParaRPr lang="tr-TR"/>
        </a:p>
      </dgm:t>
    </dgm:pt>
    <dgm:pt modelId="{E647F4F4-4DDD-4787-98B6-82FE8012BE52}" type="sibTrans" cxnId="{5407D436-BFF4-42ED-ABAD-B55CD912511E}">
      <dgm:prSet/>
      <dgm:spPr/>
      <dgm:t>
        <a:bodyPr/>
        <a:lstStyle/>
        <a:p>
          <a:endParaRPr lang="tr-TR"/>
        </a:p>
      </dgm:t>
    </dgm:pt>
    <dgm:pt modelId="{E96A13F4-3C21-4001-81F0-A1C66810716E}">
      <dgm:prSet phldrT="[Metin]">
        <dgm:style>
          <a:lnRef idx="1">
            <a:schemeClr val="accent3"/>
          </a:lnRef>
          <a:fillRef idx="2">
            <a:schemeClr val="accent3"/>
          </a:fillRef>
          <a:effectRef idx="1">
            <a:schemeClr val="accent3"/>
          </a:effectRef>
          <a:fontRef idx="minor">
            <a:schemeClr val="dk1"/>
          </a:fontRef>
        </dgm:style>
      </dgm:prSet>
      <dgm:spPr>
        <a:ln/>
      </dgm:spPr>
      <dgm:t>
        <a:bodyPr/>
        <a:lstStyle/>
        <a:p>
          <a:r>
            <a:rPr lang="tr-TR" dirty="0" smtClean="0">
              <a:effectLst>
                <a:outerShdw blurRad="38100" dist="38100" dir="2700000" algn="tl">
                  <a:srgbClr val="000000">
                    <a:alpha val="43137"/>
                  </a:srgbClr>
                </a:outerShdw>
              </a:effectLst>
              <a:latin typeface="Cambria" pitchFamily="18" charset="0"/>
            </a:rPr>
            <a:t>Metabolizma Sorunları</a:t>
          </a:r>
          <a:endParaRPr lang="tr-TR" dirty="0">
            <a:effectLst>
              <a:outerShdw blurRad="38100" dist="38100" dir="2700000" algn="tl">
                <a:srgbClr val="000000">
                  <a:alpha val="43137"/>
                </a:srgbClr>
              </a:outerShdw>
            </a:effectLst>
            <a:latin typeface="Cambria" pitchFamily="18" charset="0"/>
          </a:endParaRPr>
        </a:p>
      </dgm:t>
    </dgm:pt>
    <dgm:pt modelId="{3594C3E3-66C2-4EFD-B2F9-9781519A7E1F}" type="parTrans" cxnId="{64CEB1FF-A076-44C8-8407-95535A033CAD}">
      <dgm:prSet/>
      <dgm:spPr/>
      <dgm:t>
        <a:bodyPr/>
        <a:lstStyle/>
        <a:p>
          <a:endParaRPr lang="tr-TR"/>
        </a:p>
      </dgm:t>
    </dgm:pt>
    <dgm:pt modelId="{64AF2DD2-A868-4DC1-9771-26200C9CDE50}" type="sibTrans" cxnId="{64CEB1FF-A076-44C8-8407-95535A033CAD}">
      <dgm:prSet/>
      <dgm:spPr/>
      <dgm:t>
        <a:bodyPr/>
        <a:lstStyle/>
        <a:p>
          <a:endParaRPr lang="tr-TR"/>
        </a:p>
      </dgm:t>
    </dgm:pt>
    <dgm:pt modelId="{59726A1C-90A8-40C7-8372-A3E25CEEBACB}" type="pres">
      <dgm:prSet presAssocID="{B189CD23-C054-48B2-9CB8-FADB9A941BCB}" presName="Name0" presStyleCnt="0">
        <dgm:presLayoutVars>
          <dgm:dir/>
          <dgm:resizeHandles val="exact"/>
        </dgm:presLayoutVars>
      </dgm:prSet>
      <dgm:spPr/>
      <dgm:t>
        <a:bodyPr/>
        <a:lstStyle/>
        <a:p>
          <a:endParaRPr lang="tr-TR"/>
        </a:p>
      </dgm:t>
    </dgm:pt>
    <dgm:pt modelId="{5DDE87C1-E90C-404D-95D4-C9D5FE687982}" type="pres">
      <dgm:prSet presAssocID="{A292C5CA-F7E5-4E44-B0C7-DF235F5EFCC9}" presName="composite" presStyleCnt="0"/>
      <dgm:spPr/>
      <dgm:t>
        <a:bodyPr/>
        <a:lstStyle/>
        <a:p>
          <a:endParaRPr lang="tr-TR"/>
        </a:p>
      </dgm:t>
    </dgm:pt>
    <dgm:pt modelId="{F63FB6C5-2E69-4F0C-92E5-3BEBA89C6B7A}" type="pres">
      <dgm:prSet presAssocID="{A292C5CA-F7E5-4E44-B0C7-DF235F5EFCC9}" presName="rect1" presStyleLbl="trAlignAcc1" presStyleIdx="0" presStyleCnt="4">
        <dgm:presLayoutVars>
          <dgm:bulletEnabled val="1"/>
        </dgm:presLayoutVars>
      </dgm:prSet>
      <dgm:spPr/>
      <dgm:t>
        <a:bodyPr/>
        <a:lstStyle/>
        <a:p>
          <a:endParaRPr lang="tr-TR"/>
        </a:p>
      </dgm:t>
    </dgm:pt>
    <dgm:pt modelId="{F018E462-EF5B-4103-99A4-FFC39F061522}" type="pres">
      <dgm:prSet presAssocID="{A292C5CA-F7E5-4E44-B0C7-DF235F5EFCC9}" presName="rect2" presStyleLbl="fgImgPlace1" presStyleIdx="0" presStyleCnt="4"/>
      <dgm:spPr>
        <a:blipFill rotWithShape="0">
          <a:blip xmlns:r="http://schemas.openxmlformats.org/officeDocument/2006/relationships" r:embed="rId1"/>
          <a:stretch>
            <a:fillRect/>
          </a:stretch>
        </a:blipFill>
      </dgm:spPr>
      <dgm:t>
        <a:bodyPr/>
        <a:lstStyle/>
        <a:p>
          <a:endParaRPr lang="tr-TR"/>
        </a:p>
      </dgm:t>
    </dgm:pt>
    <dgm:pt modelId="{2BC936A0-E957-4BD1-826D-C596E07AAF8F}" type="pres">
      <dgm:prSet presAssocID="{C4D74EAD-412D-448D-9901-20F440025630}" presName="sibTrans" presStyleCnt="0"/>
      <dgm:spPr/>
      <dgm:t>
        <a:bodyPr/>
        <a:lstStyle/>
        <a:p>
          <a:endParaRPr lang="tr-TR"/>
        </a:p>
      </dgm:t>
    </dgm:pt>
    <dgm:pt modelId="{66A58C90-2068-4DAD-9F46-94CACFF9CE4F}" type="pres">
      <dgm:prSet presAssocID="{12B44EB6-64D3-4D79-B2DB-CFFA34A5D755}" presName="composite" presStyleCnt="0"/>
      <dgm:spPr/>
    </dgm:pt>
    <dgm:pt modelId="{125691AE-FAB1-4434-BBF4-287FAF998259}" type="pres">
      <dgm:prSet presAssocID="{12B44EB6-64D3-4D79-B2DB-CFFA34A5D755}" presName="rect1" presStyleLbl="trAlignAcc1" presStyleIdx="1" presStyleCnt="4">
        <dgm:presLayoutVars>
          <dgm:bulletEnabled val="1"/>
        </dgm:presLayoutVars>
      </dgm:prSet>
      <dgm:spPr/>
      <dgm:t>
        <a:bodyPr/>
        <a:lstStyle/>
        <a:p>
          <a:endParaRPr lang="tr-TR"/>
        </a:p>
      </dgm:t>
    </dgm:pt>
    <dgm:pt modelId="{24887EE9-9FD0-4C3A-8247-87EFD84CC41B}" type="pres">
      <dgm:prSet presAssocID="{12B44EB6-64D3-4D79-B2DB-CFFA34A5D755}" presName="rect2" presStyleLbl="fgImgPlace1" presStyleIdx="1" presStyleCnt="4"/>
      <dgm:spPr>
        <a:blipFill rotWithShape="0">
          <a:blip xmlns:r="http://schemas.openxmlformats.org/officeDocument/2006/relationships" r:embed="rId2"/>
          <a:stretch>
            <a:fillRect/>
          </a:stretch>
        </a:blipFill>
      </dgm:spPr>
      <dgm:t>
        <a:bodyPr/>
        <a:lstStyle/>
        <a:p>
          <a:endParaRPr lang="tr-TR"/>
        </a:p>
      </dgm:t>
    </dgm:pt>
    <dgm:pt modelId="{08FF2697-6E5A-4158-973A-05EF6F5F5077}" type="pres">
      <dgm:prSet presAssocID="{E647F4F4-4DDD-4787-98B6-82FE8012BE52}" presName="sibTrans" presStyleCnt="0"/>
      <dgm:spPr/>
    </dgm:pt>
    <dgm:pt modelId="{1DAB602E-7334-4BC3-B1E3-F870802B3673}" type="pres">
      <dgm:prSet presAssocID="{E96A13F4-3C21-4001-81F0-A1C66810716E}" presName="composite" presStyleCnt="0"/>
      <dgm:spPr/>
    </dgm:pt>
    <dgm:pt modelId="{554E2E7A-A386-46E3-9722-ACF41B1939A8}" type="pres">
      <dgm:prSet presAssocID="{E96A13F4-3C21-4001-81F0-A1C66810716E}" presName="rect1" presStyleLbl="trAlignAcc1" presStyleIdx="2" presStyleCnt="4">
        <dgm:presLayoutVars>
          <dgm:bulletEnabled val="1"/>
        </dgm:presLayoutVars>
      </dgm:prSet>
      <dgm:spPr/>
      <dgm:t>
        <a:bodyPr/>
        <a:lstStyle/>
        <a:p>
          <a:endParaRPr lang="tr-TR"/>
        </a:p>
      </dgm:t>
    </dgm:pt>
    <dgm:pt modelId="{B910F4FF-9B8F-4188-B18F-D3165FD9EAC2}" type="pres">
      <dgm:prSet presAssocID="{E96A13F4-3C21-4001-81F0-A1C66810716E}" presName="rect2" presStyleLbl="fgImgPlace1" presStyleIdx="2" presStyleCnt="4"/>
      <dgm:spPr>
        <a:blipFill rotWithShape="0">
          <a:blip xmlns:r="http://schemas.openxmlformats.org/officeDocument/2006/relationships" r:embed="rId3"/>
          <a:stretch>
            <a:fillRect/>
          </a:stretch>
        </a:blipFill>
      </dgm:spPr>
      <dgm:t>
        <a:bodyPr/>
        <a:lstStyle/>
        <a:p>
          <a:endParaRPr lang="tr-TR"/>
        </a:p>
      </dgm:t>
    </dgm:pt>
    <dgm:pt modelId="{16D8073C-271D-44EE-999C-2BBB6F9C0300}" type="pres">
      <dgm:prSet presAssocID="{64AF2DD2-A868-4DC1-9771-26200C9CDE50}" presName="sibTrans" presStyleCnt="0"/>
      <dgm:spPr/>
    </dgm:pt>
    <dgm:pt modelId="{CF27D9C1-573B-4951-8AD1-3BD80C9FA04C}" type="pres">
      <dgm:prSet presAssocID="{3F0F2671-A115-4C40-B18B-4B2D7DA7CECD}" presName="composite" presStyleCnt="0"/>
      <dgm:spPr/>
      <dgm:t>
        <a:bodyPr/>
        <a:lstStyle/>
        <a:p>
          <a:endParaRPr lang="tr-TR"/>
        </a:p>
      </dgm:t>
    </dgm:pt>
    <dgm:pt modelId="{33A7A786-8918-44A8-B4E4-6CD61A24228B}" type="pres">
      <dgm:prSet presAssocID="{3F0F2671-A115-4C40-B18B-4B2D7DA7CECD}" presName="rect1" presStyleLbl="trAlignAcc1" presStyleIdx="3" presStyleCnt="4">
        <dgm:presLayoutVars>
          <dgm:bulletEnabled val="1"/>
        </dgm:presLayoutVars>
      </dgm:prSet>
      <dgm:spPr/>
      <dgm:t>
        <a:bodyPr/>
        <a:lstStyle/>
        <a:p>
          <a:endParaRPr lang="tr-TR"/>
        </a:p>
      </dgm:t>
    </dgm:pt>
    <dgm:pt modelId="{443166EB-BF9E-4804-974B-AD8F4607463B}" type="pres">
      <dgm:prSet presAssocID="{3F0F2671-A115-4C40-B18B-4B2D7DA7CECD}" presName="rect2" presStyleLbl="fgImgPlace1" presStyleIdx="3" presStyleCnt="4" custScaleX="93004" custScaleY="95541"/>
      <dgm:spPr>
        <a:blipFill rotWithShape="0">
          <a:blip xmlns:r="http://schemas.openxmlformats.org/officeDocument/2006/relationships" r:embed="rId4"/>
          <a:stretch>
            <a:fillRect/>
          </a:stretch>
        </a:blipFill>
      </dgm:spPr>
      <dgm:t>
        <a:bodyPr/>
        <a:lstStyle/>
        <a:p>
          <a:endParaRPr lang="tr-TR"/>
        </a:p>
      </dgm:t>
    </dgm:pt>
  </dgm:ptLst>
  <dgm:cxnLst>
    <dgm:cxn modelId="{C399A245-BC10-4E93-8413-F8D091341E13}" srcId="{B189CD23-C054-48B2-9CB8-FADB9A941BCB}" destId="{A292C5CA-F7E5-4E44-B0C7-DF235F5EFCC9}" srcOrd="0" destOrd="0" parTransId="{89CA3EE2-8E4E-4273-9A80-23F3BB930532}" sibTransId="{C4D74EAD-412D-448D-9901-20F440025630}"/>
    <dgm:cxn modelId="{64CEB1FF-A076-44C8-8407-95535A033CAD}" srcId="{B189CD23-C054-48B2-9CB8-FADB9A941BCB}" destId="{E96A13F4-3C21-4001-81F0-A1C66810716E}" srcOrd="2" destOrd="0" parTransId="{3594C3E3-66C2-4EFD-B2F9-9781519A7E1F}" sibTransId="{64AF2DD2-A868-4DC1-9771-26200C9CDE50}"/>
    <dgm:cxn modelId="{5407D436-BFF4-42ED-ABAD-B55CD912511E}" srcId="{B189CD23-C054-48B2-9CB8-FADB9A941BCB}" destId="{12B44EB6-64D3-4D79-B2DB-CFFA34A5D755}" srcOrd="1" destOrd="0" parTransId="{8EF8803C-5D6E-44BE-B3DF-07F4B4894773}" sibTransId="{E647F4F4-4DDD-4787-98B6-82FE8012BE52}"/>
    <dgm:cxn modelId="{B7F85263-D847-4E18-8D9E-865EC7A1F941}" type="presOf" srcId="{12B44EB6-64D3-4D79-B2DB-CFFA34A5D755}" destId="{125691AE-FAB1-4434-BBF4-287FAF998259}" srcOrd="0" destOrd="0" presId="urn:microsoft.com/office/officeart/2008/layout/PictureStrips"/>
    <dgm:cxn modelId="{D144188A-EA52-4355-B883-6BC68B7EF280}" type="presOf" srcId="{E96A13F4-3C21-4001-81F0-A1C66810716E}" destId="{554E2E7A-A386-46E3-9722-ACF41B1939A8}" srcOrd="0" destOrd="0" presId="urn:microsoft.com/office/officeart/2008/layout/PictureStrips"/>
    <dgm:cxn modelId="{96BB22C7-1862-41D0-A75C-CDC790322C22}" type="presOf" srcId="{A292C5CA-F7E5-4E44-B0C7-DF235F5EFCC9}" destId="{F63FB6C5-2E69-4F0C-92E5-3BEBA89C6B7A}" srcOrd="0" destOrd="0" presId="urn:microsoft.com/office/officeart/2008/layout/PictureStrips"/>
    <dgm:cxn modelId="{E78082A0-3EC6-4690-8C2E-E7F588A63B5D}" type="presOf" srcId="{3F0F2671-A115-4C40-B18B-4B2D7DA7CECD}" destId="{33A7A786-8918-44A8-B4E4-6CD61A24228B}" srcOrd="0" destOrd="0" presId="urn:microsoft.com/office/officeart/2008/layout/PictureStrips"/>
    <dgm:cxn modelId="{C2B3E5F8-469A-465F-BE21-A198342BDF79}" srcId="{B189CD23-C054-48B2-9CB8-FADB9A941BCB}" destId="{3F0F2671-A115-4C40-B18B-4B2D7DA7CECD}" srcOrd="3" destOrd="0" parTransId="{86E35DBB-C832-49FD-B580-2BB056981A16}" sibTransId="{542EB841-8D22-4913-A888-34A793E5DC2B}"/>
    <dgm:cxn modelId="{A3079E4E-86EE-40D0-9445-B8E376AA96A0}" type="presOf" srcId="{B189CD23-C054-48B2-9CB8-FADB9A941BCB}" destId="{59726A1C-90A8-40C7-8372-A3E25CEEBACB}" srcOrd="0" destOrd="0" presId="urn:microsoft.com/office/officeart/2008/layout/PictureStrips"/>
    <dgm:cxn modelId="{8FC710B4-30ED-4CCE-8BEB-B16BEC35A0AD}" type="presParOf" srcId="{59726A1C-90A8-40C7-8372-A3E25CEEBACB}" destId="{5DDE87C1-E90C-404D-95D4-C9D5FE687982}" srcOrd="0" destOrd="0" presId="urn:microsoft.com/office/officeart/2008/layout/PictureStrips"/>
    <dgm:cxn modelId="{1DF00D46-0400-489C-A3EC-1CDB6F7041F8}" type="presParOf" srcId="{5DDE87C1-E90C-404D-95D4-C9D5FE687982}" destId="{F63FB6C5-2E69-4F0C-92E5-3BEBA89C6B7A}" srcOrd="0" destOrd="0" presId="urn:microsoft.com/office/officeart/2008/layout/PictureStrips"/>
    <dgm:cxn modelId="{11EAA2E5-434E-40E1-9A99-E79771F7E936}" type="presParOf" srcId="{5DDE87C1-E90C-404D-95D4-C9D5FE687982}" destId="{F018E462-EF5B-4103-99A4-FFC39F061522}" srcOrd="1" destOrd="0" presId="urn:microsoft.com/office/officeart/2008/layout/PictureStrips"/>
    <dgm:cxn modelId="{30AE2DDE-64FD-4744-8995-6D920C54EE8D}" type="presParOf" srcId="{59726A1C-90A8-40C7-8372-A3E25CEEBACB}" destId="{2BC936A0-E957-4BD1-826D-C596E07AAF8F}" srcOrd="1" destOrd="0" presId="urn:microsoft.com/office/officeart/2008/layout/PictureStrips"/>
    <dgm:cxn modelId="{A7B01FA8-7E27-4F30-9A85-A00BA3F6323D}" type="presParOf" srcId="{59726A1C-90A8-40C7-8372-A3E25CEEBACB}" destId="{66A58C90-2068-4DAD-9F46-94CACFF9CE4F}" srcOrd="2" destOrd="0" presId="urn:microsoft.com/office/officeart/2008/layout/PictureStrips"/>
    <dgm:cxn modelId="{78057614-B620-45E8-AD09-0DE85FFA96F7}" type="presParOf" srcId="{66A58C90-2068-4DAD-9F46-94CACFF9CE4F}" destId="{125691AE-FAB1-4434-BBF4-287FAF998259}" srcOrd="0" destOrd="0" presId="urn:microsoft.com/office/officeart/2008/layout/PictureStrips"/>
    <dgm:cxn modelId="{D999763B-8DE0-4C33-8FEB-5510BE1A23AC}" type="presParOf" srcId="{66A58C90-2068-4DAD-9F46-94CACFF9CE4F}" destId="{24887EE9-9FD0-4C3A-8247-87EFD84CC41B}" srcOrd="1" destOrd="0" presId="urn:microsoft.com/office/officeart/2008/layout/PictureStrips"/>
    <dgm:cxn modelId="{5701BF9B-52EE-4B9B-BFE7-C8ECA816A1BA}" type="presParOf" srcId="{59726A1C-90A8-40C7-8372-A3E25CEEBACB}" destId="{08FF2697-6E5A-4158-973A-05EF6F5F5077}" srcOrd="3" destOrd="0" presId="urn:microsoft.com/office/officeart/2008/layout/PictureStrips"/>
    <dgm:cxn modelId="{CAB39762-83DA-4D5F-A284-3C0B094567CD}" type="presParOf" srcId="{59726A1C-90A8-40C7-8372-A3E25CEEBACB}" destId="{1DAB602E-7334-4BC3-B1E3-F870802B3673}" srcOrd="4" destOrd="0" presId="urn:microsoft.com/office/officeart/2008/layout/PictureStrips"/>
    <dgm:cxn modelId="{DF5BFCD0-5086-4B62-9564-3DAA12C89181}" type="presParOf" srcId="{1DAB602E-7334-4BC3-B1E3-F870802B3673}" destId="{554E2E7A-A386-46E3-9722-ACF41B1939A8}" srcOrd="0" destOrd="0" presId="urn:microsoft.com/office/officeart/2008/layout/PictureStrips"/>
    <dgm:cxn modelId="{C20AC263-145D-4FD1-A1FB-A7EF69AD6209}" type="presParOf" srcId="{1DAB602E-7334-4BC3-B1E3-F870802B3673}" destId="{B910F4FF-9B8F-4188-B18F-D3165FD9EAC2}" srcOrd="1" destOrd="0" presId="urn:microsoft.com/office/officeart/2008/layout/PictureStrips"/>
    <dgm:cxn modelId="{0FA5C60E-D58A-4371-8D38-99DD076D2CD4}" type="presParOf" srcId="{59726A1C-90A8-40C7-8372-A3E25CEEBACB}" destId="{16D8073C-271D-44EE-999C-2BBB6F9C0300}" srcOrd="5" destOrd="0" presId="urn:microsoft.com/office/officeart/2008/layout/PictureStrips"/>
    <dgm:cxn modelId="{C0EB413D-E99C-494C-BB81-27FE4364E08C}" type="presParOf" srcId="{59726A1C-90A8-40C7-8372-A3E25CEEBACB}" destId="{CF27D9C1-573B-4951-8AD1-3BD80C9FA04C}" srcOrd="6" destOrd="0" presId="urn:microsoft.com/office/officeart/2008/layout/PictureStrips"/>
    <dgm:cxn modelId="{7B869B42-02A0-46A9-8975-2E4CEB13149A}" type="presParOf" srcId="{CF27D9C1-573B-4951-8AD1-3BD80C9FA04C}" destId="{33A7A786-8918-44A8-B4E4-6CD61A24228B}" srcOrd="0" destOrd="0" presId="urn:microsoft.com/office/officeart/2008/layout/PictureStrips"/>
    <dgm:cxn modelId="{E27D1C80-41C2-4516-AA87-F7A59740C272}" type="presParOf" srcId="{CF27D9C1-573B-4951-8AD1-3BD80C9FA04C}" destId="{443166EB-BF9E-4804-974B-AD8F4607463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EBFAC6-DEA3-42D7-96A4-495A2DB49C1D}" type="doc">
      <dgm:prSet loTypeId="urn:microsoft.com/office/officeart/2008/layout/VerticalCurvedList" loCatId="list" qsTypeId="urn:microsoft.com/office/officeart/2005/8/quickstyle/3d1" qsCatId="3D" csTypeId="urn:microsoft.com/office/officeart/2005/8/colors/colorful1#8" csCatId="colorful" phldr="1"/>
      <dgm:spPr/>
      <dgm:t>
        <a:bodyPr/>
        <a:lstStyle/>
        <a:p>
          <a:endParaRPr lang="tr-TR"/>
        </a:p>
      </dgm:t>
    </dgm:pt>
    <dgm:pt modelId="{D81BA32F-AD0D-47C1-8DDF-6340A0EDA82D}">
      <dgm:prSet phldrT="[Metin]" custT="1"/>
      <dgm:spPr/>
      <dgm:t>
        <a:bodyPr/>
        <a:lstStyle/>
        <a:p>
          <a:r>
            <a:rPr lang="tr-TR" sz="1800" dirty="0" err="1" smtClean="0">
              <a:solidFill>
                <a:schemeClr val="bg1"/>
              </a:solidFill>
              <a:effectLst>
                <a:outerShdw blurRad="38100" dist="38100" dir="2700000" algn="tl">
                  <a:srgbClr val="000000">
                    <a:alpha val="43137"/>
                  </a:srgbClr>
                </a:outerShdw>
              </a:effectLst>
              <a:latin typeface="Cambria" pitchFamily="18" charset="0"/>
            </a:rPr>
            <a:t>Down</a:t>
          </a:r>
          <a:r>
            <a:rPr lang="tr-TR" sz="1800" dirty="0" smtClean="0">
              <a:solidFill>
                <a:schemeClr val="bg1"/>
              </a:solidFill>
              <a:effectLst>
                <a:outerShdw blurRad="38100" dist="38100" dir="2700000" algn="tl">
                  <a:srgbClr val="000000">
                    <a:alpha val="43137"/>
                  </a:srgbClr>
                </a:outerShdw>
              </a:effectLst>
              <a:latin typeface="Cambria" pitchFamily="18" charset="0"/>
            </a:rPr>
            <a:t> sendromunda kromozom sayısı 46 yerine 47’dir. </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BBDB78DD-7236-4337-AE62-FA12534EB6C6}" type="parTrans" cxnId="{0C973DA6-3BB3-4287-88A1-77B99E916634}">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9CE32FBC-8E49-4554-8E88-C087B58B6CC5}" type="sibTrans" cxnId="{0C973DA6-3BB3-4287-88A1-77B99E916634}">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31D7358D-C712-468A-8A4C-CDD0ACA1B1A2}">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 Nedenleri kesin olarak bilinmemekle beraber annenin yaşı ilerledikçe </a:t>
          </a:r>
          <a:r>
            <a:rPr lang="tr-TR" sz="1800" dirty="0" err="1" smtClean="0">
              <a:solidFill>
                <a:schemeClr val="bg1"/>
              </a:solidFill>
              <a:effectLst>
                <a:outerShdw blurRad="38100" dist="38100" dir="2700000" algn="tl">
                  <a:srgbClr val="000000">
                    <a:alpha val="43137"/>
                  </a:srgbClr>
                </a:outerShdw>
              </a:effectLst>
              <a:latin typeface="Cambria" pitchFamily="18" charset="0"/>
            </a:rPr>
            <a:t>Down</a:t>
          </a:r>
          <a:r>
            <a:rPr lang="tr-TR" sz="1800" dirty="0" smtClean="0">
              <a:solidFill>
                <a:schemeClr val="bg1"/>
              </a:solidFill>
              <a:effectLst>
                <a:outerShdw blurRad="38100" dist="38100" dir="2700000" algn="tl">
                  <a:srgbClr val="000000">
                    <a:alpha val="43137"/>
                  </a:srgbClr>
                </a:outerShdw>
              </a:effectLst>
              <a:latin typeface="Cambria" pitchFamily="18" charset="0"/>
            </a:rPr>
            <a:t> sendromu olasılığı da artmaktadır.</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7900BE2D-04A8-4E74-9472-08BCDC8F7027}" type="parTrans" cxnId="{3DAFD171-9DC8-40F8-A1C9-867A54359FD7}">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F6F2B9B8-347C-4995-B4B8-0E3B5FF2A525}" type="sibTrans" cxnId="{3DAFD171-9DC8-40F8-A1C9-867A54359FD7}">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69B8EED0-6AD7-4A1D-BF23-719112D07296}">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 Belirgin yüz siması ve gözler, el ayasında tek çizgi, kasların yumuşak olması, sarkık dil ve kısa boy dikkat çeker.</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0DED6018-823D-4703-97E5-DC8DC22F5B50}" type="parTrans" cxnId="{CC4CED87-7459-4718-9994-4F066FFC1C74}">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5D2E25BC-2DD9-4435-BD2B-9A3CC99E2BFA}" type="sibTrans" cxnId="{CC4CED87-7459-4718-9994-4F066FFC1C74}">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E4144F81-5172-4E3B-A5E7-02EB132805FA}">
      <dgm:prSet phldrT="[Metin]" custT="1"/>
      <dgm:spPr/>
      <dgm:t>
        <a:bodyPr/>
        <a:lstStyle/>
        <a:p>
          <a:r>
            <a:rPr lang="tr-TR" sz="1800" dirty="0" smtClean="0">
              <a:solidFill>
                <a:schemeClr val="bg1"/>
              </a:solidFill>
              <a:effectLst>
                <a:outerShdw blurRad="38100" dist="38100" dir="2700000" algn="tl">
                  <a:srgbClr val="000000">
                    <a:alpha val="43137"/>
                  </a:srgbClr>
                </a:outerShdw>
              </a:effectLst>
              <a:latin typeface="Cambria" pitchFamily="18" charset="0"/>
            </a:rPr>
            <a:t> Bazı durumlarda kalp yetmezliği, mide sorunları, tiroit bozuklukları gösterebilirler.</a:t>
          </a:r>
          <a:endParaRPr lang="tr-TR" sz="1800" dirty="0">
            <a:solidFill>
              <a:schemeClr val="bg1"/>
            </a:solidFill>
            <a:effectLst>
              <a:outerShdw blurRad="38100" dist="38100" dir="2700000" algn="tl">
                <a:srgbClr val="000000">
                  <a:alpha val="43137"/>
                </a:srgbClr>
              </a:outerShdw>
            </a:effectLst>
            <a:latin typeface="Cambria" pitchFamily="18" charset="0"/>
          </a:endParaRPr>
        </a:p>
      </dgm:t>
    </dgm:pt>
    <dgm:pt modelId="{44345CBB-DA50-447D-A812-237DE5A7AD5F}" type="parTrans" cxnId="{8036C69F-3805-431A-93AD-A49F845C14DC}">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D43151E1-30C8-44BC-BEB3-D7D026F0215F}" type="sibTrans" cxnId="{8036C69F-3805-431A-93AD-A49F845C14DC}">
      <dgm:prSet/>
      <dgm:spPr/>
      <dgm:t>
        <a:bodyPr/>
        <a:lstStyle/>
        <a:p>
          <a:endParaRPr lang="tr-TR" sz="1800">
            <a:solidFill>
              <a:schemeClr val="bg1"/>
            </a:solidFill>
            <a:effectLst>
              <a:outerShdw blurRad="38100" dist="38100" dir="2700000" algn="tl">
                <a:srgbClr val="000000">
                  <a:alpha val="43137"/>
                </a:srgbClr>
              </a:outerShdw>
            </a:effectLst>
            <a:latin typeface="Cambria" pitchFamily="18" charset="0"/>
          </a:endParaRPr>
        </a:p>
      </dgm:t>
    </dgm:pt>
    <dgm:pt modelId="{D8DB7DDD-AB30-468D-B970-617FBFDE2EF1}" type="pres">
      <dgm:prSet presAssocID="{06EBFAC6-DEA3-42D7-96A4-495A2DB49C1D}" presName="Name0" presStyleCnt="0">
        <dgm:presLayoutVars>
          <dgm:chMax val="7"/>
          <dgm:chPref val="7"/>
          <dgm:dir/>
        </dgm:presLayoutVars>
      </dgm:prSet>
      <dgm:spPr/>
      <dgm:t>
        <a:bodyPr/>
        <a:lstStyle/>
        <a:p>
          <a:endParaRPr lang="tr-TR"/>
        </a:p>
      </dgm:t>
    </dgm:pt>
    <dgm:pt modelId="{0665A0FE-BB82-4E60-AE4D-CF83237B9046}" type="pres">
      <dgm:prSet presAssocID="{06EBFAC6-DEA3-42D7-96A4-495A2DB49C1D}" presName="Name1" presStyleCnt="0"/>
      <dgm:spPr/>
      <dgm:t>
        <a:bodyPr/>
        <a:lstStyle/>
        <a:p>
          <a:endParaRPr lang="tr-TR"/>
        </a:p>
      </dgm:t>
    </dgm:pt>
    <dgm:pt modelId="{25E1E02F-B5BA-4E76-98B8-BD96B9606EC3}" type="pres">
      <dgm:prSet presAssocID="{06EBFAC6-DEA3-42D7-96A4-495A2DB49C1D}" presName="cycle" presStyleCnt="0"/>
      <dgm:spPr/>
      <dgm:t>
        <a:bodyPr/>
        <a:lstStyle/>
        <a:p>
          <a:endParaRPr lang="tr-TR"/>
        </a:p>
      </dgm:t>
    </dgm:pt>
    <dgm:pt modelId="{6DA45F85-CA94-4E6B-AF2E-B42F35D795B5}" type="pres">
      <dgm:prSet presAssocID="{06EBFAC6-DEA3-42D7-96A4-495A2DB49C1D}" presName="srcNode" presStyleLbl="node1" presStyleIdx="0" presStyleCnt="4"/>
      <dgm:spPr/>
      <dgm:t>
        <a:bodyPr/>
        <a:lstStyle/>
        <a:p>
          <a:endParaRPr lang="tr-TR"/>
        </a:p>
      </dgm:t>
    </dgm:pt>
    <dgm:pt modelId="{0051A94B-6854-4124-A2C9-D0FF561FA989}" type="pres">
      <dgm:prSet presAssocID="{06EBFAC6-DEA3-42D7-96A4-495A2DB49C1D}" presName="conn" presStyleLbl="parChTrans1D2" presStyleIdx="0" presStyleCnt="1"/>
      <dgm:spPr/>
      <dgm:t>
        <a:bodyPr/>
        <a:lstStyle/>
        <a:p>
          <a:endParaRPr lang="tr-TR"/>
        </a:p>
      </dgm:t>
    </dgm:pt>
    <dgm:pt modelId="{7A1C34D1-158E-4B9C-B574-65377412E862}" type="pres">
      <dgm:prSet presAssocID="{06EBFAC6-DEA3-42D7-96A4-495A2DB49C1D}" presName="extraNode" presStyleLbl="node1" presStyleIdx="0" presStyleCnt="4"/>
      <dgm:spPr/>
      <dgm:t>
        <a:bodyPr/>
        <a:lstStyle/>
        <a:p>
          <a:endParaRPr lang="tr-TR"/>
        </a:p>
      </dgm:t>
    </dgm:pt>
    <dgm:pt modelId="{A75C9FFF-554D-4BD7-80DE-8E7CB0B9D0FB}" type="pres">
      <dgm:prSet presAssocID="{06EBFAC6-DEA3-42D7-96A4-495A2DB49C1D}" presName="dstNode" presStyleLbl="node1" presStyleIdx="0" presStyleCnt="4"/>
      <dgm:spPr/>
      <dgm:t>
        <a:bodyPr/>
        <a:lstStyle/>
        <a:p>
          <a:endParaRPr lang="tr-TR"/>
        </a:p>
      </dgm:t>
    </dgm:pt>
    <dgm:pt modelId="{FB900B68-0FAB-49C8-ADB9-ACAC7564A743}" type="pres">
      <dgm:prSet presAssocID="{D81BA32F-AD0D-47C1-8DDF-6340A0EDA82D}" presName="text_1" presStyleLbl="node1" presStyleIdx="0" presStyleCnt="4">
        <dgm:presLayoutVars>
          <dgm:bulletEnabled val="1"/>
        </dgm:presLayoutVars>
      </dgm:prSet>
      <dgm:spPr/>
      <dgm:t>
        <a:bodyPr/>
        <a:lstStyle/>
        <a:p>
          <a:endParaRPr lang="tr-TR"/>
        </a:p>
      </dgm:t>
    </dgm:pt>
    <dgm:pt modelId="{81E0EBBD-3497-40A1-8628-8A9587761E3E}" type="pres">
      <dgm:prSet presAssocID="{D81BA32F-AD0D-47C1-8DDF-6340A0EDA82D}" presName="accent_1" presStyleCnt="0"/>
      <dgm:spPr/>
      <dgm:t>
        <a:bodyPr/>
        <a:lstStyle/>
        <a:p>
          <a:endParaRPr lang="tr-TR"/>
        </a:p>
      </dgm:t>
    </dgm:pt>
    <dgm:pt modelId="{1789AD11-648A-429E-A833-77E6426382DA}" type="pres">
      <dgm:prSet presAssocID="{D81BA32F-AD0D-47C1-8DDF-6340A0EDA82D}" presName="accentRepeatNode" presStyleLbl="solidFgAcc1" presStyleIdx="0" presStyleCnt="4"/>
      <dgm:spPr>
        <a:prstGeom prst="flowChartMerge">
          <a:avLst/>
        </a:prstGeom>
        <a:gradFill rotWithShape="0">
          <a:gsLst>
            <a:gs pos="0">
              <a:srgbClr val="FFEFD1"/>
            </a:gs>
            <a:gs pos="64999">
              <a:srgbClr val="F0EBD5"/>
            </a:gs>
            <a:gs pos="100000">
              <a:srgbClr val="D1C39F"/>
            </a:gs>
          </a:gsLst>
          <a:lin ang="5400000" scaled="0"/>
        </a:gradFill>
      </dgm:spPr>
      <dgm:t>
        <a:bodyPr/>
        <a:lstStyle/>
        <a:p>
          <a:endParaRPr lang="tr-TR"/>
        </a:p>
      </dgm:t>
    </dgm:pt>
    <dgm:pt modelId="{1F8982AB-CBA1-407A-A1DB-673FA60DC96B}" type="pres">
      <dgm:prSet presAssocID="{31D7358D-C712-468A-8A4C-CDD0ACA1B1A2}" presName="text_2" presStyleLbl="node1" presStyleIdx="1" presStyleCnt="4">
        <dgm:presLayoutVars>
          <dgm:bulletEnabled val="1"/>
        </dgm:presLayoutVars>
      </dgm:prSet>
      <dgm:spPr/>
      <dgm:t>
        <a:bodyPr/>
        <a:lstStyle/>
        <a:p>
          <a:endParaRPr lang="tr-TR"/>
        </a:p>
      </dgm:t>
    </dgm:pt>
    <dgm:pt modelId="{1FCD115A-B00A-4F98-9E8A-4C06203A06C5}" type="pres">
      <dgm:prSet presAssocID="{31D7358D-C712-468A-8A4C-CDD0ACA1B1A2}" presName="accent_2" presStyleCnt="0"/>
      <dgm:spPr/>
    </dgm:pt>
    <dgm:pt modelId="{DBEB82C5-9E0B-46CA-8935-5FA7CB8D61CC}" type="pres">
      <dgm:prSet presAssocID="{31D7358D-C712-468A-8A4C-CDD0ACA1B1A2}" presName="accentRepeatNode" presStyleLbl="solidFgAcc1" presStyleIdx="1" presStyleCnt="4"/>
      <dgm:spPr>
        <a:prstGeom prst="flowChartMerge">
          <a:avLst/>
        </a:prstGeom>
        <a:gradFill rotWithShape="0">
          <a:gsLst>
            <a:gs pos="0">
              <a:srgbClr val="FFEFD1"/>
            </a:gs>
            <a:gs pos="64999">
              <a:srgbClr val="F0EBD5"/>
            </a:gs>
            <a:gs pos="100000">
              <a:srgbClr val="D1C39F"/>
            </a:gs>
          </a:gsLst>
          <a:lin ang="5400000" scaled="0"/>
        </a:gradFill>
      </dgm:spPr>
      <dgm:t>
        <a:bodyPr/>
        <a:lstStyle/>
        <a:p>
          <a:endParaRPr lang="tr-TR"/>
        </a:p>
      </dgm:t>
    </dgm:pt>
    <dgm:pt modelId="{812D69B4-67AB-4D99-8615-59C296EF2DA5}" type="pres">
      <dgm:prSet presAssocID="{69B8EED0-6AD7-4A1D-BF23-719112D07296}" presName="text_3" presStyleLbl="node1" presStyleIdx="2" presStyleCnt="4">
        <dgm:presLayoutVars>
          <dgm:bulletEnabled val="1"/>
        </dgm:presLayoutVars>
      </dgm:prSet>
      <dgm:spPr/>
      <dgm:t>
        <a:bodyPr/>
        <a:lstStyle/>
        <a:p>
          <a:endParaRPr lang="tr-TR"/>
        </a:p>
      </dgm:t>
    </dgm:pt>
    <dgm:pt modelId="{2D49D3C6-AEB2-42D4-914B-439EBFC13785}" type="pres">
      <dgm:prSet presAssocID="{69B8EED0-6AD7-4A1D-BF23-719112D07296}" presName="accent_3" presStyleCnt="0"/>
      <dgm:spPr/>
    </dgm:pt>
    <dgm:pt modelId="{DD59DC91-5073-41B7-B62F-574D41AF8635}" type="pres">
      <dgm:prSet presAssocID="{69B8EED0-6AD7-4A1D-BF23-719112D07296}" presName="accentRepeatNode" presStyleLbl="solidFgAcc1" presStyleIdx="2" presStyleCnt="4"/>
      <dgm:spPr>
        <a:prstGeom prst="flowChartMerge">
          <a:avLst/>
        </a:prstGeom>
        <a:gradFill rotWithShape="0">
          <a:gsLst>
            <a:gs pos="0">
              <a:srgbClr val="FFEFD1"/>
            </a:gs>
            <a:gs pos="64999">
              <a:srgbClr val="F0EBD5"/>
            </a:gs>
            <a:gs pos="100000">
              <a:srgbClr val="D1C39F"/>
            </a:gs>
          </a:gsLst>
          <a:lin ang="5400000" scaled="0"/>
        </a:gradFill>
      </dgm:spPr>
      <dgm:t>
        <a:bodyPr/>
        <a:lstStyle/>
        <a:p>
          <a:endParaRPr lang="tr-TR"/>
        </a:p>
      </dgm:t>
    </dgm:pt>
    <dgm:pt modelId="{6654B6FC-8CF3-46B5-9809-43E19C91CEA5}" type="pres">
      <dgm:prSet presAssocID="{E4144F81-5172-4E3B-A5E7-02EB132805FA}" presName="text_4" presStyleLbl="node1" presStyleIdx="3" presStyleCnt="4">
        <dgm:presLayoutVars>
          <dgm:bulletEnabled val="1"/>
        </dgm:presLayoutVars>
      </dgm:prSet>
      <dgm:spPr/>
      <dgm:t>
        <a:bodyPr/>
        <a:lstStyle/>
        <a:p>
          <a:endParaRPr lang="tr-TR"/>
        </a:p>
      </dgm:t>
    </dgm:pt>
    <dgm:pt modelId="{45764052-F0C2-499A-A19A-37F6F8072D89}" type="pres">
      <dgm:prSet presAssocID="{E4144F81-5172-4E3B-A5E7-02EB132805FA}" presName="accent_4" presStyleCnt="0"/>
      <dgm:spPr/>
    </dgm:pt>
    <dgm:pt modelId="{EBACB55F-50A3-4C32-A9A1-414307B7AFB5}" type="pres">
      <dgm:prSet presAssocID="{E4144F81-5172-4E3B-A5E7-02EB132805FA}" presName="accentRepeatNode" presStyleLbl="solidFgAcc1" presStyleIdx="3" presStyleCnt="4"/>
      <dgm:spPr>
        <a:prstGeom prst="flowChartMerge">
          <a:avLst/>
        </a:prstGeom>
        <a:gradFill rotWithShape="0">
          <a:gsLst>
            <a:gs pos="0">
              <a:srgbClr val="FFEFD1"/>
            </a:gs>
            <a:gs pos="64999">
              <a:srgbClr val="F0EBD5"/>
            </a:gs>
            <a:gs pos="100000">
              <a:srgbClr val="D1C39F"/>
            </a:gs>
          </a:gsLst>
          <a:lin ang="5400000" scaled="0"/>
        </a:gradFill>
      </dgm:spPr>
      <dgm:t>
        <a:bodyPr/>
        <a:lstStyle/>
        <a:p>
          <a:endParaRPr lang="tr-TR"/>
        </a:p>
      </dgm:t>
    </dgm:pt>
  </dgm:ptLst>
  <dgm:cxnLst>
    <dgm:cxn modelId="{FA3FAFD1-68CC-4CEE-9E2B-FFEFF96D59F2}" type="presOf" srcId="{D81BA32F-AD0D-47C1-8DDF-6340A0EDA82D}" destId="{FB900B68-0FAB-49C8-ADB9-ACAC7564A743}" srcOrd="0" destOrd="0" presId="urn:microsoft.com/office/officeart/2008/layout/VerticalCurvedList"/>
    <dgm:cxn modelId="{FA0209FE-56D5-4FDD-85B4-E483DE1C2898}" type="presOf" srcId="{69B8EED0-6AD7-4A1D-BF23-719112D07296}" destId="{812D69B4-67AB-4D99-8615-59C296EF2DA5}" srcOrd="0" destOrd="0" presId="urn:microsoft.com/office/officeart/2008/layout/VerticalCurvedList"/>
    <dgm:cxn modelId="{CC4934CD-E9CD-4968-AE67-CB995E4C4EF9}" type="presOf" srcId="{E4144F81-5172-4E3B-A5E7-02EB132805FA}" destId="{6654B6FC-8CF3-46B5-9809-43E19C91CEA5}" srcOrd="0" destOrd="0" presId="urn:microsoft.com/office/officeart/2008/layout/VerticalCurvedList"/>
    <dgm:cxn modelId="{CC4CED87-7459-4718-9994-4F066FFC1C74}" srcId="{06EBFAC6-DEA3-42D7-96A4-495A2DB49C1D}" destId="{69B8EED0-6AD7-4A1D-BF23-719112D07296}" srcOrd="2" destOrd="0" parTransId="{0DED6018-823D-4703-97E5-DC8DC22F5B50}" sibTransId="{5D2E25BC-2DD9-4435-BD2B-9A3CC99E2BFA}"/>
    <dgm:cxn modelId="{9EC5D083-1FD0-441D-8209-6788C3B7842D}" type="presOf" srcId="{31D7358D-C712-468A-8A4C-CDD0ACA1B1A2}" destId="{1F8982AB-CBA1-407A-A1DB-673FA60DC96B}" srcOrd="0" destOrd="0" presId="urn:microsoft.com/office/officeart/2008/layout/VerticalCurvedList"/>
    <dgm:cxn modelId="{8036C69F-3805-431A-93AD-A49F845C14DC}" srcId="{06EBFAC6-DEA3-42D7-96A4-495A2DB49C1D}" destId="{E4144F81-5172-4E3B-A5E7-02EB132805FA}" srcOrd="3" destOrd="0" parTransId="{44345CBB-DA50-447D-A812-237DE5A7AD5F}" sibTransId="{D43151E1-30C8-44BC-BEB3-D7D026F0215F}"/>
    <dgm:cxn modelId="{8BE3031B-1A60-4DB0-A765-4248E7EF6557}" type="presOf" srcId="{9CE32FBC-8E49-4554-8E88-C087B58B6CC5}" destId="{0051A94B-6854-4124-A2C9-D0FF561FA989}" srcOrd="0" destOrd="0" presId="urn:microsoft.com/office/officeart/2008/layout/VerticalCurvedList"/>
    <dgm:cxn modelId="{0C973DA6-3BB3-4287-88A1-77B99E916634}" srcId="{06EBFAC6-DEA3-42D7-96A4-495A2DB49C1D}" destId="{D81BA32F-AD0D-47C1-8DDF-6340A0EDA82D}" srcOrd="0" destOrd="0" parTransId="{BBDB78DD-7236-4337-AE62-FA12534EB6C6}" sibTransId="{9CE32FBC-8E49-4554-8E88-C087B58B6CC5}"/>
    <dgm:cxn modelId="{3DAFD171-9DC8-40F8-A1C9-867A54359FD7}" srcId="{06EBFAC6-DEA3-42D7-96A4-495A2DB49C1D}" destId="{31D7358D-C712-468A-8A4C-CDD0ACA1B1A2}" srcOrd="1" destOrd="0" parTransId="{7900BE2D-04A8-4E74-9472-08BCDC8F7027}" sibTransId="{F6F2B9B8-347C-4995-B4B8-0E3B5FF2A525}"/>
    <dgm:cxn modelId="{C0606EFD-3135-412F-889F-B136ABAEAC46}" type="presOf" srcId="{06EBFAC6-DEA3-42D7-96A4-495A2DB49C1D}" destId="{D8DB7DDD-AB30-468D-B970-617FBFDE2EF1}" srcOrd="0" destOrd="0" presId="urn:microsoft.com/office/officeart/2008/layout/VerticalCurvedList"/>
    <dgm:cxn modelId="{8EA36BA8-C441-45A2-8283-3902DD2D978A}" type="presParOf" srcId="{D8DB7DDD-AB30-468D-B970-617FBFDE2EF1}" destId="{0665A0FE-BB82-4E60-AE4D-CF83237B9046}" srcOrd="0" destOrd="0" presId="urn:microsoft.com/office/officeart/2008/layout/VerticalCurvedList"/>
    <dgm:cxn modelId="{5B473DAE-3EF2-4F59-9C64-C40BD13DE358}" type="presParOf" srcId="{0665A0FE-BB82-4E60-AE4D-CF83237B9046}" destId="{25E1E02F-B5BA-4E76-98B8-BD96B9606EC3}" srcOrd="0" destOrd="0" presId="urn:microsoft.com/office/officeart/2008/layout/VerticalCurvedList"/>
    <dgm:cxn modelId="{67A35AA0-B722-4CD7-B3A4-CAC048C37C55}" type="presParOf" srcId="{25E1E02F-B5BA-4E76-98B8-BD96B9606EC3}" destId="{6DA45F85-CA94-4E6B-AF2E-B42F35D795B5}" srcOrd="0" destOrd="0" presId="urn:microsoft.com/office/officeart/2008/layout/VerticalCurvedList"/>
    <dgm:cxn modelId="{42BBBEE4-DA95-47CD-BAD2-97C6F43476D0}" type="presParOf" srcId="{25E1E02F-B5BA-4E76-98B8-BD96B9606EC3}" destId="{0051A94B-6854-4124-A2C9-D0FF561FA989}" srcOrd="1" destOrd="0" presId="urn:microsoft.com/office/officeart/2008/layout/VerticalCurvedList"/>
    <dgm:cxn modelId="{E7AC13D2-EFA8-41DB-B4F6-CDCE80FCB274}" type="presParOf" srcId="{25E1E02F-B5BA-4E76-98B8-BD96B9606EC3}" destId="{7A1C34D1-158E-4B9C-B574-65377412E862}" srcOrd="2" destOrd="0" presId="urn:microsoft.com/office/officeart/2008/layout/VerticalCurvedList"/>
    <dgm:cxn modelId="{7DB84DD9-486F-4817-893A-F5D4CDD95F93}" type="presParOf" srcId="{25E1E02F-B5BA-4E76-98B8-BD96B9606EC3}" destId="{A75C9FFF-554D-4BD7-80DE-8E7CB0B9D0FB}" srcOrd="3" destOrd="0" presId="urn:microsoft.com/office/officeart/2008/layout/VerticalCurvedList"/>
    <dgm:cxn modelId="{016ABEB3-86BD-48F7-B9E5-239FAF4BCA68}" type="presParOf" srcId="{0665A0FE-BB82-4E60-AE4D-CF83237B9046}" destId="{FB900B68-0FAB-49C8-ADB9-ACAC7564A743}" srcOrd="1" destOrd="0" presId="urn:microsoft.com/office/officeart/2008/layout/VerticalCurvedList"/>
    <dgm:cxn modelId="{89F42DF3-3B57-472F-B826-4E5E541B0A8E}" type="presParOf" srcId="{0665A0FE-BB82-4E60-AE4D-CF83237B9046}" destId="{81E0EBBD-3497-40A1-8628-8A9587761E3E}" srcOrd="2" destOrd="0" presId="urn:microsoft.com/office/officeart/2008/layout/VerticalCurvedList"/>
    <dgm:cxn modelId="{21053A0F-5430-4267-ADBA-EEB06A1CAFE4}" type="presParOf" srcId="{81E0EBBD-3497-40A1-8628-8A9587761E3E}" destId="{1789AD11-648A-429E-A833-77E6426382DA}" srcOrd="0" destOrd="0" presId="urn:microsoft.com/office/officeart/2008/layout/VerticalCurvedList"/>
    <dgm:cxn modelId="{1F9F4134-698C-4820-AFB1-A40F775B9DB2}" type="presParOf" srcId="{0665A0FE-BB82-4E60-AE4D-CF83237B9046}" destId="{1F8982AB-CBA1-407A-A1DB-673FA60DC96B}" srcOrd="3" destOrd="0" presId="urn:microsoft.com/office/officeart/2008/layout/VerticalCurvedList"/>
    <dgm:cxn modelId="{8E97D709-9F12-43D9-8CC9-5220FD719991}" type="presParOf" srcId="{0665A0FE-BB82-4E60-AE4D-CF83237B9046}" destId="{1FCD115A-B00A-4F98-9E8A-4C06203A06C5}" srcOrd="4" destOrd="0" presId="urn:microsoft.com/office/officeart/2008/layout/VerticalCurvedList"/>
    <dgm:cxn modelId="{0B21E785-95A2-4294-8421-20D62B2B775D}" type="presParOf" srcId="{1FCD115A-B00A-4F98-9E8A-4C06203A06C5}" destId="{DBEB82C5-9E0B-46CA-8935-5FA7CB8D61CC}" srcOrd="0" destOrd="0" presId="urn:microsoft.com/office/officeart/2008/layout/VerticalCurvedList"/>
    <dgm:cxn modelId="{571BE379-3011-48B2-BBE1-84F14D784128}" type="presParOf" srcId="{0665A0FE-BB82-4E60-AE4D-CF83237B9046}" destId="{812D69B4-67AB-4D99-8615-59C296EF2DA5}" srcOrd="5" destOrd="0" presId="urn:microsoft.com/office/officeart/2008/layout/VerticalCurvedList"/>
    <dgm:cxn modelId="{7D5D6A33-7B55-4FB3-BBB7-C670D700E317}" type="presParOf" srcId="{0665A0FE-BB82-4E60-AE4D-CF83237B9046}" destId="{2D49D3C6-AEB2-42D4-914B-439EBFC13785}" srcOrd="6" destOrd="0" presId="urn:microsoft.com/office/officeart/2008/layout/VerticalCurvedList"/>
    <dgm:cxn modelId="{479E6B8A-B668-4D65-8102-9CAB89ACB422}" type="presParOf" srcId="{2D49D3C6-AEB2-42D4-914B-439EBFC13785}" destId="{DD59DC91-5073-41B7-B62F-574D41AF8635}" srcOrd="0" destOrd="0" presId="urn:microsoft.com/office/officeart/2008/layout/VerticalCurvedList"/>
    <dgm:cxn modelId="{103C93E3-B2D9-4550-8D45-2F8C300C91DF}" type="presParOf" srcId="{0665A0FE-BB82-4E60-AE4D-CF83237B9046}" destId="{6654B6FC-8CF3-46B5-9809-43E19C91CEA5}" srcOrd="7" destOrd="0" presId="urn:microsoft.com/office/officeart/2008/layout/VerticalCurvedList"/>
    <dgm:cxn modelId="{50A6E74F-7FA5-411B-BA43-0B9B21078967}" type="presParOf" srcId="{0665A0FE-BB82-4E60-AE4D-CF83237B9046}" destId="{45764052-F0C2-499A-A19A-37F6F8072D89}" srcOrd="8" destOrd="0" presId="urn:microsoft.com/office/officeart/2008/layout/VerticalCurvedList"/>
    <dgm:cxn modelId="{9B7111E7-9E03-4672-A955-7B37EB00E680}" type="presParOf" srcId="{45764052-F0C2-499A-A19A-37F6F8072D89}" destId="{EBACB55F-50A3-4C32-A9A1-414307B7AFB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EBFAC6-DEA3-42D7-96A4-495A2DB49C1D}"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tr-TR"/>
        </a:p>
      </dgm:t>
    </dgm:pt>
    <dgm:pt modelId="{ED1CD49C-415A-45D1-80E5-CFDB3D09BF32}">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Genelde hafif ve orta derece zihinsel yetersizlik gösterirler.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0AC8DEEA-28AE-431F-8FD2-62B018A37DE7}" type="parTrans" cxnId="{1C7519EF-1031-46AB-B6B1-4E91B6DB9279}">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7E019C86-19DE-41A6-BE7E-385DB077CCAF}" type="sibTrans" cxnId="{1C7519EF-1031-46AB-B6B1-4E91B6DB9279}">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A1A9C0E5-864A-44E2-9DAF-18A4D8E6BB18}">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Anne karnındaki taramalarda genelde belirlenebilir.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46514E00-0178-44E2-8F07-26D6AE383708}" type="parTrans" cxnId="{CF9FBC27-5092-4668-9140-28CBC9DA539D}">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73BD1761-660E-4299-90D1-7D364471141B}" type="sibTrans" cxnId="{CF9FBC27-5092-4668-9140-28CBC9DA539D}">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8EB3536A-C457-4149-BF74-4A4FB78776A5}">
      <dgm:prSet phldrT="[Metin]" custT="1"/>
      <dgm:spPr/>
      <dgm:t>
        <a:bodyPr/>
        <a:lstStyle/>
        <a:p>
          <a:r>
            <a:rPr lang="tr-TR" sz="2000" dirty="0" smtClean="0">
              <a:solidFill>
                <a:schemeClr val="bg1"/>
              </a:solidFill>
              <a:effectLst>
                <a:outerShdw blurRad="38100" dist="38100" dir="2700000" algn="tl">
                  <a:srgbClr val="000000">
                    <a:alpha val="43137"/>
                  </a:srgbClr>
                </a:outerShdw>
              </a:effectLst>
              <a:latin typeface="Cambria" pitchFamily="18" charset="0"/>
            </a:rPr>
            <a:t>Okulda ve sonraki yaşamlarında insanlarla kurdukları ilişkilerde desteklenirler ise başarılı olurlar.</a:t>
          </a:r>
          <a:endParaRPr lang="tr-TR" sz="2000" dirty="0">
            <a:solidFill>
              <a:schemeClr val="bg1"/>
            </a:solidFill>
            <a:effectLst>
              <a:outerShdw blurRad="38100" dist="38100" dir="2700000" algn="tl">
                <a:srgbClr val="000000">
                  <a:alpha val="43137"/>
                </a:srgbClr>
              </a:outerShdw>
            </a:effectLst>
            <a:latin typeface="Cambria" pitchFamily="18" charset="0"/>
          </a:endParaRPr>
        </a:p>
      </dgm:t>
    </dgm:pt>
    <dgm:pt modelId="{8E7CD164-FD84-4D01-98A4-CB822244BE68}" type="parTrans" cxnId="{2A18EA10-6BF3-45EE-8755-2E461F70A6B2}">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86FC6049-F3BF-43E1-9C24-58BCE2B24B53}" type="sibTrans" cxnId="{2A18EA10-6BF3-45EE-8755-2E461F70A6B2}">
      <dgm:prSet/>
      <dgm:spPr/>
      <dgm:t>
        <a:bodyPr/>
        <a:lstStyle/>
        <a:p>
          <a:endParaRPr lang="tr-TR" sz="2000">
            <a:solidFill>
              <a:schemeClr val="bg1"/>
            </a:solidFill>
            <a:effectLst>
              <a:outerShdw blurRad="38100" dist="38100" dir="2700000" algn="tl">
                <a:srgbClr val="000000">
                  <a:alpha val="43137"/>
                </a:srgbClr>
              </a:outerShdw>
            </a:effectLst>
            <a:latin typeface="Cambria" pitchFamily="18" charset="0"/>
          </a:endParaRPr>
        </a:p>
      </dgm:t>
    </dgm:pt>
    <dgm:pt modelId="{D8DB7DDD-AB30-468D-B970-617FBFDE2EF1}" type="pres">
      <dgm:prSet presAssocID="{06EBFAC6-DEA3-42D7-96A4-495A2DB49C1D}" presName="Name0" presStyleCnt="0">
        <dgm:presLayoutVars>
          <dgm:chMax val="7"/>
          <dgm:chPref val="7"/>
          <dgm:dir/>
        </dgm:presLayoutVars>
      </dgm:prSet>
      <dgm:spPr/>
      <dgm:t>
        <a:bodyPr/>
        <a:lstStyle/>
        <a:p>
          <a:endParaRPr lang="tr-TR"/>
        </a:p>
      </dgm:t>
    </dgm:pt>
    <dgm:pt modelId="{0665A0FE-BB82-4E60-AE4D-CF83237B9046}" type="pres">
      <dgm:prSet presAssocID="{06EBFAC6-DEA3-42D7-96A4-495A2DB49C1D}" presName="Name1" presStyleCnt="0"/>
      <dgm:spPr/>
      <dgm:t>
        <a:bodyPr/>
        <a:lstStyle/>
        <a:p>
          <a:endParaRPr lang="tr-TR"/>
        </a:p>
      </dgm:t>
    </dgm:pt>
    <dgm:pt modelId="{25E1E02F-B5BA-4E76-98B8-BD96B9606EC3}" type="pres">
      <dgm:prSet presAssocID="{06EBFAC6-DEA3-42D7-96A4-495A2DB49C1D}" presName="cycle" presStyleCnt="0"/>
      <dgm:spPr/>
      <dgm:t>
        <a:bodyPr/>
        <a:lstStyle/>
        <a:p>
          <a:endParaRPr lang="tr-TR"/>
        </a:p>
      </dgm:t>
    </dgm:pt>
    <dgm:pt modelId="{6DA45F85-CA94-4E6B-AF2E-B42F35D795B5}" type="pres">
      <dgm:prSet presAssocID="{06EBFAC6-DEA3-42D7-96A4-495A2DB49C1D}" presName="srcNode" presStyleLbl="node1" presStyleIdx="0" presStyleCnt="3"/>
      <dgm:spPr/>
      <dgm:t>
        <a:bodyPr/>
        <a:lstStyle/>
        <a:p>
          <a:endParaRPr lang="tr-TR"/>
        </a:p>
      </dgm:t>
    </dgm:pt>
    <dgm:pt modelId="{0051A94B-6854-4124-A2C9-D0FF561FA989}" type="pres">
      <dgm:prSet presAssocID="{06EBFAC6-DEA3-42D7-96A4-495A2DB49C1D}" presName="conn" presStyleLbl="parChTrans1D2" presStyleIdx="0" presStyleCnt="1"/>
      <dgm:spPr/>
      <dgm:t>
        <a:bodyPr/>
        <a:lstStyle/>
        <a:p>
          <a:endParaRPr lang="tr-TR"/>
        </a:p>
      </dgm:t>
    </dgm:pt>
    <dgm:pt modelId="{7A1C34D1-158E-4B9C-B574-65377412E862}" type="pres">
      <dgm:prSet presAssocID="{06EBFAC6-DEA3-42D7-96A4-495A2DB49C1D}" presName="extraNode" presStyleLbl="node1" presStyleIdx="0" presStyleCnt="3"/>
      <dgm:spPr/>
      <dgm:t>
        <a:bodyPr/>
        <a:lstStyle/>
        <a:p>
          <a:endParaRPr lang="tr-TR"/>
        </a:p>
      </dgm:t>
    </dgm:pt>
    <dgm:pt modelId="{A75C9FFF-554D-4BD7-80DE-8E7CB0B9D0FB}" type="pres">
      <dgm:prSet presAssocID="{06EBFAC6-DEA3-42D7-96A4-495A2DB49C1D}" presName="dstNode" presStyleLbl="node1" presStyleIdx="0" presStyleCnt="3"/>
      <dgm:spPr/>
      <dgm:t>
        <a:bodyPr/>
        <a:lstStyle/>
        <a:p>
          <a:endParaRPr lang="tr-TR"/>
        </a:p>
      </dgm:t>
    </dgm:pt>
    <dgm:pt modelId="{54145B93-7ADE-4B0D-B80F-C8E6DB89E425}" type="pres">
      <dgm:prSet presAssocID="{ED1CD49C-415A-45D1-80E5-CFDB3D09BF32}" presName="text_1" presStyleLbl="node1" presStyleIdx="0" presStyleCnt="3">
        <dgm:presLayoutVars>
          <dgm:bulletEnabled val="1"/>
        </dgm:presLayoutVars>
      </dgm:prSet>
      <dgm:spPr/>
      <dgm:t>
        <a:bodyPr/>
        <a:lstStyle/>
        <a:p>
          <a:endParaRPr lang="tr-TR"/>
        </a:p>
      </dgm:t>
    </dgm:pt>
    <dgm:pt modelId="{3D739E18-CBDB-4FB3-8E14-22A8E233FFE5}" type="pres">
      <dgm:prSet presAssocID="{ED1CD49C-415A-45D1-80E5-CFDB3D09BF32}" presName="accent_1" presStyleCnt="0"/>
      <dgm:spPr/>
      <dgm:t>
        <a:bodyPr/>
        <a:lstStyle/>
        <a:p>
          <a:endParaRPr lang="tr-TR"/>
        </a:p>
      </dgm:t>
    </dgm:pt>
    <dgm:pt modelId="{44715942-4D01-489B-921D-6C40AFAA49B3}" type="pres">
      <dgm:prSet presAssocID="{ED1CD49C-415A-45D1-80E5-CFDB3D09BF32}" presName="accentRepeatNode" presStyleLbl="solidFgAcc1" presStyleIdx="0" presStyleCnt="3"/>
      <dgm:spPr>
        <a:prstGeom prst="irregularSeal2">
          <a:avLst/>
        </a:prstGeom>
      </dgm:spPr>
      <dgm:t>
        <a:bodyPr/>
        <a:lstStyle/>
        <a:p>
          <a:endParaRPr lang="tr-TR"/>
        </a:p>
      </dgm:t>
    </dgm:pt>
    <dgm:pt modelId="{565444A4-D25B-4C89-8B46-7ACDB19B182F}" type="pres">
      <dgm:prSet presAssocID="{A1A9C0E5-864A-44E2-9DAF-18A4D8E6BB18}" presName="text_2" presStyleLbl="node1" presStyleIdx="1" presStyleCnt="3">
        <dgm:presLayoutVars>
          <dgm:bulletEnabled val="1"/>
        </dgm:presLayoutVars>
      </dgm:prSet>
      <dgm:spPr/>
      <dgm:t>
        <a:bodyPr/>
        <a:lstStyle/>
        <a:p>
          <a:endParaRPr lang="tr-TR"/>
        </a:p>
      </dgm:t>
    </dgm:pt>
    <dgm:pt modelId="{FD2E2542-1D15-4738-BBFC-AE26F411B871}" type="pres">
      <dgm:prSet presAssocID="{A1A9C0E5-864A-44E2-9DAF-18A4D8E6BB18}" presName="accent_2" presStyleCnt="0"/>
      <dgm:spPr/>
      <dgm:t>
        <a:bodyPr/>
        <a:lstStyle/>
        <a:p>
          <a:endParaRPr lang="tr-TR"/>
        </a:p>
      </dgm:t>
    </dgm:pt>
    <dgm:pt modelId="{E1849D91-EB29-4FB9-AC2C-D8F6252B4D55}" type="pres">
      <dgm:prSet presAssocID="{A1A9C0E5-864A-44E2-9DAF-18A4D8E6BB18}" presName="accentRepeatNode" presStyleLbl="solidFgAcc1" presStyleIdx="1" presStyleCnt="3"/>
      <dgm:spPr>
        <a:prstGeom prst="irregularSeal2">
          <a:avLst/>
        </a:prstGeom>
      </dgm:spPr>
      <dgm:t>
        <a:bodyPr/>
        <a:lstStyle/>
        <a:p>
          <a:endParaRPr lang="tr-TR"/>
        </a:p>
      </dgm:t>
    </dgm:pt>
    <dgm:pt modelId="{6ABC41CA-BE9D-4D81-AF4D-704A46265765}" type="pres">
      <dgm:prSet presAssocID="{8EB3536A-C457-4149-BF74-4A4FB78776A5}" presName="text_3" presStyleLbl="node1" presStyleIdx="2" presStyleCnt="3">
        <dgm:presLayoutVars>
          <dgm:bulletEnabled val="1"/>
        </dgm:presLayoutVars>
      </dgm:prSet>
      <dgm:spPr/>
      <dgm:t>
        <a:bodyPr/>
        <a:lstStyle/>
        <a:p>
          <a:endParaRPr lang="tr-TR"/>
        </a:p>
      </dgm:t>
    </dgm:pt>
    <dgm:pt modelId="{4F2E5F1E-960F-4258-BC09-F7292302D68F}" type="pres">
      <dgm:prSet presAssocID="{8EB3536A-C457-4149-BF74-4A4FB78776A5}" presName="accent_3" presStyleCnt="0"/>
      <dgm:spPr/>
      <dgm:t>
        <a:bodyPr/>
        <a:lstStyle/>
        <a:p>
          <a:endParaRPr lang="tr-TR"/>
        </a:p>
      </dgm:t>
    </dgm:pt>
    <dgm:pt modelId="{592A277C-C5CD-4325-8184-2B69F0D2FC9D}" type="pres">
      <dgm:prSet presAssocID="{8EB3536A-C457-4149-BF74-4A4FB78776A5}" presName="accentRepeatNode" presStyleLbl="solidFgAcc1" presStyleIdx="2" presStyleCnt="3"/>
      <dgm:spPr>
        <a:prstGeom prst="irregularSeal2">
          <a:avLst/>
        </a:prstGeom>
      </dgm:spPr>
      <dgm:t>
        <a:bodyPr/>
        <a:lstStyle/>
        <a:p>
          <a:endParaRPr lang="tr-TR"/>
        </a:p>
      </dgm:t>
    </dgm:pt>
  </dgm:ptLst>
  <dgm:cxnLst>
    <dgm:cxn modelId="{1C7519EF-1031-46AB-B6B1-4E91B6DB9279}" srcId="{06EBFAC6-DEA3-42D7-96A4-495A2DB49C1D}" destId="{ED1CD49C-415A-45D1-80E5-CFDB3D09BF32}" srcOrd="0" destOrd="0" parTransId="{0AC8DEEA-28AE-431F-8FD2-62B018A37DE7}" sibTransId="{7E019C86-19DE-41A6-BE7E-385DB077CCAF}"/>
    <dgm:cxn modelId="{2C3DF790-8A4E-40AF-81B7-083A1ACA31F5}" type="presOf" srcId="{A1A9C0E5-864A-44E2-9DAF-18A4D8E6BB18}" destId="{565444A4-D25B-4C89-8B46-7ACDB19B182F}" srcOrd="0" destOrd="0" presId="urn:microsoft.com/office/officeart/2008/layout/VerticalCurvedList"/>
    <dgm:cxn modelId="{CF9FBC27-5092-4668-9140-28CBC9DA539D}" srcId="{06EBFAC6-DEA3-42D7-96A4-495A2DB49C1D}" destId="{A1A9C0E5-864A-44E2-9DAF-18A4D8E6BB18}" srcOrd="1" destOrd="0" parTransId="{46514E00-0178-44E2-8F07-26D6AE383708}" sibTransId="{73BD1761-660E-4299-90D1-7D364471141B}"/>
    <dgm:cxn modelId="{16AAAB53-8FED-4354-BBCF-F54F70BF5999}" type="presOf" srcId="{ED1CD49C-415A-45D1-80E5-CFDB3D09BF32}" destId="{54145B93-7ADE-4B0D-B80F-C8E6DB89E425}" srcOrd="0" destOrd="0" presId="urn:microsoft.com/office/officeart/2008/layout/VerticalCurvedList"/>
    <dgm:cxn modelId="{8716A515-2614-4A16-A09C-6079FBCE7E92}" type="presOf" srcId="{7E019C86-19DE-41A6-BE7E-385DB077CCAF}" destId="{0051A94B-6854-4124-A2C9-D0FF561FA989}" srcOrd="0" destOrd="0" presId="urn:microsoft.com/office/officeart/2008/layout/VerticalCurvedList"/>
    <dgm:cxn modelId="{EEA8E100-6188-4FAE-98AF-657F8954C006}" type="presOf" srcId="{06EBFAC6-DEA3-42D7-96A4-495A2DB49C1D}" destId="{D8DB7DDD-AB30-468D-B970-617FBFDE2EF1}" srcOrd="0" destOrd="0" presId="urn:microsoft.com/office/officeart/2008/layout/VerticalCurvedList"/>
    <dgm:cxn modelId="{2A18EA10-6BF3-45EE-8755-2E461F70A6B2}" srcId="{06EBFAC6-DEA3-42D7-96A4-495A2DB49C1D}" destId="{8EB3536A-C457-4149-BF74-4A4FB78776A5}" srcOrd="2" destOrd="0" parTransId="{8E7CD164-FD84-4D01-98A4-CB822244BE68}" sibTransId="{86FC6049-F3BF-43E1-9C24-58BCE2B24B53}"/>
    <dgm:cxn modelId="{E4993FDB-2078-4803-B62B-07B19D8A3DA4}" type="presOf" srcId="{8EB3536A-C457-4149-BF74-4A4FB78776A5}" destId="{6ABC41CA-BE9D-4D81-AF4D-704A46265765}" srcOrd="0" destOrd="0" presId="urn:microsoft.com/office/officeart/2008/layout/VerticalCurvedList"/>
    <dgm:cxn modelId="{81979F7D-137E-4872-B400-913B95D713A4}" type="presParOf" srcId="{D8DB7DDD-AB30-468D-B970-617FBFDE2EF1}" destId="{0665A0FE-BB82-4E60-AE4D-CF83237B9046}" srcOrd="0" destOrd="0" presId="urn:microsoft.com/office/officeart/2008/layout/VerticalCurvedList"/>
    <dgm:cxn modelId="{CC2BEBC4-ED20-4AE5-9A2E-1A302792EAB8}" type="presParOf" srcId="{0665A0FE-BB82-4E60-AE4D-CF83237B9046}" destId="{25E1E02F-B5BA-4E76-98B8-BD96B9606EC3}" srcOrd="0" destOrd="0" presId="urn:microsoft.com/office/officeart/2008/layout/VerticalCurvedList"/>
    <dgm:cxn modelId="{E0231BBF-3E2B-4D55-863F-32865526C601}" type="presParOf" srcId="{25E1E02F-B5BA-4E76-98B8-BD96B9606EC3}" destId="{6DA45F85-CA94-4E6B-AF2E-B42F35D795B5}" srcOrd="0" destOrd="0" presId="urn:microsoft.com/office/officeart/2008/layout/VerticalCurvedList"/>
    <dgm:cxn modelId="{9F57609F-B5C6-4F5D-9620-483B4B1EEE38}" type="presParOf" srcId="{25E1E02F-B5BA-4E76-98B8-BD96B9606EC3}" destId="{0051A94B-6854-4124-A2C9-D0FF561FA989}" srcOrd="1" destOrd="0" presId="urn:microsoft.com/office/officeart/2008/layout/VerticalCurvedList"/>
    <dgm:cxn modelId="{7A787AEC-F666-4EDE-A30E-EF5FE0C71EE5}" type="presParOf" srcId="{25E1E02F-B5BA-4E76-98B8-BD96B9606EC3}" destId="{7A1C34D1-158E-4B9C-B574-65377412E862}" srcOrd="2" destOrd="0" presId="urn:microsoft.com/office/officeart/2008/layout/VerticalCurvedList"/>
    <dgm:cxn modelId="{77F2E065-CC0C-4371-87E2-750CD0CF5F3E}" type="presParOf" srcId="{25E1E02F-B5BA-4E76-98B8-BD96B9606EC3}" destId="{A75C9FFF-554D-4BD7-80DE-8E7CB0B9D0FB}" srcOrd="3" destOrd="0" presId="urn:microsoft.com/office/officeart/2008/layout/VerticalCurvedList"/>
    <dgm:cxn modelId="{06435C0B-E1DC-4E33-BE8B-AC9686E76F5C}" type="presParOf" srcId="{0665A0FE-BB82-4E60-AE4D-CF83237B9046}" destId="{54145B93-7ADE-4B0D-B80F-C8E6DB89E425}" srcOrd="1" destOrd="0" presId="urn:microsoft.com/office/officeart/2008/layout/VerticalCurvedList"/>
    <dgm:cxn modelId="{84562A6E-538B-441A-84EA-343BFE148515}" type="presParOf" srcId="{0665A0FE-BB82-4E60-AE4D-CF83237B9046}" destId="{3D739E18-CBDB-4FB3-8E14-22A8E233FFE5}" srcOrd="2" destOrd="0" presId="urn:microsoft.com/office/officeart/2008/layout/VerticalCurvedList"/>
    <dgm:cxn modelId="{B219ED2A-075B-4AC7-896F-117DD37F2E5F}" type="presParOf" srcId="{3D739E18-CBDB-4FB3-8E14-22A8E233FFE5}" destId="{44715942-4D01-489B-921D-6C40AFAA49B3}" srcOrd="0" destOrd="0" presId="urn:microsoft.com/office/officeart/2008/layout/VerticalCurvedList"/>
    <dgm:cxn modelId="{D2E17644-0192-49CC-AC95-D1EF8F4F1394}" type="presParOf" srcId="{0665A0FE-BB82-4E60-AE4D-CF83237B9046}" destId="{565444A4-D25B-4C89-8B46-7ACDB19B182F}" srcOrd="3" destOrd="0" presId="urn:microsoft.com/office/officeart/2008/layout/VerticalCurvedList"/>
    <dgm:cxn modelId="{6FBC3043-E0F7-46BE-81A1-0A4D662F364D}" type="presParOf" srcId="{0665A0FE-BB82-4E60-AE4D-CF83237B9046}" destId="{FD2E2542-1D15-4738-BBFC-AE26F411B871}" srcOrd="4" destOrd="0" presId="urn:microsoft.com/office/officeart/2008/layout/VerticalCurvedList"/>
    <dgm:cxn modelId="{2058000E-8D64-4B8A-A279-E72E8A2CE998}" type="presParOf" srcId="{FD2E2542-1D15-4738-BBFC-AE26F411B871}" destId="{E1849D91-EB29-4FB9-AC2C-D8F6252B4D55}" srcOrd="0" destOrd="0" presId="urn:microsoft.com/office/officeart/2008/layout/VerticalCurvedList"/>
    <dgm:cxn modelId="{962706A4-F392-4EC0-B041-A8F95BFEB5E3}" type="presParOf" srcId="{0665A0FE-BB82-4E60-AE4D-CF83237B9046}" destId="{6ABC41CA-BE9D-4D81-AF4D-704A46265765}" srcOrd="5" destOrd="0" presId="urn:microsoft.com/office/officeart/2008/layout/VerticalCurvedList"/>
    <dgm:cxn modelId="{525EF49B-8C77-4F6A-81AE-20619BB9354F}" type="presParOf" srcId="{0665A0FE-BB82-4E60-AE4D-CF83237B9046}" destId="{4F2E5F1E-960F-4258-BC09-F7292302D68F}" srcOrd="6" destOrd="0" presId="urn:microsoft.com/office/officeart/2008/layout/VerticalCurvedList"/>
    <dgm:cxn modelId="{CC9E44CC-11B8-403F-A4DC-E06060F0B1AA}" type="presParOf" srcId="{4F2E5F1E-960F-4258-BC09-F7292302D68F}" destId="{592A277C-C5CD-4325-8184-2B69F0D2FC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E0226-85F5-4DA0-94F6-039379042910}">
      <dsp:nvSpPr>
        <dsp:cNvPr id="0" name=""/>
        <dsp:cNvSpPr/>
      </dsp:nvSpPr>
      <dsp:spPr>
        <a:xfrm>
          <a:off x="6245068" y="701868"/>
          <a:ext cx="1836605" cy="1836945"/>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536791-C46A-4088-BC53-09FB93DCDEBC}">
      <dsp:nvSpPr>
        <dsp:cNvPr id="0" name=""/>
        <dsp:cNvSpPr/>
      </dsp:nvSpPr>
      <dsp:spPr>
        <a:xfrm>
          <a:off x="6306049" y="763110"/>
          <a:ext cx="1714643" cy="1714460"/>
        </a:xfrm>
        <a:prstGeom prst="ellipse">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rPr>
            <a:t>Destek Sistemleri</a:t>
          </a:r>
          <a:endParaRPr lang="tr-TR" sz="2000" kern="1200" dirty="0">
            <a:solidFill>
              <a:schemeClr val="tx1"/>
            </a:solidFill>
            <a:effectLst>
              <a:outerShdw blurRad="38100" dist="38100" dir="2700000" algn="tl">
                <a:srgbClr val="000000">
                  <a:alpha val="43137"/>
                </a:srgbClr>
              </a:outerShdw>
            </a:effectLst>
          </a:endParaRPr>
        </a:p>
      </dsp:txBody>
      <dsp:txXfrm>
        <a:off x="6551169" y="1008079"/>
        <a:ext cx="1224403" cy="1224522"/>
      </dsp:txXfrm>
    </dsp:sp>
    <dsp:sp modelId="{2ED948F3-A14C-4EBB-9E6F-C364E019B9CC}">
      <dsp:nvSpPr>
        <dsp:cNvPr id="0" name=""/>
        <dsp:cNvSpPr/>
      </dsp:nvSpPr>
      <dsp:spPr>
        <a:xfrm rot="2700000">
          <a:off x="4349095" y="704089"/>
          <a:ext cx="1832181" cy="1832181"/>
        </a:xfrm>
        <a:prstGeom prst="teardrop">
          <a:avLst>
            <a:gd name="adj" fmla="val 10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4BFA6F-DD2D-48FB-B22B-D47526845CDD}">
      <dsp:nvSpPr>
        <dsp:cNvPr id="0" name=""/>
        <dsp:cNvSpPr/>
      </dsp:nvSpPr>
      <dsp:spPr>
        <a:xfrm>
          <a:off x="4407865" y="763110"/>
          <a:ext cx="1714643" cy="1714460"/>
        </a:xfrm>
        <a:prstGeom prst="ellipse">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rPr>
            <a:t>Uyumsal Davranışlar</a:t>
          </a:r>
          <a:endParaRPr lang="tr-TR" sz="2000" kern="1200" dirty="0">
            <a:solidFill>
              <a:schemeClr val="tx1"/>
            </a:solidFill>
            <a:effectLst>
              <a:outerShdw blurRad="38100" dist="38100" dir="2700000" algn="tl">
                <a:srgbClr val="000000">
                  <a:alpha val="43137"/>
                </a:srgbClr>
              </a:outerShdw>
            </a:effectLst>
          </a:endParaRPr>
        </a:p>
      </dsp:txBody>
      <dsp:txXfrm>
        <a:off x="4652984" y="1008079"/>
        <a:ext cx="1224403" cy="1224522"/>
      </dsp:txXfrm>
    </dsp:sp>
    <dsp:sp modelId="{D59D98F7-1757-427A-8AC1-3B713DC0B786}">
      <dsp:nvSpPr>
        <dsp:cNvPr id="0" name=""/>
        <dsp:cNvSpPr/>
      </dsp:nvSpPr>
      <dsp:spPr>
        <a:xfrm rot="2700000">
          <a:off x="2450911" y="704089"/>
          <a:ext cx="1832181" cy="1832181"/>
        </a:xfrm>
        <a:prstGeom prst="teardrop">
          <a:avLst>
            <a:gd name="adj" fmla="val 10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FAF0E8-DE28-4E13-A73C-191CE23C724C}">
      <dsp:nvSpPr>
        <dsp:cNvPr id="0" name=""/>
        <dsp:cNvSpPr/>
      </dsp:nvSpPr>
      <dsp:spPr>
        <a:xfrm>
          <a:off x="2509680" y="763110"/>
          <a:ext cx="1714643" cy="1714460"/>
        </a:xfrm>
        <a:prstGeom prst="ellipse">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rPr>
            <a:t>Zihinsel İşlevler</a:t>
          </a:r>
          <a:endParaRPr lang="tr-TR" sz="2000" kern="1200" dirty="0">
            <a:solidFill>
              <a:schemeClr val="tx1"/>
            </a:solidFill>
            <a:effectLst>
              <a:outerShdw blurRad="38100" dist="38100" dir="2700000" algn="tl">
                <a:srgbClr val="000000">
                  <a:alpha val="43137"/>
                </a:srgbClr>
              </a:outerShdw>
            </a:effectLst>
          </a:endParaRPr>
        </a:p>
      </dsp:txBody>
      <dsp:txXfrm>
        <a:off x="2754800" y="1008079"/>
        <a:ext cx="1224403" cy="12245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05B6F-1344-4DC8-B473-2DD7DBCAF85D}">
      <dsp:nvSpPr>
        <dsp:cNvPr id="0" name=""/>
        <dsp:cNvSpPr/>
      </dsp:nvSpPr>
      <dsp:spPr>
        <a:xfrm>
          <a:off x="-5047449" y="-773293"/>
          <a:ext cx="6011082" cy="6011082"/>
        </a:xfrm>
        <a:prstGeom prst="blockArc">
          <a:avLst>
            <a:gd name="adj1" fmla="val 18900000"/>
            <a:gd name="adj2" fmla="val 2700000"/>
            <a:gd name="adj3" fmla="val 359"/>
          </a:avLst>
        </a:prstGeom>
        <a:noFill/>
        <a:ln w="15875" cap="rnd"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FDEA0E-2EC8-47D2-B938-2F0338F1346D}">
      <dsp:nvSpPr>
        <dsp:cNvPr id="0" name=""/>
        <dsp:cNvSpPr/>
      </dsp:nvSpPr>
      <dsp:spPr>
        <a:xfrm>
          <a:off x="619770" y="446449"/>
          <a:ext cx="7527629" cy="892899"/>
        </a:xfrm>
        <a:prstGeom prst="rect">
          <a:avLst/>
        </a:prstGeom>
        <a:gradFill rotWithShape="0">
          <a:gsLst>
            <a:gs pos="0">
              <a:schemeClr val="accent1">
                <a:shade val="50000"/>
                <a:hueOff val="0"/>
                <a:satOff val="0"/>
                <a:lumOff val="0"/>
                <a:alphaOff val="0"/>
                <a:tint val="96000"/>
                <a:lumMod val="104000"/>
              </a:schemeClr>
            </a:gs>
            <a:gs pos="100000">
              <a:schemeClr val="accent1">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Zihinsel yetersizliğin genetik olarak en yaygın geçme sebebidir. </a:t>
          </a:r>
          <a:endParaRPr lang="tr-TR" sz="2000" kern="1200" dirty="0">
            <a:effectLst>
              <a:outerShdw blurRad="38100" dist="38100" dir="2700000" algn="tl">
                <a:srgbClr val="000000">
                  <a:alpha val="43137"/>
                </a:srgbClr>
              </a:outerShdw>
            </a:effectLst>
            <a:latin typeface="Cambria" pitchFamily="18" charset="0"/>
          </a:endParaRPr>
        </a:p>
      </dsp:txBody>
      <dsp:txXfrm>
        <a:off x="619770" y="446449"/>
        <a:ext cx="7527629" cy="892899"/>
      </dsp:txXfrm>
    </dsp:sp>
    <dsp:sp modelId="{29D2BFE8-73B3-4FD5-A386-886BDCAB065D}">
      <dsp:nvSpPr>
        <dsp:cNvPr id="0" name=""/>
        <dsp:cNvSpPr/>
      </dsp:nvSpPr>
      <dsp:spPr>
        <a:xfrm>
          <a:off x="61708" y="334837"/>
          <a:ext cx="1116124" cy="1116124"/>
        </a:xfrm>
        <a:prstGeom prst="stripedRightArrow">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9525" cap="rnd" cmpd="sng" algn="ctr">
          <a:solidFill>
            <a:schemeClr val="accent1">
              <a:shade val="5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D9CBFAD-0F80-45C5-BE57-E420D5402383}">
      <dsp:nvSpPr>
        <dsp:cNvPr id="0" name=""/>
        <dsp:cNvSpPr/>
      </dsp:nvSpPr>
      <dsp:spPr>
        <a:xfrm>
          <a:off x="944338" y="1785798"/>
          <a:ext cx="7203061" cy="892899"/>
        </a:xfrm>
        <a:prstGeom prst="rect">
          <a:avLst/>
        </a:prstGeom>
        <a:gradFill rotWithShape="0">
          <a:gsLst>
            <a:gs pos="0">
              <a:schemeClr val="accent1">
                <a:shade val="50000"/>
                <a:hueOff val="-339284"/>
                <a:satOff val="-39630"/>
                <a:lumOff val="34319"/>
                <a:alphaOff val="0"/>
                <a:tint val="96000"/>
                <a:lumMod val="104000"/>
              </a:schemeClr>
            </a:gs>
            <a:gs pos="100000">
              <a:schemeClr val="accent1">
                <a:shade val="50000"/>
                <a:hueOff val="-339284"/>
                <a:satOff val="-39630"/>
                <a:lumOff val="3431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Bozukluğa  X kromozomunun kırılgan yapısı nedeniyle bu isim verilmektedir. </a:t>
          </a:r>
          <a:endParaRPr lang="tr-TR" sz="2000" kern="1200" dirty="0">
            <a:effectLst>
              <a:outerShdw blurRad="38100" dist="38100" dir="2700000" algn="tl">
                <a:srgbClr val="000000">
                  <a:alpha val="43137"/>
                </a:srgbClr>
              </a:outerShdw>
            </a:effectLst>
            <a:latin typeface="Cambria" pitchFamily="18" charset="0"/>
          </a:endParaRPr>
        </a:p>
      </dsp:txBody>
      <dsp:txXfrm>
        <a:off x="944338" y="1785798"/>
        <a:ext cx="7203061" cy="892899"/>
      </dsp:txXfrm>
    </dsp:sp>
    <dsp:sp modelId="{6661D37F-A30D-4103-83C3-D706EF4EAAE1}">
      <dsp:nvSpPr>
        <dsp:cNvPr id="0" name=""/>
        <dsp:cNvSpPr/>
      </dsp:nvSpPr>
      <dsp:spPr>
        <a:xfrm>
          <a:off x="386276" y="1674186"/>
          <a:ext cx="1116124" cy="1116124"/>
        </a:xfrm>
        <a:prstGeom prst="stripedRightArrow">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9525" cap="rnd" cmpd="sng" algn="ctr">
          <a:solidFill>
            <a:schemeClr val="accent1">
              <a:shade val="50000"/>
              <a:hueOff val="-339284"/>
              <a:satOff val="-39630"/>
              <a:lumOff val="3431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0C4AAA-59BC-4A0C-A712-B9E427B137C3}">
      <dsp:nvSpPr>
        <dsp:cNvPr id="0" name=""/>
        <dsp:cNvSpPr/>
      </dsp:nvSpPr>
      <dsp:spPr>
        <a:xfrm>
          <a:off x="619770" y="3125147"/>
          <a:ext cx="7527629" cy="892899"/>
        </a:xfrm>
        <a:prstGeom prst="rect">
          <a:avLst/>
        </a:prstGeom>
        <a:gradFill rotWithShape="0">
          <a:gsLst>
            <a:gs pos="0">
              <a:schemeClr val="accent1">
                <a:shade val="50000"/>
                <a:hueOff val="-339284"/>
                <a:satOff val="-39630"/>
                <a:lumOff val="34319"/>
                <a:alphaOff val="0"/>
                <a:tint val="96000"/>
                <a:lumMod val="104000"/>
              </a:schemeClr>
            </a:gs>
            <a:gs pos="100000">
              <a:schemeClr val="accent1">
                <a:shade val="50000"/>
                <a:hueOff val="-339284"/>
                <a:satOff val="-39630"/>
                <a:lumOff val="3431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Çocuklarda zihinsel yetersizliğin yanı sıra aşırı hareketlilik, zayıf göz teması, </a:t>
          </a:r>
          <a:r>
            <a:rPr lang="tr-TR" sz="2000" kern="1200" dirty="0" smtClean="0">
              <a:effectLst>
                <a:outerShdw blurRad="38100" dist="38100" dir="2700000" algn="tl">
                  <a:srgbClr val="000000">
                    <a:alpha val="43137"/>
                  </a:srgbClr>
                </a:outerShdw>
              </a:effectLst>
              <a:latin typeface="Cambria" pitchFamily="18" charset="0"/>
            </a:rPr>
            <a:t>yinelenen </a:t>
          </a:r>
          <a:r>
            <a:rPr lang="tr-TR" sz="2000" kern="1200" dirty="0" smtClean="0">
              <a:effectLst>
                <a:outerShdw blurRad="38100" dist="38100" dir="2700000" algn="tl">
                  <a:srgbClr val="000000">
                    <a:alpha val="43137"/>
                  </a:srgbClr>
                </a:outerShdw>
              </a:effectLst>
              <a:latin typeface="Cambria" pitchFamily="18" charset="0"/>
            </a:rPr>
            <a:t>konuşmalar gibi özellikler görülür .</a:t>
          </a:r>
          <a:endParaRPr lang="tr-TR" sz="2000" kern="1200" dirty="0">
            <a:effectLst>
              <a:outerShdw blurRad="38100" dist="38100" dir="2700000" algn="tl">
                <a:srgbClr val="000000">
                  <a:alpha val="43137"/>
                </a:srgbClr>
              </a:outerShdw>
            </a:effectLst>
            <a:latin typeface="Cambria" pitchFamily="18" charset="0"/>
          </a:endParaRPr>
        </a:p>
      </dsp:txBody>
      <dsp:txXfrm>
        <a:off x="619770" y="3125147"/>
        <a:ext cx="7527629" cy="892899"/>
      </dsp:txXfrm>
    </dsp:sp>
    <dsp:sp modelId="{84AA658B-927B-4554-A857-4E72918291B8}">
      <dsp:nvSpPr>
        <dsp:cNvPr id="0" name=""/>
        <dsp:cNvSpPr/>
      </dsp:nvSpPr>
      <dsp:spPr>
        <a:xfrm>
          <a:off x="61708" y="3013534"/>
          <a:ext cx="1116124" cy="1116124"/>
        </a:xfrm>
        <a:prstGeom prst="stripedRightArrow">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9525" cap="rnd" cmpd="sng" algn="ctr">
          <a:solidFill>
            <a:schemeClr val="accent1">
              <a:shade val="50000"/>
              <a:hueOff val="-339284"/>
              <a:satOff val="-39630"/>
              <a:lumOff val="3431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05B6F-1344-4DC8-B473-2DD7DBCAF85D}">
      <dsp:nvSpPr>
        <dsp:cNvPr id="0" name=""/>
        <dsp:cNvSpPr/>
      </dsp:nvSpPr>
      <dsp:spPr>
        <a:xfrm>
          <a:off x="-5047449" y="-773293"/>
          <a:ext cx="6011082" cy="6011082"/>
        </a:xfrm>
        <a:prstGeom prst="blockArc">
          <a:avLst>
            <a:gd name="adj1" fmla="val 18900000"/>
            <a:gd name="adj2" fmla="val 2700000"/>
            <a:gd name="adj3" fmla="val 359"/>
          </a:avLst>
        </a:prstGeom>
        <a:noFill/>
        <a:ln w="15875"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FDEA0E-2EC8-47D2-B938-2F0338F1346D}">
      <dsp:nvSpPr>
        <dsp:cNvPr id="0" name=""/>
        <dsp:cNvSpPr/>
      </dsp:nvSpPr>
      <dsp:spPr>
        <a:xfrm>
          <a:off x="619770" y="446449"/>
          <a:ext cx="7527629" cy="892899"/>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Yedinci çift kromozomun önemli derecede yokluğunda kaynaklanır.</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a:off x="619770" y="446449"/>
        <a:ext cx="7527629" cy="892899"/>
      </dsp:txXfrm>
    </dsp:sp>
    <dsp:sp modelId="{29D2BFE8-73B3-4FD5-A386-886BDCAB065D}">
      <dsp:nvSpPr>
        <dsp:cNvPr id="0" name=""/>
        <dsp:cNvSpPr/>
      </dsp:nvSpPr>
      <dsp:spPr>
        <a:xfrm>
          <a:off x="61708" y="334837"/>
          <a:ext cx="1116124" cy="1116124"/>
        </a:xfrm>
        <a:prstGeom prst="stripedRightArrow">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D9CBFAD-0F80-45C5-BE57-E420D5402383}">
      <dsp:nvSpPr>
        <dsp:cNvPr id="0" name=""/>
        <dsp:cNvSpPr/>
      </dsp:nvSpPr>
      <dsp:spPr>
        <a:xfrm>
          <a:off x="944338" y="1785798"/>
          <a:ext cx="7203061" cy="892899"/>
        </a:xfrm>
        <a:prstGeom prst="rect">
          <a:avLst/>
        </a:prstGeom>
        <a:gradFill rotWithShape="0">
          <a:gsLst>
            <a:gs pos="0">
              <a:schemeClr val="accent4">
                <a:hueOff val="-246306"/>
                <a:satOff val="7355"/>
                <a:lumOff val="2843"/>
                <a:alphaOff val="0"/>
                <a:tint val="96000"/>
                <a:lumMod val="104000"/>
              </a:schemeClr>
            </a:gs>
            <a:gs pos="100000">
              <a:schemeClr val="accent4">
                <a:hueOff val="-246306"/>
                <a:satOff val="7355"/>
                <a:lumOff val="284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Zekaları 50-60 civarı olmasına rağmen sözcük hazineleri geniştir.</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a:off x="944338" y="1785798"/>
        <a:ext cx="7203061" cy="892899"/>
      </dsp:txXfrm>
    </dsp:sp>
    <dsp:sp modelId="{6661D37F-A30D-4103-83C3-D706EF4EAAE1}">
      <dsp:nvSpPr>
        <dsp:cNvPr id="0" name=""/>
        <dsp:cNvSpPr/>
      </dsp:nvSpPr>
      <dsp:spPr>
        <a:xfrm>
          <a:off x="386276" y="1674186"/>
          <a:ext cx="1116124" cy="1116124"/>
        </a:xfrm>
        <a:prstGeom prst="stripedRightArrow">
          <a:avLst/>
        </a:prstGeom>
        <a:solidFill>
          <a:schemeClr val="lt1">
            <a:hueOff val="0"/>
            <a:satOff val="0"/>
            <a:lumOff val="0"/>
            <a:alphaOff val="0"/>
          </a:schemeClr>
        </a:solidFill>
        <a:ln w="9525" cap="rnd" cmpd="sng" algn="ctr">
          <a:solidFill>
            <a:schemeClr val="accent4">
              <a:hueOff val="-246306"/>
              <a:satOff val="7355"/>
              <a:lumOff val="2843"/>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0C4AAA-59BC-4A0C-A712-B9E427B137C3}">
      <dsp:nvSpPr>
        <dsp:cNvPr id="0" name=""/>
        <dsp:cNvSpPr/>
      </dsp:nvSpPr>
      <dsp:spPr>
        <a:xfrm>
          <a:off x="619770" y="3125147"/>
          <a:ext cx="7527629" cy="892899"/>
        </a:xfrm>
        <a:prstGeom prst="rect">
          <a:avLst/>
        </a:prstGeom>
        <a:gradFill rotWithShape="0">
          <a:gsLst>
            <a:gs pos="0">
              <a:schemeClr val="accent4">
                <a:hueOff val="-492612"/>
                <a:satOff val="14709"/>
                <a:lumOff val="5686"/>
                <a:alphaOff val="0"/>
                <a:tint val="96000"/>
                <a:lumMod val="104000"/>
              </a:schemeClr>
            </a:gs>
            <a:gs pos="100000">
              <a:schemeClr val="accent4">
                <a:hueOff val="-492612"/>
                <a:satOff val="14709"/>
                <a:lumOff val="568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Kurdukları cümleler son derece karmaşık ve düzgündür.</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a:off x="619770" y="3125147"/>
        <a:ext cx="7527629" cy="892899"/>
      </dsp:txXfrm>
    </dsp:sp>
    <dsp:sp modelId="{84AA658B-927B-4554-A857-4E72918291B8}">
      <dsp:nvSpPr>
        <dsp:cNvPr id="0" name=""/>
        <dsp:cNvSpPr/>
      </dsp:nvSpPr>
      <dsp:spPr>
        <a:xfrm>
          <a:off x="61708" y="3013534"/>
          <a:ext cx="1116124" cy="1116124"/>
        </a:xfrm>
        <a:prstGeom prst="stripedRightArrow">
          <a:avLst/>
        </a:prstGeom>
        <a:solidFill>
          <a:schemeClr val="lt1">
            <a:hueOff val="0"/>
            <a:satOff val="0"/>
            <a:lumOff val="0"/>
            <a:alphaOff val="0"/>
          </a:schemeClr>
        </a:solidFill>
        <a:ln w="9525" cap="rnd" cmpd="sng" algn="ctr">
          <a:solidFill>
            <a:schemeClr val="accent4">
              <a:hueOff val="-492612"/>
              <a:satOff val="14709"/>
              <a:lumOff val="5686"/>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05B6F-1344-4DC8-B473-2DD7DBCAF85D}">
      <dsp:nvSpPr>
        <dsp:cNvPr id="0" name=""/>
        <dsp:cNvSpPr/>
      </dsp:nvSpPr>
      <dsp:spPr>
        <a:xfrm>
          <a:off x="-5047449" y="-773293"/>
          <a:ext cx="6011082" cy="6011082"/>
        </a:xfrm>
        <a:prstGeom prst="blockArc">
          <a:avLst>
            <a:gd name="adj1" fmla="val 18900000"/>
            <a:gd name="adj2" fmla="val 2700000"/>
            <a:gd name="adj3" fmla="val 359"/>
          </a:avLst>
        </a:prstGeom>
        <a:noFill/>
        <a:ln w="15875"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FDEA0E-2EC8-47D2-B938-2F0338F1346D}">
      <dsp:nvSpPr>
        <dsp:cNvPr id="0" name=""/>
        <dsp:cNvSpPr/>
      </dsp:nvSpPr>
      <dsp:spPr>
        <a:xfrm>
          <a:off x="619770" y="446449"/>
          <a:ext cx="7527629" cy="892899"/>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Bu sendrom babadan gelen 15. kromozomda var olan bir genetikte ilgilidir.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19770" y="446449"/>
        <a:ext cx="7527629" cy="892899"/>
      </dsp:txXfrm>
    </dsp:sp>
    <dsp:sp modelId="{29D2BFE8-73B3-4FD5-A386-886BDCAB065D}">
      <dsp:nvSpPr>
        <dsp:cNvPr id="0" name=""/>
        <dsp:cNvSpPr/>
      </dsp:nvSpPr>
      <dsp:spPr>
        <a:xfrm>
          <a:off x="61708" y="334837"/>
          <a:ext cx="1116124" cy="1116124"/>
        </a:xfrm>
        <a:prstGeom prst="teardrop">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D9CBFAD-0F80-45C5-BE57-E420D5402383}">
      <dsp:nvSpPr>
        <dsp:cNvPr id="0" name=""/>
        <dsp:cNvSpPr/>
      </dsp:nvSpPr>
      <dsp:spPr>
        <a:xfrm>
          <a:off x="944338" y="1785798"/>
          <a:ext cx="7203061" cy="892899"/>
        </a:xfrm>
        <a:prstGeom prst="rect">
          <a:avLst/>
        </a:prstGeom>
        <a:gradFill rotWithShape="0">
          <a:gsLst>
            <a:gs pos="0">
              <a:schemeClr val="accent4">
                <a:hueOff val="-246306"/>
                <a:satOff val="7355"/>
                <a:lumOff val="2843"/>
                <a:alphaOff val="0"/>
                <a:tint val="96000"/>
                <a:lumMod val="104000"/>
              </a:schemeClr>
            </a:gs>
            <a:gs pos="100000">
              <a:schemeClr val="accent4">
                <a:hueOff val="-246306"/>
                <a:satOff val="7355"/>
                <a:lumOff val="284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İki evresi vardır. ilk evre uyku, solunum problemi, cinsel organların az gelişmiş olması, aşırı iştah, ince ses tonu olarak görülmektedir.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944338" y="1785798"/>
        <a:ext cx="7203061" cy="892899"/>
      </dsp:txXfrm>
    </dsp:sp>
    <dsp:sp modelId="{6661D37F-A30D-4103-83C3-D706EF4EAAE1}">
      <dsp:nvSpPr>
        <dsp:cNvPr id="0" name=""/>
        <dsp:cNvSpPr/>
      </dsp:nvSpPr>
      <dsp:spPr>
        <a:xfrm>
          <a:off x="386276" y="1674186"/>
          <a:ext cx="1116124" cy="1116124"/>
        </a:xfrm>
        <a:prstGeom prst="teardrop">
          <a:avLst/>
        </a:prstGeom>
        <a:solidFill>
          <a:schemeClr val="lt1">
            <a:hueOff val="0"/>
            <a:satOff val="0"/>
            <a:lumOff val="0"/>
            <a:alphaOff val="0"/>
          </a:schemeClr>
        </a:solidFill>
        <a:ln w="9525" cap="rnd" cmpd="sng" algn="ctr">
          <a:solidFill>
            <a:schemeClr val="accent4">
              <a:hueOff val="-246306"/>
              <a:satOff val="7355"/>
              <a:lumOff val="2843"/>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0C4AAA-59BC-4A0C-A712-B9E427B137C3}">
      <dsp:nvSpPr>
        <dsp:cNvPr id="0" name=""/>
        <dsp:cNvSpPr/>
      </dsp:nvSpPr>
      <dsp:spPr>
        <a:xfrm>
          <a:off x="619770" y="3125147"/>
          <a:ext cx="7527629" cy="892899"/>
        </a:xfrm>
        <a:prstGeom prst="rect">
          <a:avLst/>
        </a:prstGeom>
        <a:gradFill rotWithShape="0">
          <a:gsLst>
            <a:gs pos="0">
              <a:schemeClr val="accent4">
                <a:hueOff val="-492612"/>
                <a:satOff val="14709"/>
                <a:lumOff val="5686"/>
                <a:alphaOff val="0"/>
                <a:tint val="96000"/>
                <a:lumMod val="104000"/>
              </a:schemeClr>
            </a:gs>
            <a:gs pos="100000">
              <a:schemeClr val="accent4">
                <a:hueOff val="-492612"/>
                <a:satOff val="14709"/>
                <a:lumOff val="568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İkinci evrede hafif ya da orta derecede zihinsel gerilik, motor becerilerde gerilik, gecikmiş konuşma olarak görülmektedir.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19770" y="3125147"/>
        <a:ext cx="7527629" cy="892899"/>
      </dsp:txXfrm>
    </dsp:sp>
    <dsp:sp modelId="{84AA658B-927B-4554-A857-4E72918291B8}">
      <dsp:nvSpPr>
        <dsp:cNvPr id="0" name=""/>
        <dsp:cNvSpPr/>
      </dsp:nvSpPr>
      <dsp:spPr>
        <a:xfrm>
          <a:off x="61708" y="3013534"/>
          <a:ext cx="1116124" cy="1116124"/>
        </a:xfrm>
        <a:prstGeom prst="teardrop">
          <a:avLst/>
        </a:prstGeom>
        <a:solidFill>
          <a:schemeClr val="lt1">
            <a:hueOff val="0"/>
            <a:satOff val="0"/>
            <a:lumOff val="0"/>
            <a:alphaOff val="0"/>
          </a:schemeClr>
        </a:solidFill>
        <a:ln w="9525" cap="rnd" cmpd="sng" algn="ctr">
          <a:solidFill>
            <a:schemeClr val="accent4">
              <a:hueOff val="-492612"/>
              <a:satOff val="14709"/>
              <a:lumOff val="5686"/>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358A1-0876-43EA-A6F8-9EB629DB4361}">
      <dsp:nvSpPr>
        <dsp:cNvPr id="0" name=""/>
        <dsp:cNvSpPr/>
      </dsp:nvSpPr>
      <dsp:spPr>
        <a:xfrm>
          <a:off x="-5291522" y="-810449"/>
          <a:ext cx="6301418" cy="6301418"/>
        </a:xfrm>
        <a:prstGeom prst="blockArc">
          <a:avLst>
            <a:gd name="adj1" fmla="val 18900000"/>
            <a:gd name="adj2" fmla="val 2700000"/>
            <a:gd name="adj3" fmla="val 343"/>
          </a:avLst>
        </a:prstGeom>
        <a:noFill/>
        <a:ln w="15875"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EED08C-A249-4649-9D97-F984B5364223}">
      <dsp:nvSpPr>
        <dsp:cNvPr id="0" name=""/>
        <dsp:cNvSpPr/>
      </dsp:nvSpPr>
      <dsp:spPr>
        <a:xfrm>
          <a:off x="649656" y="468052"/>
          <a:ext cx="7566672" cy="936104"/>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3033"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Doğuştan  zihinsel yetersizliğe neden olabilen bir metabolizma bozukluğudur. Vücut proteindeki fenilalalin maddesini ayrıştıramaz.</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49656" y="468052"/>
        <a:ext cx="7566672" cy="936104"/>
      </dsp:txXfrm>
    </dsp:sp>
    <dsp:sp modelId="{8C1FE0DA-6496-4EF7-BF21-7575F286F9F8}">
      <dsp:nvSpPr>
        <dsp:cNvPr id="0" name=""/>
        <dsp:cNvSpPr/>
      </dsp:nvSpPr>
      <dsp:spPr>
        <a:xfrm>
          <a:off x="64591" y="351039"/>
          <a:ext cx="1170130" cy="1170130"/>
        </a:xfrm>
        <a:prstGeom prst="star8">
          <a:avLst/>
        </a:prstGeom>
        <a:solidFill>
          <a:schemeClr val="accent2">
            <a:lumMod val="60000"/>
            <a:lumOff val="4000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0C3389-B8FD-4FEE-B203-4E253293EC83}">
      <dsp:nvSpPr>
        <dsp:cNvPr id="0" name=""/>
        <dsp:cNvSpPr/>
      </dsp:nvSpPr>
      <dsp:spPr>
        <a:xfrm>
          <a:off x="989929" y="1872208"/>
          <a:ext cx="7226398" cy="936104"/>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3033"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PKU, doğumdan hemen sonra topuktan alınan bir damla kanın tahlil edilmesiyle belirlenebilmektedir.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989929" y="1872208"/>
        <a:ext cx="7226398" cy="936104"/>
      </dsp:txXfrm>
    </dsp:sp>
    <dsp:sp modelId="{3C1E3C3D-9CA1-47B0-8F54-22D922F6015B}">
      <dsp:nvSpPr>
        <dsp:cNvPr id="0" name=""/>
        <dsp:cNvSpPr/>
      </dsp:nvSpPr>
      <dsp:spPr>
        <a:xfrm>
          <a:off x="404864" y="1755195"/>
          <a:ext cx="1170130" cy="1170130"/>
        </a:xfrm>
        <a:prstGeom prst="star8">
          <a:avLst/>
        </a:prstGeom>
        <a:solidFill>
          <a:schemeClr val="accent5">
            <a:lumMod val="60000"/>
            <a:lumOff val="4000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AE2346-D808-4B0E-AEBB-9108D5BF5085}">
      <dsp:nvSpPr>
        <dsp:cNvPr id="0" name=""/>
        <dsp:cNvSpPr/>
      </dsp:nvSpPr>
      <dsp:spPr>
        <a:xfrm>
          <a:off x="649656" y="3276364"/>
          <a:ext cx="7566672" cy="936104"/>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3033"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Fenilalalin maddesi içermeyen besinlerin bulunduğu bir diyet programı sağlanırsa çocuk normal gelişimini sürdürebilmektedir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49656" y="3276364"/>
        <a:ext cx="7566672" cy="936104"/>
      </dsp:txXfrm>
    </dsp:sp>
    <dsp:sp modelId="{AF3C363D-D83A-4EA2-9DCB-A845725F2F10}">
      <dsp:nvSpPr>
        <dsp:cNvPr id="0" name=""/>
        <dsp:cNvSpPr/>
      </dsp:nvSpPr>
      <dsp:spPr>
        <a:xfrm>
          <a:off x="64591" y="3159351"/>
          <a:ext cx="1170130" cy="1170130"/>
        </a:xfrm>
        <a:prstGeom prst="star8">
          <a:avLst/>
        </a:prstGeom>
        <a:solidFill>
          <a:schemeClr val="accent6">
            <a:lumMod val="60000"/>
            <a:lumOff val="4000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E2B35-4BCA-4E66-BF58-05218CD7C73F}">
      <dsp:nvSpPr>
        <dsp:cNvPr id="0" name=""/>
        <dsp:cNvSpPr/>
      </dsp:nvSpPr>
      <dsp:spPr>
        <a:xfrm>
          <a:off x="-5047449" y="-773293"/>
          <a:ext cx="6011082" cy="6011082"/>
        </a:xfrm>
        <a:prstGeom prst="blockArc">
          <a:avLst>
            <a:gd name="adj1" fmla="val 18900000"/>
            <a:gd name="adj2" fmla="val 2700000"/>
            <a:gd name="adj3" fmla="val 359"/>
          </a:avLst>
        </a:prstGeom>
        <a:noFill/>
        <a:ln w="15875" cap="rnd"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BCEC1D-BA1A-452B-BAE9-50615C89A7A2}">
      <dsp:nvSpPr>
        <dsp:cNvPr id="0" name=""/>
        <dsp:cNvSpPr/>
      </dsp:nvSpPr>
      <dsp:spPr>
        <a:xfrm>
          <a:off x="619770" y="446449"/>
          <a:ext cx="7815661" cy="892899"/>
        </a:xfrm>
        <a:prstGeom prst="rect">
          <a:avLst/>
        </a:prstGeom>
        <a:gradFill rotWithShape="0">
          <a:gsLst>
            <a:gs pos="0">
              <a:schemeClr val="accent3">
                <a:shade val="50000"/>
                <a:hueOff val="0"/>
                <a:satOff val="0"/>
                <a:lumOff val="0"/>
                <a:alphaOff val="0"/>
                <a:tint val="96000"/>
                <a:lumMod val="104000"/>
              </a:schemeClr>
            </a:gs>
            <a:gs pos="100000">
              <a:schemeClr val="accent3">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Kafanın normalden belirgin ölçüde küçük olmasıdır. </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19770" y="446449"/>
        <a:ext cx="7815661" cy="892899"/>
      </dsp:txXfrm>
    </dsp:sp>
    <dsp:sp modelId="{079127F2-FD1F-4926-A622-978D36448792}">
      <dsp:nvSpPr>
        <dsp:cNvPr id="0" name=""/>
        <dsp:cNvSpPr/>
      </dsp:nvSpPr>
      <dsp:spPr>
        <a:xfrm>
          <a:off x="61708" y="334837"/>
          <a:ext cx="1116124" cy="1116124"/>
        </a:xfrm>
        <a:prstGeom prst="flowChartDecision">
          <a:avLst/>
        </a:prstGeom>
        <a:gradFill rotWithShape="0">
          <a:gsLst>
            <a:gs pos="0">
              <a:srgbClr val="8488C4"/>
            </a:gs>
            <a:gs pos="53000">
              <a:srgbClr val="D4DEFF"/>
            </a:gs>
            <a:gs pos="83000">
              <a:srgbClr val="D4DEFF"/>
            </a:gs>
            <a:gs pos="100000">
              <a:srgbClr val="96AB94"/>
            </a:gs>
          </a:gsLst>
          <a:lin ang="5400000" scaled="0"/>
        </a:gradFill>
        <a:ln w="9525" cap="rnd" cmpd="sng" algn="ctr">
          <a:solidFill>
            <a:schemeClr val="accent3">
              <a:shade val="5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2AFDD58-0212-4F1D-89CD-36572088205F}">
      <dsp:nvSpPr>
        <dsp:cNvPr id="0" name=""/>
        <dsp:cNvSpPr/>
      </dsp:nvSpPr>
      <dsp:spPr>
        <a:xfrm>
          <a:off x="944338" y="1785798"/>
          <a:ext cx="7491093" cy="892899"/>
        </a:xfrm>
        <a:prstGeom prst="rect">
          <a:avLst/>
        </a:prstGeom>
        <a:gradFill rotWithShape="0">
          <a:gsLst>
            <a:gs pos="0">
              <a:schemeClr val="accent3">
                <a:shade val="50000"/>
                <a:hueOff val="-181053"/>
                <a:satOff val="-9236"/>
                <a:lumOff val="29203"/>
                <a:alphaOff val="0"/>
                <a:tint val="96000"/>
                <a:lumMod val="104000"/>
              </a:schemeClr>
            </a:gs>
            <a:gs pos="100000">
              <a:schemeClr val="accent3">
                <a:shade val="50000"/>
                <a:hueOff val="-181053"/>
                <a:satOff val="-9236"/>
                <a:lumOff val="292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Çeşitli kromozom bozuklukları veya anne karnındaki enfeksiyonlar gibi çeşitli nedenlerden kaynaklanmaktadır.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944338" y="1785798"/>
        <a:ext cx="7491093" cy="892899"/>
      </dsp:txXfrm>
    </dsp:sp>
    <dsp:sp modelId="{1002D34A-3807-48D5-97E9-19B4557C76CF}">
      <dsp:nvSpPr>
        <dsp:cNvPr id="0" name=""/>
        <dsp:cNvSpPr/>
      </dsp:nvSpPr>
      <dsp:spPr>
        <a:xfrm>
          <a:off x="386276" y="1674186"/>
          <a:ext cx="1116124" cy="1116124"/>
        </a:xfrm>
        <a:prstGeom prst="flowChartDecision">
          <a:avLst/>
        </a:prstGeom>
        <a:gradFill rotWithShape="0">
          <a:gsLst>
            <a:gs pos="0">
              <a:srgbClr val="8488C4"/>
            </a:gs>
            <a:gs pos="53000">
              <a:srgbClr val="D4DEFF"/>
            </a:gs>
            <a:gs pos="83000">
              <a:srgbClr val="D4DEFF"/>
            </a:gs>
            <a:gs pos="100000">
              <a:srgbClr val="96AB94"/>
            </a:gs>
          </a:gsLst>
          <a:lin ang="5400000" scaled="0"/>
        </a:gradFill>
        <a:ln w="9525" cap="rnd" cmpd="sng" algn="ctr">
          <a:solidFill>
            <a:schemeClr val="accent3">
              <a:shade val="50000"/>
              <a:hueOff val="-181053"/>
              <a:satOff val="-9236"/>
              <a:lumOff val="29203"/>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134F27C-5B4A-4A89-8A4A-D75B8DEBCCD7}">
      <dsp:nvSpPr>
        <dsp:cNvPr id="0" name=""/>
        <dsp:cNvSpPr/>
      </dsp:nvSpPr>
      <dsp:spPr>
        <a:xfrm>
          <a:off x="619770" y="3125147"/>
          <a:ext cx="7815661" cy="892899"/>
        </a:xfrm>
        <a:prstGeom prst="rect">
          <a:avLst/>
        </a:prstGeom>
        <a:gradFill rotWithShape="0">
          <a:gsLst>
            <a:gs pos="0">
              <a:schemeClr val="accent3">
                <a:shade val="50000"/>
                <a:hueOff val="-181053"/>
                <a:satOff val="-9236"/>
                <a:lumOff val="29203"/>
                <a:alphaOff val="0"/>
                <a:tint val="96000"/>
                <a:lumMod val="104000"/>
              </a:schemeClr>
            </a:gs>
            <a:gs pos="100000">
              <a:schemeClr val="accent3">
                <a:shade val="50000"/>
                <a:hueOff val="-181053"/>
                <a:satOff val="-9236"/>
                <a:lumOff val="292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8739"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 </a:t>
          </a:r>
          <a:r>
            <a:rPr lang="de-DE" sz="2000" kern="1200" dirty="0" err="1" smtClean="0">
              <a:solidFill>
                <a:schemeClr val="bg1"/>
              </a:solidFill>
              <a:effectLst>
                <a:outerShdw blurRad="38100" dist="38100" dir="2700000" algn="tl">
                  <a:srgbClr val="000000">
                    <a:alpha val="43137"/>
                  </a:srgbClr>
                </a:outerShdw>
              </a:effectLst>
              <a:latin typeface="Cambria" pitchFamily="18" charset="0"/>
            </a:rPr>
            <a:t>Mikrosefalinin</a:t>
          </a:r>
          <a:r>
            <a:rPr lang="de-DE" sz="2000" kern="1200" dirty="0" smtClean="0">
              <a:solidFill>
                <a:schemeClr val="bg1"/>
              </a:solidFill>
              <a:effectLst>
                <a:outerShdw blurRad="38100" dist="38100" dir="2700000" algn="tl">
                  <a:srgbClr val="000000">
                    <a:alpha val="43137"/>
                  </a:srgbClr>
                </a:outerShdw>
              </a:effectLst>
              <a:latin typeface="Cambria" pitchFamily="18" charset="0"/>
            </a:rPr>
            <a:t> </a:t>
          </a:r>
          <a:r>
            <a:rPr lang="de-DE" sz="2000" kern="1200" dirty="0" err="1" smtClean="0">
              <a:solidFill>
                <a:schemeClr val="bg1"/>
              </a:solidFill>
              <a:effectLst>
                <a:outerShdw blurRad="38100" dist="38100" dir="2700000" algn="tl">
                  <a:srgbClr val="000000">
                    <a:alpha val="43137"/>
                  </a:srgbClr>
                </a:outerShdw>
              </a:effectLst>
              <a:latin typeface="Cambria" pitchFamily="18" charset="0"/>
            </a:rPr>
            <a:t>herhangi</a:t>
          </a:r>
          <a:r>
            <a:rPr lang="de-DE" sz="2000" kern="1200" dirty="0" smtClean="0">
              <a:solidFill>
                <a:schemeClr val="bg1"/>
              </a:solidFill>
              <a:effectLst>
                <a:outerShdw blurRad="38100" dist="38100" dir="2700000" algn="tl">
                  <a:srgbClr val="000000">
                    <a:alpha val="43137"/>
                  </a:srgbClr>
                </a:outerShdw>
              </a:effectLst>
              <a:latin typeface="Cambria" pitchFamily="18" charset="0"/>
            </a:rPr>
            <a:t> </a:t>
          </a:r>
          <a:r>
            <a:rPr lang="de-DE" sz="2000" kern="1200" dirty="0" err="1" smtClean="0">
              <a:solidFill>
                <a:schemeClr val="bg1"/>
              </a:solidFill>
              <a:effectLst>
                <a:outerShdw blurRad="38100" dist="38100" dir="2700000" algn="tl">
                  <a:srgbClr val="000000">
                    <a:alpha val="43137"/>
                  </a:srgbClr>
                </a:outerShdw>
              </a:effectLst>
              <a:latin typeface="Cambria" pitchFamily="18" charset="0"/>
            </a:rPr>
            <a:t>bir</a:t>
          </a:r>
          <a:r>
            <a:rPr lang="de-DE" sz="2000" kern="1200" dirty="0" smtClean="0">
              <a:solidFill>
                <a:schemeClr val="bg1"/>
              </a:solidFill>
              <a:effectLst>
                <a:outerShdw blurRad="38100" dist="38100" dir="2700000" algn="tl">
                  <a:srgbClr val="000000">
                    <a:alpha val="43137"/>
                  </a:srgbClr>
                </a:outerShdw>
              </a:effectLst>
              <a:latin typeface="Cambria" pitchFamily="18" charset="0"/>
            </a:rPr>
            <a:t> </a:t>
          </a:r>
          <a:r>
            <a:rPr lang="de-DE" sz="2000" kern="1200" dirty="0" err="1" smtClean="0">
              <a:solidFill>
                <a:schemeClr val="bg1"/>
              </a:solidFill>
              <a:effectLst>
                <a:outerShdw blurRad="38100" dist="38100" dir="2700000" algn="tl">
                  <a:srgbClr val="000000">
                    <a:alpha val="43137"/>
                  </a:srgbClr>
                </a:outerShdw>
              </a:effectLst>
              <a:latin typeface="Cambria" pitchFamily="18" charset="0"/>
            </a:rPr>
            <a:t>tedavisi</a:t>
          </a:r>
          <a:r>
            <a:rPr lang="de-DE" sz="2000" kern="1200" dirty="0" smtClean="0">
              <a:solidFill>
                <a:schemeClr val="bg1"/>
              </a:solidFill>
              <a:effectLst>
                <a:outerShdw blurRad="38100" dist="38100" dir="2700000" algn="tl">
                  <a:srgbClr val="000000">
                    <a:alpha val="43137"/>
                  </a:srgbClr>
                </a:outerShdw>
              </a:effectLst>
              <a:latin typeface="Cambria" pitchFamily="18" charset="0"/>
            </a:rPr>
            <a:t> </a:t>
          </a:r>
          <a:r>
            <a:rPr lang="de-DE" sz="2000" kern="1200" dirty="0" err="1" smtClean="0">
              <a:solidFill>
                <a:schemeClr val="bg1"/>
              </a:solidFill>
              <a:effectLst>
                <a:outerShdw blurRad="38100" dist="38100" dir="2700000" algn="tl">
                  <a:srgbClr val="000000">
                    <a:alpha val="43137"/>
                  </a:srgbClr>
                </a:outerShdw>
              </a:effectLst>
              <a:latin typeface="Cambria" pitchFamily="18" charset="0"/>
            </a:rPr>
            <a:t>yoktur</a:t>
          </a:r>
          <a:r>
            <a:rPr lang="tr-TR" sz="2000" kern="1200" dirty="0" smtClean="0">
              <a:solidFill>
                <a:schemeClr val="bg1"/>
              </a:solidFill>
              <a:effectLst>
                <a:outerShdw blurRad="38100" dist="38100" dir="2700000" algn="tl">
                  <a:srgbClr val="000000">
                    <a:alpha val="43137"/>
                  </a:srgbClr>
                </a:outerShdw>
              </a:effectLst>
              <a:latin typeface="Cambria" pitchFamily="18" charset="0"/>
            </a:rPr>
            <a:t>.</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19770" y="3125147"/>
        <a:ext cx="7815661" cy="892899"/>
      </dsp:txXfrm>
    </dsp:sp>
    <dsp:sp modelId="{B16D1FF4-AD42-4583-A63D-99CE8EACAFBB}">
      <dsp:nvSpPr>
        <dsp:cNvPr id="0" name=""/>
        <dsp:cNvSpPr/>
      </dsp:nvSpPr>
      <dsp:spPr>
        <a:xfrm>
          <a:off x="61708" y="3013534"/>
          <a:ext cx="1116124" cy="1116124"/>
        </a:xfrm>
        <a:prstGeom prst="flowChartDecision">
          <a:avLst/>
        </a:prstGeom>
        <a:gradFill rotWithShape="0">
          <a:gsLst>
            <a:gs pos="0">
              <a:srgbClr val="8488C4"/>
            </a:gs>
            <a:gs pos="53000">
              <a:srgbClr val="D4DEFF"/>
            </a:gs>
            <a:gs pos="83000">
              <a:srgbClr val="D4DEFF"/>
            </a:gs>
            <a:gs pos="100000">
              <a:srgbClr val="96AB94"/>
            </a:gs>
          </a:gsLst>
          <a:lin ang="5400000" scaled="0"/>
        </a:gradFill>
        <a:ln w="9525" cap="rnd" cmpd="sng" algn="ctr">
          <a:solidFill>
            <a:schemeClr val="accent3">
              <a:shade val="50000"/>
              <a:hueOff val="-181053"/>
              <a:satOff val="-9236"/>
              <a:lumOff val="29203"/>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E2B35-4BCA-4E66-BF58-05218CD7C73F}">
      <dsp:nvSpPr>
        <dsp:cNvPr id="0" name=""/>
        <dsp:cNvSpPr/>
      </dsp:nvSpPr>
      <dsp:spPr>
        <a:xfrm>
          <a:off x="-5128918" y="-785678"/>
          <a:ext cx="6107861" cy="6107861"/>
        </a:xfrm>
        <a:prstGeom prst="blockArc">
          <a:avLst>
            <a:gd name="adj1" fmla="val 18900000"/>
            <a:gd name="adj2" fmla="val 2700000"/>
            <a:gd name="adj3" fmla="val 354"/>
          </a:avLst>
        </a:pr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8D369F-A3CB-4A2F-9BA1-8F15CF0C2BAA}">
      <dsp:nvSpPr>
        <dsp:cNvPr id="0" name=""/>
        <dsp:cNvSpPr/>
      </dsp:nvSpPr>
      <dsp:spPr>
        <a:xfrm>
          <a:off x="512579" y="348766"/>
          <a:ext cx="7777699" cy="6978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955" tIns="50800" rIns="50800" bIns="50800" numCol="1" spcCol="1270" anchor="ctr" anchorCtr="0">
          <a:noAutofit/>
        </a:bodyPr>
        <a:lstStyle/>
        <a:p>
          <a:pPr lvl="0" algn="l"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Kafatasının aşırı büyümesidir. Genelde şu üç nedenden dolayı gerçekleşir</a:t>
          </a:r>
          <a:r>
            <a:rPr lang="tr-TR" sz="2000" kern="1200" dirty="0" smtClean="0">
              <a:effectLst>
                <a:outerShdw blurRad="38100" dist="38100" dir="2700000" algn="tl">
                  <a:srgbClr val="000000">
                    <a:alpha val="43137"/>
                  </a:srgbClr>
                </a:outerShdw>
              </a:effectLst>
              <a:latin typeface="Cambria" pitchFamily="18" charset="0"/>
            </a:rPr>
            <a:t>: </a:t>
          </a:r>
          <a:endParaRPr lang="tr-TR" sz="2000" kern="1200" dirty="0">
            <a:effectLst>
              <a:outerShdw blurRad="38100" dist="38100" dir="2700000" algn="tl">
                <a:srgbClr val="000000">
                  <a:alpha val="43137"/>
                </a:srgbClr>
              </a:outerShdw>
            </a:effectLst>
            <a:latin typeface="Cambria" pitchFamily="18" charset="0"/>
          </a:endParaRPr>
        </a:p>
      </dsp:txBody>
      <dsp:txXfrm>
        <a:off x="512579" y="348766"/>
        <a:ext cx="7777699" cy="697895"/>
      </dsp:txXfrm>
    </dsp:sp>
    <dsp:sp modelId="{69415539-10DF-4FC1-8C90-FC21F2559A24}">
      <dsp:nvSpPr>
        <dsp:cNvPr id="0" name=""/>
        <dsp:cNvSpPr/>
      </dsp:nvSpPr>
      <dsp:spPr>
        <a:xfrm>
          <a:off x="76394" y="261529"/>
          <a:ext cx="872369" cy="87236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EFCE35-6925-4107-A381-1782439B8F6C}">
      <dsp:nvSpPr>
        <dsp:cNvPr id="0" name=""/>
        <dsp:cNvSpPr/>
      </dsp:nvSpPr>
      <dsp:spPr>
        <a:xfrm>
          <a:off x="912699" y="1395791"/>
          <a:ext cx="7377579" cy="6978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955"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a) Beyin omurilik sıvısının dolaşım yolundaki tıkanma nedeniyle belirli bölgelerde normalin üstünde yoğunlaşması,</a:t>
          </a:r>
          <a:endParaRPr lang="tr-TR" sz="2000" kern="1200" dirty="0">
            <a:effectLst>
              <a:outerShdw blurRad="38100" dist="38100" dir="2700000" algn="tl">
                <a:srgbClr val="000000">
                  <a:alpha val="43137"/>
                </a:srgbClr>
              </a:outerShdw>
            </a:effectLst>
            <a:latin typeface="Cambria" pitchFamily="18" charset="0"/>
          </a:endParaRPr>
        </a:p>
      </dsp:txBody>
      <dsp:txXfrm>
        <a:off x="912699" y="1395791"/>
        <a:ext cx="7377579" cy="697895"/>
      </dsp:txXfrm>
    </dsp:sp>
    <dsp:sp modelId="{217E428F-70CC-4467-A694-B9DDC0A26259}">
      <dsp:nvSpPr>
        <dsp:cNvPr id="0" name=""/>
        <dsp:cNvSpPr/>
      </dsp:nvSpPr>
      <dsp:spPr>
        <a:xfrm>
          <a:off x="476514" y="1308554"/>
          <a:ext cx="872369" cy="87236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33824B-6134-4601-B48B-954C73A4EBFF}">
      <dsp:nvSpPr>
        <dsp:cNvPr id="0" name=""/>
        <dsp:cNvSpPr/>
      </dsp:nvSpPr>
      <dsp:spPr>
        <a:xfrm>
          <a:off x="912699" y="2442816"/>
          <a:ext cx="7377579" cy="6978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955"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b) Beyin omurilik sıvısının aşırı üretimi, </a:t>
          </a:r>
          <a:endParaRPr lang="tr-TR" sz="2000" kern="1200" dirty="0">
            <a:effectLst>
              <a:outerShdw blurRad="38100" dist="38100" dir="2700000" algn="tl">
                <a:srgbClr val="000000">
                  <a:alpha val="43137"/>
                </a:srgbClr>
              </a:outerShdw>
            </a:effectLst>
            <a:latin typeface="Cambria" pitchFamily="18" charset="0"/>
          </a:endParaRPr>
        </a:p>
      </dsp:txBody>
      <dsp:txXfrm>
        <a:off x="912699" y="2442816"/>
        <a:ext cx="7377579" cy="697895"/>
      </dsp:txXfrm>
    </dsp:sp>
    <dsp:sp modelId="{CF42BEB5-A3C8-4350-9C89-E302969260A2}">
      <dsp:nvSpPr>
        <dsp:cNvPr id="0" name=""/>
        <dsp:cNvSpPr/>
      </dsp:nvSpPr>
      <dsp:spPr>
        <a:xfrm>
          <a:off x="476514" y="2355579"/>
          <a:ext cx="872369" cy="87236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3A87A0C-4D9E-4DAE-B959-C12BEBA89EC9}">
      <dsp:nvSpPr>
        <dsp:cNvPr id="0" name=""/>
        <dsp:cNvSpPr/>
      </dsp:nvSpPr>
      <dsp:spPr>
        <a:xfrm>
          <a:off x="512579" y="3489841"/>
          <a:ext cx="7777699" cy="6978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3955"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c) Beyin-omurilik sıvısının emiliminin düşük olması.</a:t>
          </a:r>
          <a:endParaRPr lang="tr-TR" sz="2000" kern="1200" dirty="0">
            <a:effectLst>
              <a:outerShdw blurRad="38100" dist="38100" dir="2700000" algn="tl">
                <a:srgbClr val="000000">
                  <a:alpha val="43137"/>
                </a:srgbClr>
              </a:outerShdw>
            </a:effectLst>
            <a:latin typeface="Cambria" pitchFamily="18" charset="0"/>
          </a:endParaRPr>
        </a:p>
      </dsp:txBody>
      <dsp:txXfrm>
        <a:off x="512579" y="3489841"/>
        <a:ext cx="7777699" cy="697895"/>
      </dsp:txXfrm>
    </dsp:sp>
    <dsp:sp modelId="{ED2445FF-12D0-4AC8-A32B-0EF27B859C55}">
      <dsp:nvSpPr>
        <dsp:cNvPr id="0" name=""/>
        <dsp:cNvSpPr/>
      </dsp:nvSpPr>
      <dsp:spPr>
        <a:xfrm>
          <a:off x="76394" y="3402604"/>
          <a:ext cx="872369" cy="87236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358A1-0876-43EA-A6F8-9EB629DB4361}">
      <dsp:nvSpPr>
        <dsp:cNvPr id="0" name=""/>
        <dsp:cNvSpPr/>
      </dsp:nvSpPr>
      <dsp:spPr>
        <a:xfrm>
          <a:off x="-5128872" y="-785678"/>
          <a:ext cx="6107861" cy="6107861"/>
        </a:xfrm>
        <a:prstGeom prst="blockArc">
          <a:avLst>
            <a:gd name="adj1" fmla="val 18900000"/>
            <a:gd name="adj2" fmla="val 2700000"/>
            <a:gd name="adj3" fmla="val 354"/>
          </a:avLst>
        </a:prstGeom>
        <a:noFill/>
        <a:ln w="15875" cap="rnd"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00B7A2-1AE4-41D0-A1CC-6B2B46EF095F}">
      <dsp:nvSpPr>
        <dsp:cNvPr id="0" name=""/>
        <dsp:cNvSpPr/>
      </dsp:nvSpPr>
      <dsp:spPr>
        <a:xfrm>
          <a:off x="629666" y="453650"/>
          <a:ext cx="7228609" cy="907300"/>
        </a:xfrm>
        <a:prstGeom prst="rect">
          <a:avLst/>
        </a:prstGeom>
        <a:gradFill rotWithShape="0">
          <a:gsLst>
            <a:gs pos="0">
              <a:schemeClr val="accent3">
                <a:alpha val="90000"/>
                <a:hueOff val="0"/>
                <a:satOff val="0"/>
                <a:lumOff val="0"/>
                <a:alphaOff val="0"/>
                <a:tint val="96000"/>
                <a:lumMod val="104000"/>
              </a:schemeClr>
            </a:gs>
            <a:gs pos="100000">
              <a:schemeClr val="accent3">
                <a:alpha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170"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Annenin hamilelik sürecinde içki içmesi bu hastalığa yol açmaktadır.</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a:off x="629666" y="453650"/>
        <a:ext cx="7228609" cy="907300"/>
      </dsp:txXfrm>
    </dsp:sp>
    <dsp:sp modelId="{C45AA72B-2CCD-41EB-A8EC-5EF648FB36A1}">
      <dsp:nvSpPr>
        <dsp:cNvPr id="0" name=""/>
        <dsp:cNvSpPr/>
      </dsp:nvSpPr>
      <dsp:spPr>
        <a:xfrm>
          <a:off x="62603" y="340237"/>
          <a:ext cx="1134126" cy="1134126"/>
        </a:xfrm>
        <a:prstGeom prst="cloud">
          <a:avLst/>
        </a:prstGeom>
        <a:solidFill>
          <a:schemeClr val="lt1">
            <a:hueOff val="0"/>
            <a:satOff val="0"/>
            <a:lumOff val="0"/>
            <a:alphaOff val="0"/>
          </a:schemeClr>
        </a:solidFill>
        <a:ln w="9525" cap="rnd" cmpd="sng" algn="ctr">
          <a:solidFill>
            <a:schemeClr val="accent3">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1CBF03-8CDB-479F-8D80-DCF3B695CBF0}">
      <dsp:nvSpPr>
        <dsp:cNvPr id="0" name=""/>
        <dsp:cNvSpPr/>
      </dsp:nvSpPr>
      <dsp:spPr>
        <a:xfrm>
          <a:off x="959470" y="1814601"/>
          <a:ext cx="6898805" cy="907300"/>
        </a:xfrm>
        <a:prstGeom prst="rect">
          <a:avLst/>
        </a:prstGeom>
        <a:gradFill rotWithShape="0">
          <a:gsLst>
            <a:gs pos="0">
              <a:schemeClr val="accent3">
                <a:alpha val="90000"/>
                <a:hueOff val="0"/>
                <a:satOff val="0"/>
                <a:lumOff val="0"/>
                <a:alphaOff val="-20000"/>
                <a:tint val="96000"/>
                <a:lumMod val="104000"/>
              </a:schemeClr>
            </a:gs>
            <a:gs pos="100000">
              <a:schemeClr val="accent3">
                <a:alpha val="90000"/>
                <a:hueOff val="0"/>
                <a:satOff val="0"/>
                <a:lumOff val="0"/>
                <a:alphaOff val="-2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170"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Bu çocuklarda küçük göz kapakları, içeri göçük burun köprüsü, ince üst dudak, kalkık burun, küçük dişler ve yavaş fiziksel büyüme görülür.</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a:off x="959470" y="1814601"/>
        <a:ext cx="6898805" cy="907300"/>
      </dsp:txXfrm>
    </dsp:sp>
    <dsp:sp modelId="{10642672-9AB6-426B-9354-324E9A5FA33F}">
      <dsp:nvSpPr>
        <dsp:cNvPr id="0" name=""/>
        <dsp:cNvSpPr/>
      </dsp:nvSpPr>
      <dsp:spPr>
        <a:xfrm>
          <a:off x="392407" y="1701189"/>
          <a:ext cx="1134126" cy="1134126"/>
        </a:xfrm>
        <a:prstGeom prst="cloud">
          <a:avLst/>
        </a:prstGeom>
        <a:solidFill>
          <a:schemeClr val="lt1">
            <a:hueOff val="0"/>
            <a:satOff val="0"/>
            <a:lumOff val="0"/>
            <a:alphaOff val="0"/>
          </a:schemeClr>
        </a:solidFill>
        <a:ln w="9525" cap="rnd" cmpd="sng" algn="ctr">
          <a:solidFill>
            <a:schemeClr val="accent3">
              <a:alpha val="90000"/>
              <a:hueOff val="0"/>
              <a:satOff val="0"/>
              <a:lumOff val="0"/>
              <a:alphaOff val="-2000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2F06A9F-F935-46E3-A5DF-366E6ECE499F}">
      <dsp:nvSpPr>
        <dsp:cNvPr id="0" name=""/>
        <dsp:cNvSpPr/>
      </dsp:nvSpPr>
      <dsp:spPr>
        <a:xfrm>
          <a:off x="629666" y="3175552"/>
          <a:ext cx="7228609" cy="907300"/>
        </a:xfrm>
        <a:prstGeom prst="rect">
          <a:avLst/>
        </a:prstGeom>
        <a:gradFill rotWithShape="0">
          <a:gsLst>
            <a:gs pos="0">
              <a:schemeClr val="accent3">
                <a:alpha val="90000"/>
                <a:hueOff val="0"/>
                <a:satOff val="0"/>
                <a:lumOff val="0"/>
                <a:alphaOff val="-40000"/>
                <a:tint val="96000"/>
                <a:lumMod val="104000"/>
              </a:schemeClr>
            </a:gs>
            <a:gs pos="100000">
              <a:schemeClr val="accent3">
                <a:alpha val="90000"/>
                <a:hueOff val="0"/>
                <a:satOff val="0"/>
                <a:lumOff val="0"/>
                <a:alphaOff val="-4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170"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Çoğunlukla büyüme bozukluğu olarak ortaya çıkmaktadır.</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a:off x="629666" y="3175552"/>
        <a:ext cx="7228609" cy="907300"/>
      </dsp:txXfrm>
    </dsp:sp>
    <dsp:sp modelId="{9A7E7891-EA6C-4973-B7B2-EB0495965045}">
      <dsp:nvSpPr>
        <dsp:cNvPr id="0" name=""/>
        <dsp:cNvSpPr/>
      </dsp:nvSpPr>
      <dsp:spPr>
        <a:xfrm>
          <a:off x="62603" y="3062140"/>
          <a:ext cx="1134126" cy="1134126"/>
        </a:xfrm>
        <a:prstGeom prst="cloud">
          <a:avLst/>
        </a:prstGeom>
        <a:solidFill>
          <a:schemeClr val="lt1">
            <a:hueOff val="0"/>
            <a:satOff val="0"/>
            <a:lumOff val="0"/>
            <a:alphaOff val="0"/>
          </a:schemeClr>
        </a:solidFill>
        <a:ln w="9525" cap="rnd" cmpd="sng" algn="ctr">
          <a:solidFill>
            <a:schemeClr val="accent3">
              <a:alpha val="90000"/>
              <a:hueOff val="0"/>
              <a:satOff val="0"/>
              <a:lumOff val="0"/>
              <a:alphaOff val="-4000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1B7C4-ECFD-4EFB-9467-32ED12116A16}">
      <dsp:nvSpPr>
        <dsp:cNvPr id="0" name=""/>
        <dsp:cNvSpPr/>
      </dsp:nvSpPr>
      <dsp:spPr>
        <a:xfrm>
          <a:off x="984" y="60616"/>
          <a:ext cx="3839489" cy="2303693"/>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solidFill>
                <a:schemeClr val="bg1"/>
              </a:solidFill>
              <a:effectLst>
                <a:outerShdw blurRad="38100" dist="38100" dir="2700000" algn="tl">
                  <a:srgbClr val="000000">
                    <a:alpha val="43137"/>
                  </a:srgbClr>
                </a:outerShdw>
              </a:effectLst>
              <a:latin typeface="Cambria" pitchFamily="18" charset="0"/>
            </a:rPr>
            <a:t>Doğum esnasında çeşitli sorunlar yaşanabilir.</a:t>
          </a:r>
          <a:r>
            <a:rPr lang="tr-TR" sz="2400" b="0" kern="1200" dirty="0" smtClean="0">
              <a:solidFill>
                <a:schemeClr val="tx1"/>
              </a:solidFill>
              <a:effectLst>
                <a:outerShdw blurRad="38100" dist="38100" dir="2700000" algn="tl">
                  <a:srgbClr val="000000">
                    <a:alpha val="43137"/>
                  </a:srgbClr>
                </a:outerShdw>
              </a:effectLst>
              <a:latin typeface="Cambria" pitchFamily="18" charset="0"/>
            </a:rPr>
            <a:t>  </a:t>
          </a:r>
          <a:endParaRPr lang="tr-TR" sz="2400" b="0" kern="1200" dirty="0">
            <a:solidFill>
              <a:schemeClr val="tx1"/>
            </a:solidFill>
            <a:effectLst>
              <a:outerShdw blurRad="38100" dist="38100" dir="2700000" algn="tl">
                <a:srgbClr val="000000">
                  <a:alpha val="43137"/>
                </a:srgbClr>
              </a:outerShdw>
            </a:effectLst>
            <a:latin typeface="Cambria" pitchFamily="18" charset="0"/>
          </a:endParaRPr>
        </a:p>
      </dsp:txBody>
      <dsp:txXfrm>
        <a:off x="984" y="60616"/>
        <a:ext cx="3839489" cy="2303693"/>
      </dsp:txXfrm>
    </dsp:sp>
    <dsp:sp modelId="{4E7B505A-34D5-4E25-B2C6-B1583708A6F4}">
      <dsp:nvSpPr>
        <dsp:cNvPr id="0" name=""/>
        <dsp:cNvSpPr/>
      </dsp:nvSpPr>
      <dsp:spPr>
        <a:xfrm>
          <a:off x="4224422" y="60616"/>
          <a:ext cx="3839489" cy="2303693"/>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effectLst>
                <a:outerShdw blurRad="38100" dist="38100" dir="2700000" algn="tl">
                  <a:srgbClr val="000000">
                    <a:alpha val="43137"/>
                  </a:srgbClr>
                </a:outerShdw>
              </a:effectLst>
              <a:latin typeface="Cambria" pitchFamily="18" charset="0"/>
            </a:rPr>
            <a:t>Bebeğin ters gelmesi, kordon dolanması, bebeğin iri oluşu doğumu güçleştirecek etkenler arasındadır.</a:t>
          </a:r>
          <a:endParaRPr lang="tr-TR" sz="2400" b="0" kern="1200" dirty="0">
            <a:effectLst>
              <a:outerShdw blurRad="38100" dist="38100" dir="2700000" algn="tl">
                <a:srgbClr val="000000">
                  <a:alpha val="43137"/>
                </a:srgbClr>
              </a:outerShdw>
            </a:effectLst>
            <a:latin typeface="Cambria" pitchFamily="18" charset="0"/>
          </a:endParaRPr>
        </a:p>
      </dsp:txBody>
      <dsp:txXfrm>
        <a:off x="4224422" y="60616"/>
        <a:ext cx="3839489" cy="2303693"/>
      </dsp:txXfrm>
    </dsp:sp>
    <dsp:sp modelId="{CD1EC03C-A236-4FB3-B977-6F726E5C98E3}">
      <dsp:nvSpPr>
        <dsp:cNvPr id="0" name=""/>
        <dsp:cNvSpPr/>
      </dsp:nvSpPr>
      <dsp:spPr>
        <a:xfrm>
          <a:off x="2112703" y="2748258"/>
          <a:ext cx="3839489" cy="2303693"/>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effectLst>
                <a:outerShdw blurRad="38100" dist="38100" dir="2700000" algn="tl">
                  <a:srgbClr val="000000">
                    <a:alpha val="43137"/>
                  </a:srgbClr>
                </a:outerShdw>
              </a:effectLst>
              <a:latin typeface="Cambria" pitchFamily="18" charset="0"/>
            </a:rPr>
            <a:t>Doğumdaki güçlükler nedeniyle beynin oksijensiz kalması zihinsel yetersizliğe ve çeşitli sağlık sorunlarına yol açabilir.</a:t>
          </a:r>
          <a:endParaRPr lang="tr-TR" sz="2400" b="0" kern="1200" dirty="0">
            <a:effectLst>
              <a:outerShdw blurRad="38100" dist="38100" dir="2700000" algn="tl">
                <a:srgbClr val="000000">
                  <a:alpha val="43137"/>
                </a:srgbClr>
              </a:outerShdw>
            </a:effectLst>
            <a:latin typeface="Cambria" pitchFamily="18" charset="0"/>
          </a:endParaRPr>
        </a:p>
      </dsp:txBody>
      <dsp:txXfrm>
        <a:off x="2112703" y="2748258"/>
        <a:ext cx="3839489" cy="23036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F050D-59AB-4610-A54B-E59F78D40806}">
      <dsp:nvSpPr>
        <dsp:cNvPr id="0" name=""/>
        <dsp:cNvSpPr/>
      </dsp:nvSpPr>
      <dsp:spPr>
        <a:xfrm>
          <a:off x="-5943603" y="-909532"/>
          <a:ext cx="7075648" cy="7075648"/>
        </a:xfrm>
        <a:prstGeom prst="blockArc">
          <a:avLst>
            <a:gd name="adj1" fmla="val 18900000"/>
            <a:gd name="adj2" fmla="val 2700000"/>
            <a:gd name="adj3" fmla="val 305"/>
          </a:avLst>
        </a:prstGeom>
        <a:noFill/>
        <a:ln w="15875"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34DF5C-7A5C-4B0A-9D03-2F25C8C1D7CA}">
      <dsp:nvSpPr>
        <dsp:cNvPr id="0" name=""/>
        <dsp:cNvSpPr/>
      </dsp:nvSpPr>
      <dsp:spPr>
        <a:xfrm>
          <a:off x="592512" y="404126"/>
          <a:ext cx="6102217" cy="80867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1884"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Çeşitli zehirlenmeler</a:t>
          </a:r>
          <a:endParaRPr lang="tr-TR" sz="2400" kern="1200" dirty="0">
            <a:effectLst>
              <a:outerShdw blurRad="38100" dist="38100" dir="2700000" algn="tl">
                <a:srgbClr val="000000">
                  <a:alpha val="43137"/>
                </a:srgbClr>
              </a:outerShdw>
            </a:effectLst>
            <a:latin typeface="Cambria" pitchFamily="18" charset="0"/>
          </a:endParaRPr>
        </a:p>
      </dsp:txBody>
      <dsp:txXfrm>
        <a:off x="592512" y="404126"/>
        <a:ext cx="6102217" cy="808672"/>
      </dsp:txXfrm>
    </dsp:sp>
    <dsp:sp modelId="{45D6B907-77B7-415C-B8E0-050AD8819FD7}">
      <dsp:nvSpPr>
        <dsp:cNvPr id="0" name=""/>
        <dsp:cNvSpPr/>
      </dsp:nvSpPr>
      <dsp:spPr>
        <a:xfrm>
          <a:off x="87092" y="303042"/>
          <a:ext cx="1010841" cy="1010841"/>
        </a:xfrm>
        <a:prstGeom prst="ellipseRibbon">
          <a:avLst/>
        </a:prstGeom>
        <a:gradFill rotWithShape="0">
          <a:gsLst>
            <a:gs pos="0">
              <a:srgbClr val="FFEFD1"/>
            </a:gs>
            <a:gs pos="64999">
              <a:srgbClr val="F0EBD5"/>
            </a:gs>
            <a:gs pos="100000">
              <a:srgbClr val="D1C39F"/>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01A9ABE-6113-41F5-867D-B993CC9D6E49}">
      <dsp:nvSpPr>
        <dsp:cNvPr id="0" name=""/>
        <dsp:cNvSpPr/>
      </dsp:nvSpPr>
      <dsp:spPr>
        <a:xfrm>
          <a:off x="1056143" y="1501883"/>
          <a:ext cx="5638586" cy="1039597"/>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1884" tIns="60960" rIns="60960" bIns="60960" numCol="1" spcCol="1270" anchor="ctr" anchorCtr="0">
          <a:noAutofit/>
        </a:bodyPr>
        <a:lstStyle/>
        <a:p>
          <a:pPr lvl="0" algn="l" defTabSz="1066800">
            <a:lnSpc>
              <a:spcPct val="90000"/>
            </a:lnSpc>
            <a:spcBef>
              <a:spcPct val="0"/>
            </a:spcBef>
            <a:spcAft>
              <a:spcPct val="35000"/>
            </a:spcAft>
          </a:pPr>
          <a:r>
            <a:rPr lang="tr-TR" sz="2400" kern="1200" dirty="0" err="1" smtClean="0">
              <a:effectLst>
                <a:outerShdw blurRad="38100" dist="38100" dir="2700000" algn="tl">
                  <a:srgbClr val="000000">
                    <a:alpha val="43137"/>
                  </a:srgbClr>
                </a:outerShdw>
              </a:effectLst>
              <a:latin typeface="Cambria" pitchFamily="18" charset="0"/>
            </a:rPr>
            <a:t>Psikososyal</a:t>
          </a:r>
          <a:r>
            <a:rPr lang="tr-TR" sz="2400" kern="1200" dirty="0" smtClean="0">
              <a:effectLst>
                <a:outerShdw blurRad="38100" dist="38100" dir="2700000" algn="tl">
                  <a:srgbClr val="000000">
                    <a:alpha val="43137"/>
                  </a:srgbClr>
                </a:outerShdw>
              </a:effectLst>
              <a:latin typeface="Cambria" pitchFamily="18" charset="0"/>
            </a:rPr>
            <a:t> etmenler</a:t>
          </a:r>
          <a:endParaRPr lang="tr-TR" sz="2400" kern="1200" dirty="0">
            <a:effectLst>
              <a:outerShdw blurRad="38100" dist="38100" dir="2700000" algn="tl">
                <a:srgbClr val="000000">
                  <a:alpha val="43137"/>
                </a:srgbClr>
              </a:outerShdw>
            </a:effectLst>
            <a:latin typeface="Cambria" pitchFamily="18" charset="0"/>
          </a:endParaRPr>
        </a:p>
      </dsp:txBody>
      <dsp:txXfrm>
        <a:off x="1056143" y="1501883"/>
        <a:ext cx="5638586" cy="1039597"/>
      </dsp:txXfrm>
    </dsp:sp>
    <dsp:sp modelId="{C4DAC7B1-D77A-4D24-ACBA-8CC289794A39}">
      <dsp:nvSpPr>
        <dsp:cNvPr id="0" name=""/>
        <dsp:cNvSpPr/>
      </dsp:nvSpPr>
      <dsp:spPr>
        <a:xfrm>
          <a:off x="550722" y="1516261"/>
          <a:ext cx="1010841" cy="1010841"/>
        </a:xfrm>
        <a:prstGeom prst="ellipseRibbon">
          <a:avLst/>
        </a:prstGeom>
        <a:gradFill rotWithShape="0">
          <a:gsLst>
            <a:gs pos="0">
              <a:srgbClr val="FFEFD1"/>
            </a:gs>
            <a:gs pos="64999">
              <a:srgbClr val="F0EBD5"/>
            </a:gs>
            <a:gs pos="100000">
              <a:srgbClr val="D1C39F"/>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50800D3-4C22-45C9-8BC0-7CAC4CAD6DD3}">
      <dsp:nvSpPr>
        <dsp:cNvPr id="0" name=""/>
        <dsp:cNvSpPr/>
      </dsp:nvSpPr>
      <dsp:spPr>
        <a:xfrm>
          <a:off x="1056143" y="2830565"/>
          <a:ext cx="5638586" cy="80867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1884"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Yaşanan</a:t>
          </a:r>
          <a:r>
            <a:rPr lang="tr-TR" sz="2400" kern="1200" baseline="0" dirty="0" smtClean="0">
              <a:effectLst>
                <a:outerShdw blurRad="38100" dist="38100" dir="2700000" algn="tl">
                  <a:srgbClr val="000000">
                    <a:alpha val="43137"/>
                  </a:srgbClr>
                </a:outerShdw>
              </a:effectLst>
              <a:latin typeface="Cambria" pitchFamily="18" charset="0"/>
            </a:rPr>
            <a:t> travmalar</a:t>
          </a:r>
          <a:endParaRPr lang="tr-TR" sz="2400" kern="1200" dirty="0">
            <a:effectLst>
              <a:outerShdw blurRad="38100" dist="38100" dir="2700000" algn="tl">
                <a:srgbClr val="000000">
                  <a:alpha val="43137"/>
                </a:srgbClr>
              </a:outerShdw>
            </a:effectLst>
            <a:latin typeface="Cambria" pitchFamily="18" charset="0"/>
          </a:endParaRPr>
        </a:p>
      </dsp:txBody>
      <dsp:txXfrm>
        <a:off x="1056143" y="2830565"/>
        <a:ext cx="5638586" cy="808672"/>
      </dsp:txXfrm>
    </dsp:sp>
    <dsp:sp modelId="{13C66BE7-F3B8-4D24-8B34-E348CA1B8D3E}">
      <dsp:nvSpPr>
        <dsp:cNvPr id="0" name=""/>
        <dsp:cNvSpPr/>
      </dsp:nvSpPr>
      <dsp:spPr>
        <a:xfrm>
          <a:off x="550722" y="2729481"/>
          <a:ext cx="1010841" cy="1010841"/>
        </a:xfrm>
        <a:prstGeom prst="ellipseRibbon">
          <a:avLst/>
        </a:prstGeom>
        <a:gradFill rotWithShape="0">
          <a:gsLst>
            <a:gs pos="0">
              <a:srgbClr val="FFEFD1"/>
            </a:gs>
            <a:gs pos="64999">
              <a:srgbClr val="F0EBD5"/>
            </a:gs>
            <a:gs pos="100000">
              <a:srgbClr val="D1C39F"/>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9184DEB-B983-4C95-89F3-C77AB5584EE0}">
      <dsp:nvSpPr>
        <dsp:cNvPr id="0" name=""/>
        <dsp:cNvSpPr/>
      </dsp:nvSpPr>
      <dsp:spPr>
        <a:xfrm>
          <a:off x="592512" y="4043784"/>
          <a:ext cx="6102217" cy="80867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1884"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Kazalar, kafa çarpmaları</a:t>
          </a:r>
          <a:endParaRPr lang="tr-TR" sz="2400" kern="1200" dirty="0">
            <a:effectLst>
              <a:outerShdw blurRad="38100" dist="38100" dir="2700000" algn="tl">
                <a:srgbClr val="000000">
                  <a:alpha val="43137"/>
                </a:srgbClr>
              </a:outerShdw>
            </a:effectLst>
            <a:latin typeface="Cambria" pitchFamily="18" charset="0"/>
          </a:endParaRPr>
        </a:p>
      </dsp:txBody>
      <dsp:txXfrm>
        <a:off x="592512" y="4043784"/>
        <a:ext cx="6102217" cy="808672"/>
      </dsp:txXfrm>
    </dsp:sp>
    <dsp:sp modelId="{78FBDBDD-E2CC-4CF5-832B-6BF59DE9C024}">
      <dsp:nvSpPr>
        <dsp:cNvPr id="0" name=""/>
        <dsp:cNvSpPr/>
      </dsp:nvSpPr>
      <dsp:spPr>
        <a:xfrm>
          <a:off x="87092" y="3942700"/>
          <a:ext cx="1010841" cy="1010841"/>
        </a:xfrm>
        <a:prstGeom prst="ellipseRibbon">
          <a:avLst/>
        </a:prstGeom>
        <a:gradFill rotWithShape="0">
          <a:gsLst>
            <a:gs pos="0">
              <a:srgbClr val="FFEFD1"/>
            </a:gs>
            <a:gs pos="64999">
              <a:srgbClr val="F0EBD5"/>
            </a:gs>
            <a:gs pos="100000">
              <a:srgbClr val="D1C39F"/>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44DB7-2E54-4DDA-B179-441848D0315F}">
      <dsp:nvSpPr>
        <dsp:cNvPr id="0" name=""/>
        <dsp:cNvSpPr/>
      </dsp:nvSpPr>
      <dsp:spPr>
        <a:xfrm>
          <a:off x="1493" y="842767"/>
          <a:ext cx="3973972" cy="993493"/>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tr-TR" sz="3100" kern="1200" dirty="0" err="1" smtClean="0">
              <a:latin typeface="Cambria" pitchFamily="18" charset="0"/>
            </a:rPr>
            <a:t>Ensafalit</a:t>
          </a:r>
          <a:r>
            <a:rPr lang="tr-TR" sz="3100" kern="1200" dirty="0" smtClean="0">
              <a:latin typeface="Cambria" pitchFamily="18" charset="0"/>
            </a:rPr>
            <a:t> beyin iltihabıdır</a:t>
          </a:r>
          <a:endParaRPr lang="tr-TR" sz="3100" kern="1200" dirty="0">
            <a:latin typeface="Cambria" pitchFamily="18" charset="0"/>
          </a:endParaRPr>
        </a:p>
      </dsp:txBody>
      <dsp:txXfrm>
        <a:off x="30591" y="871865"/>
        <a:ext cx="3915776" cy="935297"/>
      </dsp:txXfrm>
    </dsp:sp>
    <dsp:sp modelId="{7EB5FF50-6DAD-411A-AFFB-C5C2E0D13C9B}">
      <dsp:nvSpPr>
        <dsp:cNvPr id="0" name=""/>
        <dsp:cNvSpPr/>
      </dsp:nvSpPr>
      <dsp:spPr>
        <a:xfrm rot="5400000">
          <a:off x="1901549" y="1923191"/>
          <a:ext cx="173861" cy="173861"/>
        </a:xfrm>
        <a:prstGeom prst="rightArrow">
          <a:avLst>
            <a:gd name="adj1" fmla="val 66700"/>
            <a:gd name="adj2" fmla="val 5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D01F98A-EF99-4BEC-8677-6135B05D830B}">
      <dsp:nvSpPr>
        <dsp:cNvPr id="0" name=""/>
        <dsp:cNvSpPr/>
      </dsp:nvSpPr>
      <dsp:spPr>
        <a:xfrm>
          <a:off x="1493" y="2183982"/>
          <a:ext cx="3973972" cy="993493"/>
        </a:xfrm>
        <a:prstGeom prst="roundRect">
          <a:avLst>
            <a:gd name="adj" fmla="val 1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effectLst>
                <a:outerShdw blurRad="38100" dist="38100" dir="2700000" algn="tl">
                  <a:srgbClr val="000000">
                    <a:alpha val="43137"/>
                  </a:srgbClr>
                </a:outerShdw>
              </a:effectLst>
              <a:latin typeface="Cambria" pitchFamily="18" charset="0"/>
            </a:rPr>
            <a:t>Yüksek ateşe neden olan bir durumdur. </a:t>
          </a:r>
          <a:endParaRPr lang="tr-TR" sz="2100" kern="1200" dirty="0">
            <a:effectLst>
              <a:outerShdw blurRad="38100" dist="38100" dir="2700000" algn="tl">
                <a:srgbClr val="000000">
                  <a:alpha val="43137"/>
                </a:srgbClr>
              </a:outerShdw>
            </a:effectLst>
            <a:latin typeface="Cambria" pitchFamily="18" charset="0"/>
          </a:endParaRPr>
        </a:p>
      </dsp:txBody>
      <dsp:txXfrm>
        <a:off x="30591" y="2213080"/>
        <a:ext cx="3915776" cy="935297"/>
      </dsp:txXfrm>
    </dsp:sp>
    <dsp:sp modelId="{4C596D73-B310-4F22-BF46-75861BFC89C1}">
      <dsp:nvSpPr>
        <dsp:cNvPr id="0" name=""/>
        <dsp:cNvSpPr/>
      </dsp:nvSpPr>
      <dsp:spPr>
        <a:xfrm rot="5400000">
          <a:off x="1901549" y="3264406"/>
          <a:ext cx="173861" cy="173861"/>
        </a:xfrm>
        <a:prstGeom prst="rightArrow">
          <a:avLst>
            <a:gd name="adj1" fmla="val 66700"/>
            <a:gd name="adj2" fmla="val 50000"/>
          </a:avLst>
        </a:prstGeom>
        <a:gradFill rotWithShape="0">
          <a:gsLst>
            <a:gs pos="0">
              <a:schemeClr val="accent4">
                <a:hueOff val="-164204"/>
                <a:satOff val="4903"/>
                <a:lumOff val="1895"/>
                <a:alphaOff val="0"/>
                <a:tint val="96000"/>
                <a:lumMod val="104000"/>
              </a:schemeClr>
            </a:gs>
            <a:gs pos="100000">
              <a:schemeClr val="accent4">
                <a:hueOff val="-164204"/>
                <a:satOff val="4903"/>
                <a:lumOff val="189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640F9F6-5337-4E18-9964-AC5AAD6DDC50}">
      <dsp:nvSpPr>
        <dsp:cNvPr id="0" name=""/>
        <dsp:cNvSpPr/>
      </dsp:nvSpPr>
      <dsp:spPr>
        <a:xfrm>
          <a:off x="1493" y="3525198"/>
          <a:ext cx="3973972" cy="993493"/>
        </a:xfrm>
        <a:prstGeom prst="roundRect">
          <a:avLst>
            <a:gd name="adj" fmla="val 10000"/>
          </a:avLst>
        </a:prstGeom>
        <a:solidFill>
          <a:schemeClr val="accent4">
            <a:tint val="40000"/>
            <a:alpha val="90000"/>
            <a:hueOff val="-144073"/>
            <a:satOff val="4583"/>
            <a:lumOff val="523"/>
            <a:alphaOff val="0"/>
          </a:schemeClr>
        </a:solidFill>
        <a:ln w="9525" cap="rnd" cmpd="sng" algn="ctr">
          <a:solidFill>
            <a:schemeClr val="accent4">
              <a:tint val="40000"/>
              <a:alpha val="90000"/>
              <a:hueOff val="-144073"/>
              <a:satOff val="4583"/>
              <a:lumOff val="523"/>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effectLst>
                <a:outerShdw blurRad="38100" dist="38100" dir="2700000" algn="tl">
                  <a:srgbClr val="000000">
                    <a:alpha val="43137"/>
                  </a:srgbClr>
                </a:outerShdw>
              </a:effectLst>
              <a:latin typeface="Cambria" pitchFamily="18" charset="0"/>
            </a:rPr>
            <a:t>Çocukluk döneminde zihinsel yetersizliğe neden olabilir. </a:t>
          </a:r>
          <a:endParaRPr lang="tr-TR" sz="2100" kern="1200" dirty="0">
            <a:effectLst>
              <a:outerShdw blurRad="38100" dist="38100" dir="2700000" algn="tl">
                <a:srgbClr val="000000">
                  <a:alpha val="43137"/>
                </a:srgbClr>
              </a:outerShdw>
            </a:effectLst>
            <a:latin typeface="Cambria" pitchFamily="18" charset="0"/>
          </a:endParaRPr>
        </a:p>
      </dsp:txBody>
      <dsp:txXfrm>
        <a:off x="30591" y="3554296"/>
        <a:ext cx="3915776" cy="935297"/>
      </dsp:txXfrm>
    </dsp:sp>
    <dsp:sp modelId="{A4454A07-31ED-4A93-939D-D2D8740F0833}">
      <dsp:nvSpPr>
        <dsp:cNvPr id="0" name=""/>
        <dsp:cNvSpPr/>
      </dsp:nvSpPr>
      <dsp:spPr>
        <a:xfrm>
          <a:off x="4531822" y="842767"/>
          <a:ext cx="3973972" cy="993493"/>
        </a:xfrm>
        <a:prstGeom prst="roundRect">
          <a:avLst>
            <a:gd name="adj" fmla="val 10000"/>
          </a:avLst>
        </a:prstGeom>
        <a:gradFill rotWithShape="0">
          <a:gsLst>
            <a:gs pos="0">
              <a:schemeClr val="accent4">
                <a:hueOff val="-492612"/>
                <a:satOff val="14709"/>
                <a:lumOff val="5686"/>
                <a:alphaOff val="0"/>
                <a:tint val="96000"/>
                <a:lumMod val="104000"/>
              </a:schemeClr>
            </a:gs>
            <a:gs pos="100000">
              <a:schemeClr val="accent4">
                <a:hueOff val="-492612"/>
                <a:satOff val="14709"/>
                <a:lumOff val="568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tr-TR" sz="3100" kern="1200" dirty="0" smtClean="0">
              <a:latin typeface="Cambria" pitchFamily="18" charset="0"/>
            </a:rPr>
            <a:t>Menenjit beyin zarının iltihaplanmasıdır.</a:t>
          </a:r>
          <a:endParaRPr lang="tr-TR" sz="3100" kern="1200" dirty="0">
            <a:latin typeface="Cambria" pitchFamily="18" charset="0"/>
          </a:endParaRPr>
        </a:p>
      </dsp:txBody>
      <dsp:txXfrm>
        <a:off x="4560920" y="871865"/>
        <a:ext cx="3915776" cy="935297"/>
      </dsp:txXfrm>
    </dsp:sp>
    <dsp:sp modelId="{09E1773B-02A1-4907-B6C3-FAFC02A054BA}">
      <dsp:nvSpPr>
        <dsp:cNvPr id="0" name=""/>
        <dsp:cNvSpPr/>
      </dsp:nvSpPr>
      <dsp:spPr>
        <a:xfrm rot="5400000">
          <a:off x="6431877" y="1923191"/>
          <a:ext cx="173861" cy="173861"/>
        </a:xfrm>
        <a:prstGeom prst="rightArrow">
          <a:avLst>
            <a:gd name="adj1" fmla="val 66700"/>
            <a:gd name="adj2" fmla="val 50000"/>
          </a:avLst>
        </a:prstGeom>
        <a:gradFill rotWithShape="0">
          <a:gsLst>
            <a:gs pos="0">
              <a:schemeClr val="accent4">
                <a:hueOff val="-328408"/>
                <a:satOff val="9806"/>
                <a:lumOff val="3791"/>
                <a:alphaOff val="0"/>
                <a:tint val="96000"/>
                <a:lumMod val="104000"/>
              </a:schemeClr>
            </a:gs>
            <a:gs pos="100000">
              <a:schemeClr val="accent4">
                <a:hueOff val="-328408"/>
                <a:satOff val="9806"/>
                <a:lumOff val="379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C950A7-6BEA-4F97-B552-E3C487DEBEAC}">
      <dsp:nvSpPr>
        <dsp:cNvPr id="0" name=""/>
        <dsp:cNvSpPr/>
      </dsp:nvSpPr>
      <dsp:spPr>
        <a:xfrm>
          <a:off x="4531822" y="2183982"/>
          <a:ext cx="3973972" cy="993493"/>
        </a:xfrm>
        <a:prstGeom prst="roundRect">
          <a:avLst>
            <a:gd name="adj" fmla="val 10000"/>
          </a:avLst>
        </a:prstGeom>
        <a:solidFill>
          <a:schemeClr val="accent4">
            <a:tint val="40000"/>
            <a:alpha val="90000"/>
            <a:hueOff val="-288145"/>
            <a:satOff val="9167"/>
            <a:lumOff val="1045"/>
            <a:alphaOff val="0"/>
          </a:schemeClr>
        </a:solidFill>
        <a:ln w="9525" cap="rnd" cmpd="sng" algn="ctr">
          <a:solidFill>
            <a:schemeClr val="accent4">
              <a:tint val="40000"/>
              <a:alpha val="90000"/>
              <a:hueOff val="-288145"/>
              <a:satOff val="9167"/>
              <a:lumOff val="1045"/>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effectLst>
                <a:outerShdw blurRad="38100" dist="38100" dir="2700000" algn="tl">
                  <a:srgbClr val="000000">
                    <a:alpha val="43137"/>
                  </a:srgbClr>
                </a:outerShdw>
              </a:effectLst>
              <a:latin typeface="Cambria" pitchFamily="18" charset="0"/>
            </a:rPr>
            <a:t>Çeşitli virüsler veya bakteriler menenjite neden olabilir.</a:t>
          </a:r>
          <a:endParaRPr lang="tr-TR" sz="2100" kern="1200" dirty="0">
            <a:effectLst>
              <a:outerShdw blurRad="38100" dist="38100" dir="2700000" algn="tl">
                <a:srgbClr val="000000">
                  <a:alpha val="43137"/>
                </a:srgbClr>
              </a:outerShdw>
            </a:effectLst>
            <a:latin typeface="Cambria" pitchFamily="18" charset="0"/>
          </a:endParaRPr>
        </a:p>
      </dsp:txBody>
      <dsp:txXfrm>
        <a:off x="4560920" y="2213080"/>
        <a:ext cx="3915776" cy="935297"/>
      </dsp:txXfrm>
    </dsp:sp>
    <dsp:sp modelId="{B8FF9CF8-BE20-40DF-8F2F-7EBA59D678B0}">
      <dsp:nvSpPr>
        <dsp:cNvPr id="0" name=""/>
        <dsp:cNvSpPr/>
      </dsp:nvSpPr>
      <dsp:spPr>
        <a:xfrm rot="5400000">
          <a:off x="6431877" y="3264406"/>
          <a:ext cx="173861" cy="173861"/>
        </a:xfrm>
        <a:prstGeom prst="rightArrow">
          <a:avLst>
            <a:gd name="adj1" fmla="val 66700"/>
            <a:gd name="adj2" fmla="val 50000"/>
          </a:avLst>
        </a:prstGeom>
        <a:gradFill rotWithShape="0">
          <a:gsLst>
            <a:gs pos="0">
              <a:schemeClr val="accent4">
                <a:hueOff val="-492612"/>
                <a:satOff val="14709"/>
                <a:lumOff val="5686"/>
                <a:alphaOff val="0"/>
                <a:tint val="96000"/>
                <a:lumMod val="104000"/>
              </a:schemeClr>
            </a:gs>
            <a:gs pos="100000">
              <a:schemeClr val="accent4">
                <a:hueOff val="-492612"/>
                <a:satOff val="14709"/>
                <a:lumOff val="568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E2A997-E68C-4D79-BBD6-7E5C7A9494E1}">
      <dsp:nvSpPr>
        <dsp:cNvPr id="0" name=""/>
        <dsp:cNvSpPr/>
      </dsp:nvSpPr>
      <dsp:spPr>
        <a:xfrm>
          <a:off x="4531822" y="3525198"/>
          <a:ext cx="3973972" cy="993493"/>
        </a:xfrm>
        <a:prstGeom prst="roundRect">
          <a:avLst>
            <a:gd name="adj" fmla="val 10000"/>
          </a:avLst>
        </a:prstGeom>
        <a:solidFill>
          <a:schemeClr val="accent4">
            <a:tint val="40000"/>
            <a:alpha val="90000"/>
            <a:hueOff val="-432218"/>
            <a:satOff val="13750"/>
            <a:lumOff val="1568"/>
            <a:alphaOff val="0"/>
          </a:schemeClr>
        </a:solidFill>
        <a:ln w="9525" cap="rnd" cmpd="sng" algn="ctr">
          <a:solidFill>
            <a:schemeClr val="accent4">
              <a:tint val="40000"/>
              <a:alpha val="90000"/>
              <a:hueOff val="-432218"/>
              <a:satOff val="13750"/>
              <a:lumOff val="1568"/>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latin typeface="Cambria" pitchFamily="18" charset="0"/>
            </a:rPr>
            <a:t> </a:t>
          </a:r>
          <a:r>
            <a:rPr lang="tr-TR" sz="2100" kern="1200" dirty="0" smtClean="0">
              <a:effectLst>
                <a:outerShdw blurRad="38100" dist="38100" dir="2700000" algn="tl">
                  <a:srgbClr val="000000">
                    <a:alpha val="43137"/>
                  </a:srgbClr>
                </a:outerShdw>
              </a:effectLst>
              <a:latin typeface="Cambria" pitchFamily="18" charset="0"/>
            </a:rPr>
            <a:t>Küçük yaşlarda görülen menenjit zihinsel yetersizliğe neden olabilir</a:t>
          </a:r>
          <a:endParaRPr lang="tr-TR" sz="2100" kern="1200" dirty="0">
            <a:effectLst>
              <a:outerShdw blurRad="38100" dist="38100" dir="2700000" algn="tl">
                <a:srgbClr val="000000">
                  <a:alpha val="43137"/>
                </a:srgbClr>
              </a:outerShdw>
            </a:effectLst>
            <a:latin typeface="Cambria" pitchFamily="18" charset="0"/>
          </a:endParaRPr>
        </a:p>
      </dsp:txBody>
      <dsp:txXfrm>
        <a:off x="4560920" y="3554296"/>
        <a:ext cx="3915776" cy="935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C9E56-C144-47E1-9CD2-7E208107DA32}">
      <dsp:nvSpPr>
        <dsp:cNvPr id="0" name=""/>
        <dsp:cNvSpPr/>
      </dsp:nvSpPr>
      <dsp:spPr>
        <a:xfrm rot="5400000">
          <a:off x="4865749" y="-1919833"/>
          <a:ext cx="942967" cy="5023278"/>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İş yerindeki arkadaşların ya da okuldaki arkadaşların desteğidir.</a:t>
          </a:r>
          <a:endParaRPr lang="tr-TR" sz="2000" kern="1200" dirty="0">
            <a:effectLst>
              <a:outerShdw blurRad="38100" dist="38100" dir="2700000" algn="tl">
                <a:srgbClr val="000000">
                  <a:alpha val="43137"/>
                </a:srgbClr>
              </a:outerShdw>
            </a:effectLst>
            <a:latin typeface="Cambria" pitchFamily="18" charset="0"/>
          </a:endParaRPr>
        </a:p>
      </dsp:txBody>
      <dsp:txXfrm rot="-5400000">
        <a:off x="2825594" y="166354"/>
        <a:ext cx="4977246" cy="850903"/>
      </dsp:txXfrm>
    </dsp:sp>
    <dsp:sp modelId="{C78FD604-EC73-4128-A971-7286BB7C8A94}">
      <dsp:nvSpPr>
        <dsp:cNvPr id="0" name=""/>
        <dsp:cNvSpPr/>
      </dsp:nvSpPr>
      <dsp:spPr>
        <a:xfrm>
          <a:off x="0" y="2450"/>
          <a:ext cx="2825593" cy="1178709"/>
        </a:xfrm>
        <a:prstGeom prst="teardrop">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effectLst>
                <a:outerShdw blurRad="38100" dist="38100" dir="2700000" algn="tl">
                  <a:srgbClr val="000000">
                    <a:alpha val="43137"/>
                  </a:srgbClr>
                </a:outerShdw>
              </a:effectLst>
              <a:latin typeface="Cambria" pitchFamily="18" charset="0"/>
            </a:rPr>
            <a:t>Doğal Destek</a:t>
          </a:r>
          <a:endParaRPr lang="tr-TR" sz="2000" b="1" kern="1200" dirty="0">
            <a:solidFill>
              <a:schemeClr val="tx1"/>
            </a:solidFill>
            <a:effectLst>
              <a:outerShdw blurRad="38100" dist="38100" dir="2700000" algn="tl">
                <a:srgbClr val="000000">
                  <a:alpha val="43137"/>
                </a:srgbClr>
              </a:outerShdw>
            </a:effectLst>
            <a:latin typeface="Cambria" pitchFamily="18" charset="0"/>
          </a:endParaRPr>
        </a:p>
      </dsp:txBody>
      <dsp:txXfrm>
        <a:off x="413799" y="175068"/>
        <a:ext cx="1997995" cy="833473"/>
      </dsp:txXfrm>
    </dsp:sp>
    <dsp:sp modelId="{E0718C2B-BA9A-4A66-95FB-FD3EA2801772}">
      <dsp:nvSpPr>
        <dsp:cNvPr id="0" name=""/>
        <dsp:cNvSpPr/>
      </dsp:nvSpPr>
      <dsp:spPr>
        <a:xfrm rot="5400000">
          <a:off x="4865749" y="-682189"/>
          <a:ext cx="942967" cy="5023278"/>
        </a:xfrm>
        <a:prstGeom prst="round2SameRect">
          <a:avLst/>
        </a:prstGeom>
        <a:solidFill>
          <a:schemeClr val="accent2">
            <a:tint val="40000"/>
            <a:alpha val="90000"/>
            <a:hueOff val="309552"/>
            <a:satOff val="-13952"/>
            <a:lumOff val="-985"/>
            <a:alphaOff val="0"/>
          </a:schemeClr>
        </a:solidFill>
        <a:ln w="9525" cap="rnd" cmpd="sng" algn="ctr">
          <a:solidFill>
            <a:schemeClr val="accent2">
              <a:tint val="40000"/>
              <a:alpha val="90000"/>
              <a:hueOff val="309552"/>
              <a:satOff val="-13952"/>
              <a:lumOff val="-985"/>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Düzenlenen bir eğlenceye katılma, bir yemeğe davet edilme şeklinde yapılan destektir.</a:t>
          </a:r>
          <a:endParaRPr lang="tr-TR" sz="2000" kern="1200" dirty="0">
            <a:effectLst>
              <a:outerShdw blurRad="38100" dist="38100" dir="2700000" algn="tl">
                <a:srgbClr val="000000">
                  <a:alpha val="43137"/>
                </a:srgbClr>
              </a:outerShdw>
            </a:effectLst>
            <a:latin typeface="Cambria" pitchFamily="18" charset="0"/>
          </a:endParaRPr>
        </a:p>
      </dsp:txBody>
      <dsp:txXfrm rot="-5400000">
        <a:off x="2825594" y="1403998"/>
        <a:ext cx="4977246" cy="850903"/>
      </dsp:txXfrm>
    </dsp:sp>
    <dsp:sp modelId="{B129C006-0E5E-443C-A1F1-F4C29A019B72}">
      <dsp:nvSpPr>
        <dsp:cNvPr id="0" name=""/>
        <dsp:cNvSpPr/>
      </dsp:nvSpPr>
      <dsp:spPr>
        <a:xfrm>
          <a:off x="0" y="1240095"/>
          <a:ext cx="2825593" cy="1178709"/>
        </a:xfrm>
        <a:prstGeom prst="teardrop">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Rastlantısal Destek</a:t>
          </a:r>
          <a:endParaRPr lang="tr-TR" sz="2000" b="1" kern="1200" dirty="0">
            <a:effectLst>
              <a:outerShdw blurRad="38100" dist="38100" dir="2700000" algn="tl">
                <a:srgbClr val="000000">
                  <a:alpha val="43137"/>
                </a:srgbClr>
              </a:outerShdw>
            </a:effectLst>
            <a:latin typeface="Cambria" pitchFamily="18" charset="0"/>
          </a:endParaRPr>
        </a:p>
      </dsp:txBody>
      <dsp:txXfrm>
        <a:off x="413799" y="1412713"/>
        <a:ext cx="1997995" cy="833473"/>
      </dsp:txXfrm>
    </dsp:sp>
    <dsp:sp modelId="{AC60F526-A28E-447B-90BC-B32F94ED5421}">
      <dsp:nvSpPr>
        <dsp:cNvPr id="0" name=""/>
        <dsp:cNvSpPr/>
      </dsp:nvSpPr>
      <dsp:spPr>
        <a:xfrm rot="5400000">
          <a:off x="4865749" y="555455"/>
          <a:ext cx="942967" cy="5023278"/>
        </a:xfrm>
        <a:prstGeom prst="round2SameRect">
          <a:avLst/>
        </a:prstGeom>
        <a:solidFill>
          <a:schemeClr val="accent2">
            <a:tint val="40000"/>
            <a:alpha val="90000"/>
            <a:hueOff val="619104"/>
            <a:satOff val="-27904"/>
            <a:lumOff val="-1969"/>
            <a:alphaOff val="0"/>
          </a:schemeClr>
        </a:solidFill>
        <a:ln w="9525" cap="rnd" cmpd="sng" algn="ctr">
          <a:solidFill>
            <a:schemeClr val="accent2">
              <a:tint val="40000"/>
              <a:alpha val="90000"/>
              <a:hueOff val="619104"/>
              <a:satOff val="-27904"/>
              <a:lumOff val="-1969"/>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Herkese yönelik verilen hizmetler (toplu taşımadan yararlanma vb.) aracılığıyla yapılan destektir.</a:t>
          </a:r>
          <a:endParaRPr lang="tr-TR" sz="2000" kern="1200" dirty="0">
            <a:effectLst>
              <a:outerShdw blurRad="38100" dist="38100" dir="2700000" algn="tl">
                <a:srgbClr val="000000">
                  <a:alpha val="43137"/>
                </a:srgbClr>
              </a:outerShdw>
            </a:effectLst>
            <a:latin typeface="Cambria" pitchFamily="18" charset="0"/>
          </a:endParaRPr>
        </a:p>
      </dsp:txBody>
      <dsp:txXfrm rot="-5400000">
        <a:off x="2825594" y="2641642"/>
        <a:ext cx="4977246" cy="850903"/>
      </dsp:txXfrm>
    </dsp:sp>
    <dsp:sp modelId="{7BB9BD60-4F1C-4177-8611-E503E9F30A84}">
      <dsp:nvSpPr>
        <dsp:cNvPr id="0" name=""/>
        <dsp:cNvSpPr/>
      </dsp:nvSpPr>
      <dsp:spPr>
        <a:xfrm>
          <a:off x="0" y="2477739"/>
          <a:ext cx="2825593" cy="1178709"/>
        </a:xfrm>
        <a:prstGeom prst="teardrop">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Genel Destek</a:t>
          </a:r>
          <a:endParaRPr lang="tr-TR" sz="2000" b="1" kern="1200" dirty="0">
            <a:effectLst>
              <a:outerShdw blurRad="38100" dist="38100" dir="2700000" algn="tl">
                <a:srgbClr val="000000">
                  <a:alpha val="43137"/>
                </a:srgbClr>
              </a:outerShdw>
            </a:effectLst>
            <a:latin typeface="Cambria" pitchFamily="18" charset="0"/>
          </a:endParaRPr>
        </a:p>
      </dsp:txBody>
      <dsp:txXfrm>
        <a:off x="413799" y="2650357"/>
        <a:ext cx="1997995" cy="833473"/>
      </dsp:txXfrm>
    </dsp:sp>
    <dsp:sp modelId="{FB39E43C-F70E-4881-9C9D-7D4D120A8452}">
      <dsp:nvSpPr>
        <dsp:cNvPr id="0" name=""/>
        <dsp:cNvSpPr/>
      </dsp:nvSpPr>
      <dsp:spPr>
        <a:xfrm rot="5400000">
          <a:off x="4865749" y="1793099"/>
          <a:ext cx="942967" cy="5023278"/>
        </a:xfrm>
        <a:prstGeom prst="round2SameRect">
          <a:avLst/>
        </a:prstGeom>
        <a:solidFill>
          <a:schemeClr val="accent2">
            <a:tint val="40000"/>
            <a:alpha val="90000"/>
            <a:hueOff val="928656"/>
            <a:satOff val="-41856"/>
            <a:lumOff val="-2954"/>
            <a:alphaOff val="0"/>
          </a:schemeClr>
        </a:solidFill>
        <a:ln w="9525" cap="rnd" cmpd="sng" algn="ctr">
          <a:solidFill>
            <a:schemeClr val="accent2">
              <a:tint val="40000"/>
              <a:alpha val="90000"/>
              <a:hueOff val="928656"/>
              <a:satOff val="-41856"/>
              <a:lumOff val="-2954"/>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Erken özel eğitim ve mesleki rehabilitasyon gibi sunulan hizmetleri içerir.</a:t>
          </a:r>
          <a:endParaRPr lang="tr-TR" sz="2000" kern="1200" dirty="0">
            <a:effectLst>
              <a:outerShdw blurRad="38100" dist="38100" dir="2700000" algn="tl">
                <a:srgbClr val="000000">
                  <a:alpha val="43137"/>
                </a:srgbClr>
              </a:outerShdw>
            </a:effectLst>
            <a:latin typeface="Cambria" pitchFamily="18" charset="0"/>
          </a:endParaRPr>
        </a:p>
      </dsp:txBody>
      <dsp:txXfrm rot="-5400000">
        <a:off x="2825594" y="3879286"/>
        <a:ext cx="4977246" cy="850903"/>
      </dsp:txXfrm>
    </dsp:sp>
    <dsp:sp modelId="{6FAC89A7-3105-4BF6-AE36-54C5C1A246C0}">
      <dsp:nvSpPr>
        <dsp:cNvPr id="0" name=""/>
        <dsp:cNvSpPr/>
      </dsp:nvSpPr>
      <dsp:spPr>
        <a:xfrm>
          <a:off x="0" y="3715384"/>
          <a:ext cx="2825593" cy="1178709"/>
        </a:xfrm>
        <a:prstGeom prst="teardrop">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Özel Destek</a:t>
          </a:r>
          <a:endParaRPr lang="tr-TR" sz="2000" b="1" kern="1200" dirty="0">
            <a:effectLst>
              <a:outerShdw blurRad="38100" dist="38100" dir="2700000" algn="tl">
                <a:srgbClr val="000000">
                  <a:alpha val="43137"/>
                </a:srgbClr>
              </a:outerShdw>
            </a:effectLst>
            <a:latin typeface="Cambria" pitchFamily="18" charset="0"/>
          </a:endParaRPr>
        </a:p>
      </dsp:txBody>
      <dsp:txXfrm>
        <a:off x="413799" y="3888002"/>
        <a:ext cx="1997995" cy="83347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577EE-F99B-48A6-B0C4-01ED8B86134E}">
      <dsp:nvSpPr>
        <dsp:cNvPr id="0" name=""/>
        <dsp:cNvSpPr/>
      </dsp:nvSpPr>
      <dsp:spPr>
        <a:xfrm>
          <a:off x="386016" y="0"/>
          <a:ext cx="7748876" cy="113954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smtClean="0">
              <a:effectLst>
                <a:outerShdw blurRad="38100" dist="38100" dir="2700000" algn="tl">
                  <a:srgbClr val="000000">
                    <a:alpha val="43137"/>
                  </a:srgbClr>
                </a:outerShdw>
              </a:effectLst>
              <a:latin typeface="Cambria" pitchFamily="18" charset="0"/>
            </a:rPr>
            <a:t>Zihinsel yetersizlik ve başka bozuklukları önlemeye yönelik üç farklı yöntem;</a:t>
          </a:r>
          <a:endParaRPr lang="tr-TR" sz="2800" kern="1200" dirty="0">
            <a:effectLst>
              <a:outerShdw blurRad="38100" dist="38100" dir="2700000" algn="tl">
                <a:srgbClr val="000000">
                  <a:alpha val="43137"/>
                </a:srgbClr>
              </a:outerShdw>
            </a:effectLst>
            <a:latin typeface="Cambria" pitchFamily="18" charset="0"/>
          </a:endParaRPr>
        </a:p>
      </dsp:txBody>
      <dsp:txXfrm>
        <a:off x="419392" y="33376"/>
        <a:ext cx="7682124" cy="1072788"/>
      </dsp:txXfrm>
    </dsp:sp>
    <dsp:sp modelId="{D4086683-C4F6-48D8-9810-C7B2C66C00DB}">
      <dsp:nvSpPr>
        <dsp:cNvPr id="0" name=""/>
        <dsp:cNvSpPr/>
      </dsp:nvSpPr>
      <dsp:spPr>
        <a:xfrm>
          <a:off x="410037" y="1346553"/>
          <a:ext cx="1139540" cy="1139540"/>
        </a:xfrm>
        <a:prstGeom prst="smileyFac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25400">
          <a:solidFill>
            <a:schemeClr val="bg1"/>
          </a:solid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0C72E2-DC78-40D0-B862-38EAE571AD90}">
      <dsp:nvSpPr>
        <dsp:cNvPr id="0" name=""/>
        <dsp:cNvSpPr/>
      </dsp:nvSpPr>
      <dsp:spPr>
        <a:xfrm>
          <a:off x="1617950" y="1346553"/>
          <a:ext cx="6540963" cy="1139540"/>
        </a:xfrm>
        <a:prstGeom prst="roundRect">
          <a:avLst>
            <a:gd name="adj" fmla="val 1667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tr-TR" sz="2500" b="1" i="1" kern="1200" dirty="0" smtClean="0">
              <a:solidFill>
                <a:schemeClr val="bg1"/>
              </a:solidFill>
              <a:effectLst>
                <a:outerShdw blurRad="38100" dist="38100" dir="2700000" algn="tl">
                  <a:srgbClr val="000000">
                    <a:alpha val="43137"/>
                  </a:srgbClr>
                </a:outerShdw>
              </a:effectLst>
              <a:latin typeface="Cambria" pitchFamily="18" charset="0"/>
            </a:rPr>
            <a:t>Birincil önleme: </a:t>
          </a:r>
          <a:r>
            <a:rPr lang="tr-TR" sz="2500" kern="1200" dirty="0" smtClean="0">
              <a:solidFill>
                <a:schemeClr val="bg1"/>
              </a:solidFill>
              <a:effectLst>
                <a:outerShdw blurRad="38100" dist="38100" dir="2700000" algn="tl">
                  <a:srgbClr val="000000">
                    <a:alpha val="43137"/>
                  </a:srgbClr>
                </a:outerShdw>
              </a:effectLst>
              <a:latin typeface="Cambria" pitchFamily="18" charset="0"/>
            </a:rPr>
            <a:t>zihinsel yetersizliğe neden olabilecek durumun ortadan kaldırılmasıdır.</a:t>
          </a:r>
          <a:endParaRPr lang="tr-TR" sz="2500" kern="1200" dirty="0">
            <a:solidFill>
              <a:schemeClr val="bg1"/>
            </a:solidFill>
            <a:effectLst>
              <a:outerShdw blurRad="38100" dist="38100" dir="2700000" algn="tl">
                <a:srgbClr val="000000">
                  <a:alpha val="43137"/>
                </a:srgbClr>
              </a:outerShdw>
            </a:effectLst>
            <a:latin typeface="Cambria" pitchFamily="18" charset="0"/>
          </a:endParaRPr>
        </a:p>
      </dsp:txBody>
      <dsp:txXfrm>
        <a:off x="1673588" y="1402191"/>
        <a:ext cx="6429687" cy="1028264"/>
      </dsp:txXfrm>
    </dsp:sp>
    <dsp:sp modelId="{BEF06091-2513-4A01-B513-C9FA9EB7691E}">
      <dsp:nvSpPr>
        <dsp:cNvPr id="0" name=""/>
        <dsp:cNvSpPr/>
      </dsp:nvSpPr>
      <dsp:spPr>
        <a:xfrm>
          <a:off x="410037" y="2622838"/>
          <a:ext cx="1139540" cy="1139540"/>
        </a:xfrm>
        <a:prstGeom prst="smileyFac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25400">
          <a:solidFill>
            <a:schemeClr val="bg1"/>
          </a:solid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1F0A7C-F505-4CEC-84FE-EF59D5522B0D}">
      <dsp:nvSpPr>
        <dsp:cNvPr id="0" name=""/>
        <dsp:cNvSpPr/>
      </dsp:nvSpPr>
      <dsp:spPr>
        <a:xfrm>
          <a:off x="1617950" y="2622838"/>
          <a:ext cx="6540963" cy="1139540"/>
        </a:xfrm>
        <a:prstGeom prst="roundRect">
          <a:avLst>
            <a:gd name="adj" fmla="val 1667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tr-TR" sz="2500" b="1" i="1" kern="1200" dirty="0" smtClean="0">
              <a:solidFill>
                <a:schemeClr val="bg1"/>
              </a:solidFill>
              <a:effectLst>
                <a:outerShdw blurRad="38100" dist="38100" dir="2700000" algn="tl">
                  <a:srgbClr val="000000">
                    <a:alpha val="43137"/>
                  </a:srgbClr>
                </a:outerShdw>
              </a:effectLst>
              <a:latin typeface="Cambria" pitchFamily="18" charset="0"/>
            </a:rPr>
            <a:t>İkincil önleme: </a:t>
          </a:r>
          <a:r>
            <a:rPr lang="tr-TR" sz="2500" kern="1200" dirty="0" smtClean="0">
              <a:solidFill>
                <a:schemeClr val="bg1"/>
              </a:solidFill>
              <a:effectLst>
                <a:outerShdw blurRad="38100" dist="38100" dir="2700000" algn="tl">
                  <a:srgbClr val="000000">
                    <a:alpha val="43137"/>
                  </a:srgbClr>
                </a:outerShdw>
              </a:effectLst>
              <a:latin typeface="Cambria" pitchFamily="18" charset="0"/>
            </a:rPr>
            <a:t>Zihinsel yetersizliğe neden olan durumun ortadan kaldırılmasıdır.</a:t>
          </a:r>
          <a:endParaRPr lang="tr-TR" sz="2500" kern="1200" dirty="0">
            <a:solidFill>
              <a:schemeClr val="bg1"/>
            </a:solidFill>
            <a:effectLst>
              <a:outerShdw blurRad="38100" dist="38100" dir="2700000" algn="tl">
                <a:srgbClr val="000000">
                  <a:alpha val="43137"/>
                </a:srgbClr>
              </a:outerShdw>
            </a:effectLst>
            <a:latin typeface="Cambria" pitchFamily="18" charset="0"/>
          </a:endParaRPr>
        </a:p>
      </dsp:txBody>
      <dsp:txXfrm>
        <a:off x="1673588" y="2678476"/>
        <a:ext cx="6429687" cy="1028264"/>
      </dsp:txXfrm>
    </dsp:sp>
    <dsp:sp modelId="{8A8B891D-4291-4949-85AF-5F4434E63E70}">
      <dsp:nvSpPr>
        <dsp:cNvPr id="0" name=""/>
        <dsp:cNvSpPr/>
      </dsp:nvSpPr>
      <dsp:spPr>
        <a:xfrm>
          <a:off x="410037" y="3899124"/>
          <a:ext cx="1139540" cy="1139540"/>
        </a:xfrm>
        <a:prstGeom prst="smileyFac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25400">
          <a:solidFill>
            <a:schemeClr val="bg1"/>
          </a:solid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AA804A-8716-4D9C-B95B-325AE0EAEDD1}">
      <dsp:nvSpPr>
        <dsp:cNvPr id="0" name=""/>
        <dsp:cNvSpPr/>
      </dsp:nvSpPr>
      <dsp:spPr>
        <a:xfrm>
          <a:off x="1617950" y="3899124"/>
          <a:ext cx="6540963" cy="1139540"/>
        </a:xfrm>
        <a:prstGeom prst="roundRect">
          <a:avLst>
            <a:gd name="adj" fmla="val 1667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tr-TR" sz="2500" b="1" i="1" kern="1200" dirty="0" smtClean="0">
              <a:solidFill>
                <a:schemeClr val="bg1"/>
              </a:solidFill>
              <a:effectLst>
                <a:outerShdw blurRad="38100" dist="38100" dir="2700000" algn="tl">
                  <a:srgbClr val="000000">
                    <a:alpha val="43137"/>
                  </a:srgbClr>
                </a:outerShdw>
              </a:effectLst>
              <a:latin typeface="Cambria" pitchFamily="18" charset="0"/>
            </a:rPr>
            <a:t>Üçüncül önleme: </a:t>
          </a:r>
          <a:r>
            <a:rPr lang="tr-TR" sz="2500" kern="1200" dirty="0" smtClean="0">
              <a:solidFill>
                <a:schemeClr val="bg1"/>
              </a:solidFill>
              <a:effectLst>
                <a:outerShdw blurRad="38100" dist="38100" dir="2700000" algn="tl">
                  <a:srgbClr val="000000">
                    <a:alpha val="43137"/>
                  </a:srgbClr>
                </a:outerShdw>
              </a:effectLst>
              <a:latin typeface="Cambria" pitchFamily="18" charset="0"/>
            </a:rPr>
            <a:t>Zihinsel yetersizliğin etkilerini en aza indirmektir.</a:t>
          </a:r>
          <a:endParaRPr lang="tr-TR" sz="2500" kern="1200" dirty="0">
            <a:solidFill>
              <a:schemeClr val="bg1"/>
            </a:solidFill>
            <a:effectLst>
              <a:outerShdw blurRad="38100" dist="38100" dir="2700000" algn="tl">
                <a:srgbClr val="000000">
                  <a:alpha val="43137"/>
                </a:srgbClr>
              </a:outerShdw>
            </a:effectLst>
            <a:latin typeface="Cambria" pitchFamily="18" charset="0"/>
          </a:endParaRPr>
        </a:p>
      </dsp:txBody>
      <dsp:txXfrm>
        <a:off x="1673588" y="3954762"/>
        <a:ext cx="6429687" cy="10282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78C1-5423-40B7-9C90-3740F992F2C4}">
      <dsp:nvSpPr>
        <dsp:cNvPr id="0" name=""/>
        <dsp:cNvSpPr/>
      </dsp:nvSpPr>
      <dsp:spPr>
        <a:xfrm rot="16200000">
          <a:off x="-1004788" y="1006772"/>
          <a:ext cx="3960440" cy="1946895"/>
        </a:xfrm>
        <a:prstGeom prst="flowChartManualOperati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5067" bIns="0" numCol="1" spcCol="1270" anchor="ctr" anchorCtr="0">
          <a:noAutofit/>
        </a:bodyPr>
        <a:lstStyle/>
        <a:p>
          <a:pPr lvl="0" algn="ctr" defTabSz="1155700">
            <a:lnSpc>
              <a:spcPct val="90000"/>
            </a:lnSpc>
            <a:spcBef>
              <a:spcPct val="0"/>
            </a:spcBef>
            <a:spcAft>
              <a:spcPct val="35000"/>
            </a:spcAft>
          </a:pPr>
          <a:r>
            <a:rPr lang="tr-TR" sz="2600" kern="1200" dirty="0" smtClean="0">
              <a:solidFill>
                <a:schemeClr val="bg1"/>
              </a:solidFill>
              <a:effectLst>
                <a:outerShdw blurRad="38100" dist="38100" dir="2700000" algn="tl">
                  <a:srgbClr val="000000">
                    <a:alpha val="43137"/>
                  </a:srgbClr>
                </a:outerShdw>
              </a:effectLst>
              <a:latin typeface="Cambria" pitchFamily="18" charset="0"/>
            </a:rPr>
            <a:t>zihinsel ve öğrenme özellikleri</a:t>
          </a:r>
          <a:endParaRPr lang="tr-TR" sz="26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1984" y="792088"/>
        <a:ext cx="1946895" cy="2376264"/>
      </dsp:txXfrm>
    </dsp:sp>
    <dsp:sp modelId="{A6BFB89C-3EFB-4F41-A119-45B6F77A124E}">
      <dsp:nvSpPr>
        <dsp:cNvPr id="0" name=""/>
        <dsp:cNvSpPr/>
      </dsp:nvSpPr>
      <dsp:spPr>
        <a:xfrm rot="16200000">
          <a:off x="1091803" y="1006772"/>
          <a:ext cx="3960440" cy="1946895"/>
        </a:xfrm>
        <a:prstGeom prst="flowChartManualOperation">
          <a:avLst/>
        </a:prstGeom>
        <a:gradFill rotWithShape="0">
          <a:gsLst>
            <a:gs pos="0">
              <a:schemeClr val="accent3">
                <a:hueOff val="901328"/>
                <a:satOff val="-2999"/>
                <a:lumOff val="-1503"/>
                <a:alphaOff val="0"/>
                <a:tint val="96000"/>
                <a:lumMod val="104000"/>
              </a:schemeClr>
            </a:gs>
            <a:gs pos="100000">
              <a:schemeClr val="accent3">
                <a:hueOff val="901328"/>
                <a:satOff val="-2999"/>
                <a:lumOff val="-15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5067" bIns="0" numCol="1" spcCol="1270" anchor="ctr" anchorCtr="0">
          <a:noAutofit/>
        </a:bodyPr>
        <a:lstStyle/>
        <a:p>
          <a:pPr lvl="0" algn="ctr" defTabSz="1155700">
            <a:lnSpc>
              <a:spcPct val="90000"/>
            </a:lnSpc>
            <a:spcBef>
              <a:spcPct val="0"/>
            </a:spcBef>
            <a:spcAft>
              <a:spcPct val="35000"/>
            </a:spcAft>
          </a:pPr>
          <a:r>
            <a:rPr lang="tr-TR" sz="2600" kern="1200" dirty="0" smtClean="0">
              <a:solidFill>
                <a:schemeClr val="bg1"/>
              </a:solidFill>
              <a:effectLst>
                <a:outerShdw blurRad="38100" dist="38100" dir="2700000" algn="tl">
                  <a:srgbClr val="000000">
                    <a:alpha val="43137"/>
                  </a:srgbClr>
                </a:outerShdw>
              </a:effectLst>
              <a:latin typeface="Cambria" pitchFamily="18" charset="0"/>
            </a:rPr>
            <a:t>sosyal, davranışsal ve duygusal özellikleri</a:t>
          </a:r>
          <a:endParaRPr lang="tr-TR" sz="26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2098575" y="792088"/>
        <a:ext cx="1946895" cy="2376264"/>
      </dsp:txXfrm>
    </dsp:sp>
    <dsp:sp modelId="{1DFA05C7-F9CA-4CAB-A9B5-9D628A3F7192}">
      <dsp:nvSpPr>
        <dsp:cNvPr id="0" name=""/>
        <dsp:cNvSpPr/>
      </dsp:nvSpPr>
      <dsp:spPr>
        <a:xfrm rot="16200000">
          <a:off x="3181036" y="1006772"/>
          <a:ext cx="3960440" cy="1946895"/>
        </a:xfrm>
        <a:prstGeom prst="flowChartManualOperation">
          <a:avLst/>
        </a:prstGeom>
        <a:gradFill rotWithShape="0">
          <a:gsLst>
            <a:gs pos="0">
              <a:schemeClr val="accent3">
                <a:hueOff val="1802655"/>
                <a:satOff val="-5998"/>
                <a:lumOff val="-3006"/>
                <a:alphaOff val="0"/>
                <a:tint val="96000"/>
                <a:lumMod val="104000"/>
              </a:schemeClr>
            </a:gs>
            <a:gs pos="100000">
              <a:schemeClr val="accent3">
                <a:hueOff val="1802655"/>
                <a:satOff val="-5998"/>
                <a:lumOff val="-300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5067" bIns="0" numCol="1" spcCol="1270" anchor="ctr" anchorCtr="0">
          <a:noAutofit/>
        </a:bodyPr>
        <a:lstStyle/>
        <a:p>
          <a:pPr lvl="0" algn="ctr" defTabSz="1155700">
            <a:lnSpc>
              <a:spcPct val="90000"/>
            </a:lnSpc>
            <a:spcBef>
              <a:spcPct val="0"/>
            </a:spcBef>
            <a:spcAft>
              <a:spcPct val="35000"/>
            </a:spcAft>
          </a:pPr>
          <a:r>
            <a:rPr lang="tr-TR" sz="2600" kern="1200" dirty="0" smtClean="0">
              <a:solidFill>
                <a:schemeClr val="bg1"/>
              </a:solidFill>
              <a:effectLst>
                <a:outerShdw blurRad="38100" dist="38100" dir="2700000" algn="tl">
                  <a:srgbClr val="000000">
                    <a:alpha val="43137"/>
                  </a:srgbClr>
                </a:outerShdw>
              </a:effectLst>
              <a:latin typeface="Cambria" pitchFamily="18" charset="0"/>
            </a:rPr>
            <a:t>dil gelişimi özellikleri</a:t>
          </a:r>
          <a:endParaRPr lang="tr-TR" sz="26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4187808" y="792088"/>
        <a:ext cx="1946895" cy="2376264"/>
      </dsp:txXfrm>
    </dsp:sp>
    <dsp:sp modelId="{8D1FC6FA-D24A-49B4-B9A2-551AC92DC683}">
      <dsp:nvSpPr>
        <dsp:cNvPr id="0" name=""/>
        <dsp:cNvSpPr/>
      </dsp:nvSpPr>
      <dsp:spPr>
        <a:xfrm rot="16200000">
          <a:off x="5273948" y="1006772"/>
          <a:ext cx="3960440" cy="1946895"/>
        </a:xfrm>
        <a:prstGeom prst="flowChartManualOperation">
          <a:avLst/>
        </a:prstGeom>
        <a:gradFill rotWithShape="0">
          <a:gsLst>
            <a:gs pos="0">
              <a:schemeClr val="accent3">
                <a:hueOff val="2703983"/>
                <a:satOff val="-8997"/>
                <a:lumOff val="-4509"/>
                <a:alphaOff val="0"/>
                <a:tint val="96000"/>
                <a:lumMod val="104000"/>
              </a:schemeClr>
            </a:gs>
            <a:gs pos="100000">
              <a:schemeClr val="accent3">
                <a:hueOff val="2703983"/>
                <a:satOff val="-8997"/>
                <a:lumOff val="-450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5067" bIns="0" numCol="1" spcCol="1270" anchor="ctr" anchorCtr="0">
          <a:noAutofit/>
        </a:bodyPr>
        <a:lstStyle/>
        <a:p>
          <a:pPr lvl="0" algn="ctr" defTabSz="1155700">
            <a:lnSpc>
              <a:spcPct val="90000"/>
            </a:lnSpc>
            <a:spcBef>
              <a:spcPct val="0"/>
            </a:spcBef>
            <a:spcAft>
              <a:spcPct val="35000"/>
            </a:spcAft>
          </a:pPr>
          <a:r>
            <a:rPr lang="tr-TR" sz="2600" kern="1200" dirty="0" smtClean="0">
              <a:solidFill>
                <a:schemeClr val="bg1"/>
              </a:solidFill>
              <a:effectLst>
                <a:outerShdw blurRad="38100" dist="38100" dir="2700000" algn="tl">
                  <a:srgbClr val="000000">
                    <a:alpha val="43137"/>
                  </a:srgbClr>
                </a:outerShdw>
              </a:effectLst>
              <a:latin typeface="Cambria" pitchFamily="18" charset="0"/>
            </a:rPr>
            <a:t>fiziksel sağlık özellikleri</a:t>
          </a:r>
          <a:endParaRPr lang="tr-TR" sz="26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6280720" y="792088"/>
        <a:ext cx="1946895" cy="23762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51320-F231-45BD-A4A7-60155115B2BC}">
      <dsp:nvSpPr>
        <dsp:cNvPr id="0" name=""/>
        <dsp:cNvSpPr/>
      </dsp:nvSpPr>
      <dsp:spPr>
        <a:xfrm>
          <a:off x="643" y="1054323"/>
          <a:ext cx="2770684" cy="3324820"/>
        </a:xfrm>
        <a:prstGeom prst="roundRect">
          <a:avLst>
            <a:gd name="adj" fmla="val 5000"/>
          </a:avLst>
        </a:prstGeom>
        <a:gradFill rotWithShape="0">
          <a:gsLst>
            <a:gs pos="0">
              <a:schemeClr val="accent3">
                <a:shade val="50000"/>
                <a:hueOff val="0"/>
                <a:satOff val="0"/>
                <a:lumOff val="0"/>
                <a:alphaOff val="0"/>
                <a:tint val="96000"/>
                <a:lumMod val="104000"/>
              </a:schemeClr>
            </a:gs>
            <a:gs pos="100000">
              <a:schemeClr val="accent3">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tr-TR" sz="2900" kern="1200" dirty="0" smtClean="0">
              <a:solidFill>
                <a:schemeClr val="bg1"/>
              </a:solidFill>
              <a:effectLst>
                <a:outerShdw blurRad="38100" dist="38100" dir="2700000" algn="tl">
                  <a:srgbClr val="000000">
                    <a:alpha val="43137"/>
                  </a:srgbClr>
                </a:outerShdw>
              </a:effectLst>
              <a:latin typeface="Cambria" pitchFamily="18" charset="0"/>
            </a:rPr>
            <a:t>Dikkat sınırlılığı</a:t>
          </a:r>
          <a:endParaRPr lang="tr-TR" sz="29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085464" y="2140431"/>
        <a:ext cx="2726353" cy="554136"/>
      </dsp:txXfrm>
    </dsp:sp>
    <dsp:sp modelId="{47FADBB7-7592-4B7C-BB0A-7B3C416B5D38}">
      <dsp:nvSpPr>
        <dsp:cNvPr id="0" name=""/>
        <dsp:cNvSpPr/>
      </dsp:nvSpPr>
      <dsp:spPr>
        <a:xfrm>
          <a:off x="554780" y="1054323"/>
          <a:ext cx="2064159" cy="3324820"/>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tr-TR" sz="2600" kern="1200" dirty="0" smtClean="0">
              <a:solidFill>
                <a:schemeClr val="bg1"/>
              </a:solidFill>
              <a:effectLst>
                <a:outerShdw blurRad="38100" dist="38100" dir="2700000" algn="tl">
                  <a:srgbClr val="000000">
                    <a:alpha val="43137"/>
                  </a:srgbClr>
                </a:outerShdw>
              </a:effectLst>
              <a:latin typeface="Cambria" pitchFamily="18" charset="0"/>
            </a:rPr>
            <a:t>Zihinsel yetersizliği olan çocukların dikkat süreleri kısa ve dağınıktır.</a:t>
          </a:r>
          <a:endParaRPr lang="tr-TR" sz="2600" kern="1200" dirty="0">
            <a:solidFill>
              <a:schemeClr val="bg1"/>
            </a:solidFill>
            <a:effectLst>
              <a:outerShdw blurRad="38100" dist="38100" dir="2700000" algn="tl">
                <a:srgbClr val="000000">
                  <a:alpha val="43137"/>
                </a:srgbClr>
              </a:outerShdw>
            </a:effectLst>
            <a:latin typeface="Cambria" pitchFamily="18" charset="0"/>
          </a:endParaRPr>
        </a:p>
      </dsp:txBody>
      <dsp:txXfrm>
        <a:off x="554780" y="1054323"/>
        <a:ext cx="2064159" cy="3324820"/>
      </dsp:txXfrm>
    </dsp:sp>
    <dsp:sp modelId="{EFFFC3D5-FCC0-4917-9863-92E08FBFB765}">
      <dsp:nvSpPr>
        <dsp:cNvPr id="0" name=""/>
        <dsp:cNvSpPr/>
      </dsp:nvSpPr>
      <dsp:spPr>
        <a:xfrm>
          <a:off x="2868301" y="1054323"/>
          <a:ext cx="2770684" cy="3324820"/>
        </a:xfrm>
        <a:prstGeom prst="roundRect">
          <a:avLst>
            <a:gd name="adj" fmla="val 5000"/>
          </a:avLst>
        </a:prstGeom>
        <a:gradFill rotWithShape="0">
          <a:gsLst>
            <a:gs pos="0">
              <a:schemeClr val="accent3">
                <a:shade val="50000"/>
                <a:hueOff val="-181053"/>
                <a:satOff val="-9236"/>
                <a:lumOff val="29203"/>
                <a:alphaOff val="0"/>
                <a:tint val="96000"/>
                <a:lumMod val="104000"/>
              </a:schemeClr>
            </a:gs>
            <a:gs pos="100000">
              <a:schemeClr val="accent3">
                <a:shade val="50000"/>
                <a:hueOff val="-181053"/>
                <a:satOff val="-9236"/>
                <a:lumOff val="292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tr-TR" sz="2900" kern="1200" dirty="0" smtClean="0">
              <a:solidFill>
                <a:schemeClr val="bg1"/>
              </a:solidFill>
              <a:effectLst>
                <a:outerShdw blurRad="38100" dist="38100" dir="2700000" algn="tl">
                  <a:srgbClr val="000000">
                    <a:alpha val="43137"/>
                  </a:srgbClr>
                </a:outerShdw>
              </a:effectLst>
              <a:latin typeface="Cambria" pitchFamily="18" charset="0"/>
            </a:rPr>
            <a:t>Dikkat sınırlılığı</a:t>
          </a:r>
          <a:endParaRPr lang="tr-TR" sz="29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782193" y="2140431"/>
        <a:ext cx="2726353" cy="554136"/>
      </dsp:txXfrm>
    </dsp:sp>
    <dsp:sp modelId="{3A516D8E-334A-4B91-98A1-1E31A4912D4F}">
      <dsp:nvSpPr>
        <dsp:cNvPr id="0" name=""/>
        <dsp:cNvSpPr/>
      </dsp:nvSpPr>
      <dsp:spPr>
        <a:xfrm rot="5400000">
          <a:off x="2637989" y="3695122"/>
          <a:ext cx="488331" cy="415602"/>
        </a:xfrm>
        <a:prstGeom prst="flowChartExtract">
          <a:avLst/>
        </a:prstGeom>
        <a:solidFill>
          <a:schemeClr val="lt1">
            <a:hueOff val="0"/>
            <a:satOff val="0"/>
            <a:lumOff val="0"/>
            <a:alphaOff val="0"/>
          </a:schemeClr>
        </a:solidFill>
        <a:ln w="9525" cap="rnd" cmpd="sng" algn="ctr">
          <a:solidFill>
            <a:schemeClr val="accent3">
              <a:shade val="5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BD255A-0F65-4D61-9BBC-5F844A30FB46}">
      <dsp:nvSpPr>
        <dsp:cNvPr id="0" name=""/>
        <dsp:cNvSpPr/>
      </dsp:nvSpPr>
      <dsp:spPr>
        <a:xfrm>
          <a:off x="3422438" y="1054323"/>
          <a:ext cx="2064159" cy="3324820"/>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tr-TR" sz="2600" kern="1200" dirty="0" smtClean="0">
              <a:solidFill>
                <a:schemeClr val="bg1"/>
              </a:solidFill>
              <a:effectLst>
                <a:outerShdw blurRad="38100" dist="38100" dir="2700000" algn="tl">
                  <a:srgbClr val="000000">
                    <a:alpha val="43137"/>
                  </a:srgbClr>
                </a:outerShdw>
              </a:effectLst>
              <a:latin typeface="Cambria" pitchFamily="18" charset="0"/>
            </a:rPr>
            <a:t>Gelişim gösteren akranlarına göre daha geç ve yavaş öğrenirler.</a:t>
          </a:r>
          <a:endParaRPr lang="tr-TR" sz="2600" kern="1200" dirty="0">
            <a:solidFill>
              <a:schemeClr val="bg1"/>
            </a:solidFill>
            <a:effectLst>
              <a:outerShdw blurRad="38100" dist="38100" dir="2700000" algn="tl">
                <a:srgbClr val="000000">
                  <a:alpha val="43137"/>
                </a:srgbClr>
              </a:outerShdw>
            </a:effectLst>
            <a:latin typeface="Cambria" pitchFamily="18" charset="0"/>
          </a:endParaRPr>
        </a:p>
      </dsp:txBody>
      <dsp:txXfrm>
        <a:off x="3422438" y="1054323"/>
        <a:ext cx="2064159" cy="3324820"/>
      </dsp:txXfrm>
    </dsp:sp>
    <dsp:sp modelId="{42312E8C-6AAB-4A01-B7CC-3E562D5A4BDD}">
      <dsp:nvSpPr>
        <dsp:cNvPr id="0" name=""/>
        <dsp:cNvSpPr/>
      </dsp:nvSpPr>
      <dsp:spPr>
        <a:xfrm>
          <a:off x="5735960" y="1054323"/>
          <a:ext cx="2770684" cy="3324820"/>
        </a:xfrm>
        <a:prstGeom prst="roundRect">
          <a:avLst>
            <a:gd name="adj" fmla="val 5000"/>
          </a:avLst>
        </a:prstGeom>
        <a:gradFill rotWithShape="0">
          <a:gsLst>
            <a:gs pos="0">
              <a:schemeClr val="accent3">
                <a:shade val="50000"/>
                <a:hueOff val="-181053"/>
                <a:satOff val="-9236"/>
                <a:lumOff val="29203"/>
                <a:alphaOff val="0"/>
                <a:tint val="96000"/>
                <a:lumMod val="104000"/>
              </a:schemeClr>
            </a:gs>
            <a:gs pos="100000">
              <a:schemeClr val="accent3">
                <a:shade val="50000"/>
                <a:hueOff val="-181053"/>
                <a:satOff val="-9236"/>
                <a:lumOff val="292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tr-TR" sz="2900" kern="1200" dirty="0" smtClean="0">
              <a:solidFill>
                <a:schemeClr val="bg1"/>
              </a:solidFill>
              <a:effectLst>
                <a:outerShdw blurRad="38100" dist="38100" dir="2700000" algn="tl">
                  <a:srgbClr val="000000">
                    <a:alpha val="43137"/>
                  </a:srgbClr>
                </a:outerShdw>
              </a:effectLst>
              <a:latin typeface="Cambria" pitchFamily="18" charset="0"/>
            </a:rPr>
            <a:t>Dikkat sınırlılığı</a:t>
          </a:r>
          <a:endParaRPr lang="tr-TR" sz="29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4649851" y="2140431"/>
        <a:ext cx="2726353" cy="554136"/>
      </dsp:txXfrm>
    </dsp:sp>
    <dsp:sp modelId="{165C23F1-0BA7-40A5-BF68-BE27F84903A8}">
      <dsp:nvSpPr>
        <dsp:cNvPr id="0" name=""/>
        <dsp:cNvSpPr/>
      </dsp:nvSpPr>
      <dsp:spPr>
        <a:xfrm rot="5400000">
          <a:off x="5505647" y="3695122"/>
          <a:ext cx="488331" cy="415602"/>
        </a:xfrm>
        <a:prstGeom prst="flowChartExtract">
          <a:avLst/>
        </a:prstGeom>
        <a:solidFill>
          <a:schemeClr val="lt1">
            <a:hueOff val="0"/>
            <a:satOff val="0"/>
            <a:lumOff val="0"/>
            <a:alphaOff val="0"/>
          </a:schemeClr>
        </a:solidFill>
        <a:ln w="9525" cap="rnd" cmpd="sng" algn="ctr">
          <a:solidFill>
            <a:schemeClr val="accent3">
              <a:shade val="50000"/>
              <a:hueOff val="-271579"/>
              <a:satOff val="-13854"/>
              <a:lumOff val="43805"/>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97BF556-954F-4B56-BFAE-23645B617BDF}">
      <dsp:nvSpPr>
        <dsp:cNvPr id="0" name=""/>
        <dsp:cNvSpPr/>
      </dsp:nvSpPr>
      <dsp:spPr>
        <a:xfrm>
          <a:off x="6290096" y="1054323"/>
          <a:ext cx="2064159" cy="3324820"/>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tr-TR" sz="2600" kern="1200" dirty="0" smtClean="0">
              <a:solidFill>
                <a:schemeClr val="bg1"/>
              </a:solidFill>
              <a:effectLst>
                <a:outerShdw blurRad="38100" dist="38100" dir="2700000" algn="tl">
                  <a:srgbClr val="000000">
                    <a:alpha val="43137"/>
                  </a:srgbClr>
                </a:outerShdw>
              </a:effectLst>
              <a:latin typeface="Cambria" pitchFamily="18" charset="0"/>
            </a:rPr>
            <a:t>Hem kısa sureli bellek hem de uzun süreli bellek görevlerini yerine getirmede zorluk yaşarlar.</a:t>
          </a:r>
          <a:endParaRPr lang="tr-TR" sz="2600" kern="1200" dirty="0">
            <a:solidFill>
              <a:schemeClr val="bg1"/>
            </a:solidFill>
            <a:effectLst>
              <a:outerShdw blurRad="38100" dist="38100" dir="2700000" algn="tl">
                <a:srgbClr val="000000">
                  <a:alpha val="43137"/>
                </a:srgbClr>
              </a:outerShdw>
            </a:effectLst>
            <a:latin typeface="Cambria" pitchFamily="18" charset="0"/>
          </a:endParaRPr>
        </a:p>
      </dsp:txBody>
      <dsp:txXfrm>
        <a:off x="6290096" y="1054323"/>
        <a:ext cx="2064159" cy="33248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8E783-7113-48B2-AB15-91590D57585B}">
      <dsp:nvSpPr>
        <dsp:cNvPr id="0" name=""/>
        <dsp:cNvSpPr/>
      </dsp:nvSpPr>
      <dsp:spPr>
        <a:xfrm>
          <a:off x="657" y="1055248"/>
          <a:ext cx="2829148" cy="3394977"/>
        </a:xfrm>
        <a:prstGeom prst="roundRect">
          <a:avLst>
            <a:gd name="adj" fmla="val 5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tr-TR" sz="3300" kern="1200" dirty="0" smtClean="0">
              <a:solidFill>
                <a:schemeClr val="bg1"/>
              </a:solidFill>
              <a:effectLst>
                <a:outerShdw blurRad="38100" dist="38100" dir="2700000" algn="tl">
                  <a:srgbClr val="000000">
                    <a:alpha val="43137"/>
                  </a:srgbClr>
                </a:outerShdw>
              </a:effectLst>
              <a:latin typeface="Cambria" pitchFamily="18" charset="0"/>
            </a:rPr>
            <a:t>Soyut işlemler</a:t>
          </a:r>
          <a:endParaRPr lang="tr-TR" sz="33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108368" y="2164274"/>
        <a:ext cx="2783881" cy="565829"/>
      </dsp:txXfrm>
    </dsp:sp>
    <dsp:sp modelId="{A4DC4651-2314-4417-A17C-CD1EC51AD493}">
      <dsp:nvSpPr>
        <dsp:cNvPr id="0" name=""/>
        <dsp:cNvSpPr/>
      </dsp:nvSpPr>
      <dsp:spPr>
        <a:xfrm>
          <a:off x="566487" y="1055248"/>
          <a:ext cx="2107715" cy="3394977"/>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tr-TR" sz="2100" kern="1200" dirty="0" smtClean="0">
              <a:solidFill>
                <a:schemeClr val="bg1"/>
              </a:solidFill>
              <a:effectLst>
                <a:outerShdw blurRad="38100" dist="38100" dir="2700000" algn="tl">
                  <a:srgbClr val="000000">
                    <a:alpha val="43137"/>
                  </a:srgbClr>
                </a:outerShdw>
              </a:effectLst>
              <a:latin typeface="Cambria" pitchFamily="18" charset="0"/>
            </a:rPr>
            <a:t>Zihinsel yetersizliği olan çocuklar soyut kavramları çok geç ve güç öğrenirler. </a:t>
          </a:r>
          <a:endParaRPr lang="tr-TR" sz="2100" kern="1200" dirty="0">
            <a:solidFill>
              <a:schemeClr val="bg1"/>
            </a:solidFill>
            <a:effectLst>
              <a:outerShdw blurRad="38100" dist="38100" dir="2700000" algn="tl">
                <a:srgbClr val="000000">
                  <a:alpha val="43137"/>
                </a:srgbClr>
              </a:outerShdw>
            </a:effectLst>
            <a:latin typeface="Cambria" pitchFamily="18" charset="0"/>
          </a:endParaRPr>
        </a:p>
        <a:p>
          <a:pPr lvl="0" algn="l" defTabSz="933450">
            <a:lnSpc>
              <a:spcPct val="90000"/>
            </a:lnSpc>
            <a:spcBef>
              <a:spcPct val="0"/>
            </a:spcBef>
            <a:spcAft>
              <a:spcPct val="35000"/>
            </a:spcAft>
          </a:pPr>
          <a:endParaRPr lang="tr-TR" sz="2100" kern="1200" dirty="0">
            <a:solidFill>
              <a:schemeClr val="bg1"/>
            </a:solidFill>
            <a:effectLst>
              <a:outerShdw blurRad="38100" dist="38100" dir="2700000" algn="tl">
                <a:srgbClr val="000000">
                  <a:alpha val="43137"/>
                </a:srgbClr>
              </a:outerShdw>
            </a:effectLst>
            <a:latin typeface="Cambria" pitchFamily="18" charset="0"/>
          </a:endParaRPr>
        </a:p>
      </dsp:txBody>
      <dsp:txXfrm>
        <a:off x="566487" y="1055248"/>
        <a:ext cx="2107715" cy="3394977"/>
      </dsp:txXfrm>
    </dsp:sp>
    <dsp:sp modelId="{E5F00C4E-88D5-49FB-B75E-7B1DFECA91E4}">
      <dsp:nvSpPr>
        <dsp:cNvPr id="0" name=""/>
        <dsp:cNvSpPr/>
      </dsp:nvSpPr>
      <dsp:spPr>
        <a:xfrm>
          <a:off x="2928825" y="1055248"/>
          <a:ext cx="2829148" cy="3394977"/>
        </a:xfrm>
        <a:prstGeom prst="roundRect">
          <a:avLst>
            <a:gd name="adj" fmla="val 5000"/>
          </a:avLst>
        </a:prstGeom>
        <a:gradFill rotWithShape="0">
          <a:gsLst>
            <a:gs pos="0">
              <a:schemeClr val="accent3">
                <a:hueOff val="1351992"/>
                <a:satOff val="-4498"/>
                <a:lumOff val="-2255"/>
                <a:alphaOff val="0"/>
                <a:tint val="96000"/>
                <a:lumMod val="104000"/>
              </a:schemeClr>
            </a:gs>
            <a:gs pos="100000">
              <a:schemeClr val="accent3">
                <a:hueOff val="1351992"/>
                <a:satOff val="-4498"/>
                <a:lumOff val="-225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tr-TR" sz="3300" kern="1200" dirty="0" smtClean="0">
              <a:solidFill>
                <a:schemeClr val="bg1"/>
              </a:solidFill>
              <a:effectLst>
                <a:outerShdw blurRad="38100" dist="38100" dir="2700000" algn="tl">
                  <a:srgbClr val="000000">
                    <a:alpha val="43137"/>
                  </a:srgbClr>
                </a:outerShdw>
              </a:effectLst>
              <a:latin typeface="Cambria" pitchFamily="18" charset="0"/>
            </a:rPr>
            <a:t>Soyut işlemler</a:t>
          </a:r>
          <a:endParaRPr lang="tr-TR" sz="33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819799" y="2164274"/>
        <a:ext cx="2783881" cy="565829"/>
      </dsp:txXfrm>
    </dsp:sp>
    <dsp:sp modelId="{BDA9E7C0-36EF-4451-B965-329A1A15B34A}">
      <dsp:nvSpPr>
        <dsp:cNvPr id="0" name=""/>
        <dsp:cNvSpPr/>
      </dsp:nvSpPr>
      <dsp:spPr>
        <a:xfrm rot="5400000">
          <a:off x="2693622" y="3752134"/>
          <a:ext cx="498698" cy="424372"/>
        </a:xfrm>
        <a:prstGeom prst="flowChartExtract">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325D9E-7B15-4930-9240-9DA73CDA549E}">
      <dsp:nvSpPr>
        <dsp:cNvPr id="0" name=""/>
        <dsp:cNvSpPr/>
      </dsp:nvSpPr>
      <dsp:spPr>
        <a:xfrm>
          <a:off x="3494655" y="1055248"/>
          <a:ext cx="2107715" cy="3394977"/>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tr-TR" sz="2100" kern="1200" dirty="0" smtClean="0">
              <a:solidFill>
                <a:schemeClr val="bg1"/>
              </a:solidFill>
              <a:effectLst>
                <a:outerShdw blurRad="38100" dist="38100" dir="2700000" algn="tl">
                  <a:srgbClr val="000000">
                    <a:alpha val="43137"/>
                  </a:srgbClr>
                </a:outerShdw>
              </a:effectLst>
              <a:latin typeface="Cambria" pitchFamily="18" charset="0"/>
            </a:rPr>
            <a:t>Zihinsel yetersizliği olan çocukların çoğu zaman soyut işlemler evresine ulaşamadığı belirtilmektedir.</a:t>
          </a:r>
          <a:endParaRPr lang="tr-TR" sz="2100" kern="1200" dirty="0">
            <a:solidFill>
              <a:schemeClr val="bg1"/>
            </a:solidFill>
            <a:effectLst>
              <a:outerShdw blurRad="38100" dist="38100" dir="2700000" algn="tl">
                <a:srgbClr val="000000">
                  <a:alpha val="43137"/>
                </a:srgbClr>
              </a:outerShdw>
            </a:effectLst>
            <a:latin typeface="Cambria" pitchFamily="18" charset="0"/>
          </a:endParaRPr>
        </a:p>
      </dsp:txBody>
      <dsp:txXfrm>
        <a:off x="3494655" y="1055248"/>
        <a:ext cx="2107715" cy="3394977"/>
      </dsp:txXfrm>
    </dsp:sp>
    <dsp:sp modelId="{3B9AA3FF-BB26-46F6-BDDA-8356C3A20229}">
      <dsp:nvSpPr>
        <dsp:cNvPr id="0" name=""/>
        <dsp:cNvSpPr/>
      </dsp:nvSpPr>
      <dsp:spPr>
        <a:xfrm>
          <a:off x="5856994" y="1055248"/>
          <a:ext cx="2829148" cy="3394977"/>
        </a:xfrm>
        <a:prstGeom prst="roundRect">
          <a:avLst>
            <a:gd name="adj" fmla="val 5000"/>
          </a:avLst>
        </a:prstGeom>
        <a:gradFill rotWithShape="0">
          <a:gsLst>
            <a:gs pos="0">
              <a:schemeClr val="accent3">
                <a:hueOff val="2703983"/>
                <a:satOff val="-8997"/>
                <a:lumOff val="-4509"/>
                <a:alphaOff val="0"/>
                <a:tint val="96000"/>
                <a:lumMod val="104000"/>
              </a:schemeClr>
            </a:gs>
            <a:gs pos="100000">
              <a:schemeClr val="accent3">
                <a:hueOff val="2703983"/>
                <a:satOff val="-8997"/>
                <a:lumOff val="-450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tr-TR" sz="3300" kern="1200" dirty="0" smtClean="0">
              <a:solidFill>
                <a:schemeClr val="bg1"/>
              </a:solidFill>
              <a:effectLst>
                <a:outerShdw blurRad="38100" dist="38100" dir="2700000" algn="tl">
                  <a:srgbClr val="000000">
                    <a:alpha val="43137"/>
                  </a:srgbClr>
                </a:outerShdw>
              </a:effectLst>
              <a:latin typeface="Cambria" pitchFamily="18" charset="0"/>
            </a:rPr>
            <a:t>Soyut işlemler</a:t>
          </a:r>
          <a:endParaRPr lang="tr-TR" sz="33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4747968" y="2164274"/>
        <a:ext cx="2783881" cy="565829"/>
      </dsp:txXfrm>
    </dsp:sp>
    <dsp:sp modelId="{D7FD1307-D076-4FFE-BA70-A124332DB2B9}">
      <dsp:nvSpPr>
        <dsp:cNvPr id="0" name=""/>
        <dsp:cNvSpPr/>
      </dsp:nvSpPr>
      <dsp:spPr>
        <a:xfrm rot="5400000">
          <a:off x="5621791" y="3752134"/>
          <a:ext cx="498698" cy="424372"/>
        </a:xfrm>
        <a:prstGeom prst="flowChartExtract">
          <a:avLst/>
        </a:prstGeom>
        <a:solidFill>
          <a:schemeClr val="lt1">
            <a:hueOff val="0"/>
            <a:satOff val="0"/>
            <a:lumOff val="0"/>
            <a:alphaOff val="0"/>
          </a:schemeClr>
        </a:solidFill>
        <a:ln w="9525" cap="rnd" cmpd="sng" algn="ctr">
          <a:solidFill>
            <a:schemeClr val="accent3">
              <a:hueOff val="2703983"/>
              <a:satOff val="-8997"/>
              <a:lumOff val="-450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F7CE7C-8A7E-4E2D-BCC9-14545A499EA7}">
      <dsp:nvSpPr>
        <dsp:cNvPr id="0" name=""/>
        <dsp:cNvSpPr/>
      </dsp:nvSpPr>
      <dsp:spPr>
        <a:xfrm>
          <a:off x="6422823" y="1055248"/>
          <a:ext cx="2107715" cy="3394977"/>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tr-TR" sz="2100" kern="1200" dirty="0" smtClean="0">
              <a:solidFill>
                <a:schemeClr val="bg1"/>
              </a:solidFill>
              <a:effectLst>
                <a:outerShdw blurRad="38100" dist="38100" dir="2700000" algn="tl">
                  <a:srgbClr val="000000">
                    <a:alpha val="43137"/>
                  </a:srgbClr>
                </a:outerShdw>
              </a:effectLst>
              <a:latin typeface="Cambria" pitchFamily="18" charset="0"/>
            </a:rPr>
            <a:t>Zihinsel özellikleri nedeniyle olayları ayırt etme, çözüm üretme gibi becerileri öğrenmede yetersizlik göstermektedirler.</a:t>
          </a:r>
          <a:endParaRPr lang="tr-TR" sz="2100" kern="1200" dirty="0">
            <a:solidFill>
              <a:schemeClr val="bg1"/>
            </a:solidFill>
            <a:effectLst>
              <a:outerShdw blurRad="38100" dist="38100" dir="2700000" algn="tl">
                <a:srgbClr val="000000">
                  <a:alpha val="43137"/>
                </a:srgbClr>
              </a:outerShdw>
            </a:effectLst>
            <a:latin typeface="Cambria" pitchFamily="18" charset="0"/>
          </a:endParaRPr>
        </a:p>
      </dsp:txBody>
      <dsp:txXfrm>
        <a:off x="6422823" y="1055248"/>
        <a:ext cx="2107715" cy="33949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C7783-4641-4AC0-B6E0-7BADF0E294F8}">
      <dsp:nvSpPr>
        <dsp:cNvPr id="0" name=""/>
        <dsp:cNvSpPr/>
      </dsp:nvSpPr>
      <dsp:spPr>
        <a:xfrm>
          <a:off x="632" y="968972"/>
          <a:ext cx="2720411" cy="3264493"/>
        </a:xfrm>
        <a:prstGeom prst="roundRect">
          <a:avLst>
            <a:gd name="adj" fmla="val 5000"/>
          </a:avLst>
        </a:prstGeom>
        <a:gradFill rotWithShape="0">
          <a:gsLst>
            <a:gs pos="0">
              <a:schemeClr val="accent1">
                <a:shade val="80000"/>
                <a:hueOff val="0"/>
                <a:satOff val="0"/>
                <a:lumOff val="0"/>
                <a:alphaOff val="0"/>
                <a:tint val="96000"/>
                <a:lumMod val="104000"/>
              </a:schemeClr>
            </a:gs>
            <a:gs pos="100000">
              <a:schemeClr val="accent1">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Motivasyon düzeyleri</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rot="16200000">
        <a:off x="-1065769" y="2035373"/>
        <a:ext cx="2676885" cy="544082"/>
      </dsp:txXfrm>
    </dsp:sp>
    <dsp:sp modelId="{4EC0ACBB-4D8B-477D-8ABF-6E91CA396EC5}">
      <dsp:nvSpPr>
        <dsp:cNvPr id="0" name=""/>
        <dsp:cNvSpPr/>
      </dsp:nvSpPr>
      <dsp:spPr>
        <a:xfrm>
          <a:off x="544714" y="968972"/>
          <a:ext cx="2026706" cy="3264493"/>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Zihinsel yetersizliği olan çocukların öğrenme ortamlarındaki motivasyonları düşüktür.</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a:off x="544714" y="968972"/>
        <a:ext cx="2026706" cy="3264493"/>
      </dsp:txXfrm>
    </dsp:sp>
    <dsp:sp modelId="{FF0C631A-D2B1-40EB-86A1-638999F4200B}">
      <dsp:nvSpPr>
        <dsp:cNvPr id="0" name=""/>
        <dsp:cNvSpPr/>
      </dsp:nvSpPr>
      <dsp:spPr>
        <a:xfrm>
          <a:off x="2816258" y="968972"/>
          <a:ext cx="2720411" cy="3264493"/>
        </a:xfrm>
        <a:prstGeom prst="roundRect">
          <a:avLst>
            <a:gd name="adj" fmla="val 5000"/>
          </a:avLst>
        </a:prstGeom>
        <a:gradFill rotWithShape="0">
          <a:gsLst>
            <a:gs pos="0">
              <a:schemeClr val="accent1">
                <a:shade val="80000"/>
                <a:hueOff val="-245623"/>
                <a:satOff val="-27002"/>
                <a:lumOff val="18143"/>
                <a:alphaOff val="0"/>
                <a:tint val="96000"/>
                <a:lumMod val="104000"/>
              </a:schemeClr>
            </a:gs>
            <a:gs pos="100000">
              <a:schemeClr val="accent1">
                <a:shade val="80000"/>
                <a:hueOff val="-245623"/>
                <a:satOff val="-27002"/>
                <a:lumOff val="1814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Motivasyon düzeyleri</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rot="16200000">
        <a:off x="1749856" y="2035373"/>
        <a:ext cx="2676885" cy="544082"/>
      </dsp:txXfrm>
    </dsp:sp>
    <dsp:sp modelId="{CF650064-1AF6-4EF1-9C08-0A99AA233E32}">
      <dsp:nvSpPr>
        <dsp:cNvPr id="0" name=""/>
        <dsp:cNvSpPr/>
      </dsp:nvSpPr>
      <dsp:spPr>
        <a:xfrm rot="5400000">
          <a:off x="2589928" y="3564149"/>
          <a:ext cx="479864" cy="408061"/>
        </a:xfrm>
        <a:prstGeom prst="flowChartExtract">
          <a:avLst/>
        </a:prstGeom>
        <a:solidFill>
          <a:schemeClr val="lt1">
            <a:hueOff val="0"/>
            <a:satOff val="0"/>
            <a:lumOff val="0"/>
            <a:alphaOff val="0"/>
          </a:schemeClr>
        </a:solidFill>
        <a:ln w="9525" cap="rnd" cmpd="sng" algn="ctr">
          <a:solidFill>
            <a:schemeClr val="accent1">
              <a:shade val="8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05C07AD-46D0-40F6-A4C5-B84F794EBE92}">
      <dsp:nvSpPr>
        <dsp:cNvPr id="0" name=""/>
        <dsp:cNvSpPr/>
      </dsp:nvSpPr>
      <dsp:spPr>
        <a:xfrm>
          <a:off x="3360340" y="968972"/>
          <a:ext cx="2026706" cy="3264493"/>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Öğrenme ortamlarında önemli kaygılar yaşamaktadırlar. </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a:off x="3360340" y="968972"/>
        <a:ext cx="2026706" cy="3264493"/>
      </dsp:txXfrm>
    </dsp:sp>
    <dsp:sp modelId="{55CA8943-6275-464E-BB1D-E51ED7F0A4F1}">
      <dsp:nvSpPr>
        <dsp:cNvPr id="0" name=""/>
        <dsp:cNvSpPr/>
      </dsp:nvSpPr>
      <dsp:spPr>
        <a:xfrm>
          <a:off x="5631884" y="968972"/>
          <a:ext cx="2720411" cy="3495522"/>
        </a:xfrm>
        <a:prstGeom prst="roundRect">
          <a:avLst>
            <a:gd name="adj" fmla="val 5000"/>
          </a:avLst>
        </a:prstGeom>
        <a:gradFill rotWithShape="0">
          <a:gsLst>
            <a:gs pos="0">
              <a:schemeClr val="accent1">
                <a:shade val="80000"/>
                <a:hueOff val="-491245"/>
                <a:satOff val="-54004"/>
                <a:lumOff val="36287"/>
                <a:alphaOff val="0"/>
                <a:tint val="96000"/>
                <a:lumMod val="104000"/>
              </a:schemeClr>
            </a:gs>
            <a:gs pos="100000">
              <a:schemeClr val="accent1">
                <a:shade val="80000"/>
                <a:hueOff val="-491245"/>
                <a:satOff val="-54004"/>
                <a:lumOff val="3628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Motivasyon düzeyleri</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rot="16200000">
        <a:off x="4470761" y="2130095"/>
        <a:ext cx="2866328" cy="544082"/>
      </dsp:txXfrm>
    </dsp:sp>
    <dsp:sp modelId="{B51B090D-CBF0-4F94-AEDD-0E3D2CED5F9B}">
      <dsp:nvSpPr>
        <dsp:cNvPr id="0" name=""/>
        <dsp:cNvSpPr/>
      </dsp:nvSpPr>
      <dsp:spPr>
        <a:xfrm rot="5400000">
          <a:off x="5405554" y="3564149"/>
          <a:ext cx="479864" cy="408061"/>
        </a:xfrm>
        <a:prstGeom prst="flowChartExtract">
          <a:avLst/>
        </a:prstGeom>
        <a:solidFill>
          <a:schemeClr val="lt1">
            <a:hueOff val="0"/>
            <a:satOff val="0"/>
            <a:lumOff val="0"/>
            <a:alphaOff val="0"/>
          </a:schemeClr>
        </a:solidFill>
        <a:ln w="9525" cap="rnd" cmpd="sng" algn="ctr">
          <a:solidFill>
            <a:schemeClr val="accent1">
              <a:shade val="80000"/>
              <a:hueOff val="-491245"/>
              <a:satOff val="-54004"/>
              <a:lumOff val="36287"/>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400B0A0-EEC2-42C6-9D6B-68F60D94C198}">
      <dsp:nvSpPr>
        <dsp:cNvPr id="0" name=""/>
        <dsp:cNvSpPr/>
      </dsp:nvSpPr>
      <dsp:spPr>
        <a:xfrm>
          <a:off x="6175966" y="968972"/>
          <a:ext cx="2026706" cy="3495522"/>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Geçmişteki başarısızlıkları ve kaygıları bir amaca ulaşmak için daha az çaba göstermelerine neden olmakta, motivasyonlarını azaltmaktadır.</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dsp:txBody>
      <dsp:txXfrm>
        <a:off x="6175966" y="968972"/>
        <a:ext cx="2026706" cy="349552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7168F-F547-4977-9F95-ECFE9B249923}">
      <dsp:nvSpPr>
        <dsp:cNvPr id="0" name=""/>
        <dsp:cNvSpPr/>
      </dsp:nvSpPr>
      <dsp:spPr>
        <a:xfrm>
          <a:off x="653" y="1083776"/>
          <a:ext cx="2814218" cy="3377062"/>
        </a:xfrm>
        <a:prstGeom prst="roundRect">
          <a:avLst>
            <a:gd name="adj" fmla="val 5000"/>
          </a:avLst>
        </a:prstGeom>
        <a:gradFill rotWithShape="0">
          <a:gsLst>
            <a:gs pos="0">
              <a:schemeClr val="accent5">
                <a:shade val="80000"/>
                <a:hueOff val="0"/>
                <a:satOff val="0"/>
                <a:lumOff val="0"/>
                <a:alphaOff val="0"/>
                <a:tint val="96000"/>
                <a:lumMod val="104000"/>
              </a:schemeClr>
            </a:gs>
            <a:gs pos="100000">
              <a:schemeClr val="accent5">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tr-TR" sz="2300" kern="1200" dirty="0" smtClean="0">
              <a:effectLst>
                <a:outerShdw blurRad="38100" dist="38100" dir="2700000" algn="tl">
                  <a:srgbClr val="000000">
                    <a:alpha val="43137"/>
                  </a:srgbClr>
                </a:outerShdw>
              </a:effectLst>
              <a:latin typeface="Cambria" pitchFamily="18" charset="0"/>
            </a:rPr>
            <a:t>Genelleme becerileri</a:t>
          </a:r>
          <a:endParaRPr lang="tr-TR" sz="2300" kern="1200" dirty="0">
            <a:effectLst>
              <a:outerShdw blurRad="38100" dist="38100" dir="2700000" algn="tl">
                <a:srgbClr val="000000">
                  <a:alpha val="43137"/>
                </a:srgbClr>
              </a:outerShdw>
            </a:effectLst>
            <a:latin typeface="Cambria" pitchFamily="18" charset="0"/>
          </a:endParaRPr>
        </a:p>
      </dsp:txBody>
      <dsp:txXfrm rot="16200000">
        <a:off x="-1102519" y="2186950"/>
        <a:ext cx="2769191" cy="562843"/>
      </dsp:txXfrm>
    </dsp:sp>
    <dsp:sp modelId="{BE61C8F8-633C-4AF0-BDAD-7E300AEB32BE}">
      <dsp:nvSpPr>
        <dsp:cNvPr id="0" name=""/>
        <dsp:cNvSpPr/>
      </dsp:nvSpPr>
      <dsp:spPr>
        <a:xfrm>
          <a:off x="563497" y="1083776"/>
          <a:ext cx="2096593" cy="3377062"/>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Zihinsel yetersizliği olan çocuklar edindikleri bilgi ve becerileri korumada ve genellemede güçlük çekerler. </a:t>
          </a:r>
          <a:endParaRPr lang="tr-TR" sz="2400" kern="1200" dirty="0">
            <a:effectLst>
              <a:outerShdw blurRad="38100" dist="38100" dir="2700000" algn="tl">
                <a:srgbClr val="000000">
                  <a:alpha val="43137"/>
                </a:srgbClr>
              </a:outerShdw>
            </a:effectLst>
            <a:latin typeface="Cambria" pitchFamily="18" charset="0"/>
          </a:endParaRPr>
        </a:p>
      </dsp:txBody>
      <dsp:txXfrm>
        <a:off x="563497" y="1083776"/>
        <a:ext cx="2096593" cy="3377062"/>
      </dsp:txXfrm>
    </dsp:sp>
    <dsp:sp modelId="{73C950DE-F3F6-4A41-ABB3-D54BF617A8EF}">
      <dsp:nvSpPr>
        <dsp:cNvPr id="0" name=""/>
        <dsp:cNvSpPr/>
      </dsp:nvSpPr>
      <dsp:spPr>
        <a:xfrm>
          <a:off x="2913370" y="1083776"/>
          <a:ext cx="2814218" cy="3377062"/>
        </a:xfrm>
        <a:prstGeom prst="roundRect">
          <a:avLst>
            <a:gd name="adj" fmla="val 5000"/>
          </a:avLst>
        </a:prstGeom>
        <a:gradFill rotWithShape="0">
          <a:gsLst>
            <a:gs pos="0">
              <a:schemeClr val="accent5">
                <a:shade val="80000"/>
                <a:hueOff val="108371"/>
                <a:satOff val="-5691"/>
                <a:lumOff val="13600"/>
                <a:alphaOff val="0"/>
                <a:tint val="96000"/>
                <a:lumMod val="104000"/>
              </a:schemeClr>
            </a:gs>
            <a:gs pos="100000">
              <a:schemeClr val="accent5">
                <a:shade val="80000"/>
                <a:hueOff val="108371"/>
                <a:satOff val="-5691"/>
                <a:lumOff val="1360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tr-TR" sz="2300" kern="1200" dirty="0" smtClean="0">
              <a:effectLst>
                <a:outerShdw blurRad="38100" dist="38100" dir="2700000" algn="tl">
                  <a:srgbClr val="000000">
                    <a:alpha val="43137"/>
                  </a:srgbClr>
                </a:outerShdw>
              </a:effectLst>
              <a:latin typeface="Cambria" pitchFamily="18" charset="0"/>
            </a:rPr>
            <a:t>Genelleme becerileri</a:t>
          </a:r>
          <a:endParaRPr lang="tr-TR" sz="2300" kern="1200" dirty="0">
            <a:effectLst>
              <a:outerShdw blurRad="38100" dist="38100" dir="2700000" algn="tl">
                <a:srgbClr val="000000">
                  <a:alpha val="43137"/>
                </a:srgbClr>
              </a:outerShdw>
            </a:effectLst>
            <a:latin typeface="Cambria" pitchFamily="18" charset="0"/>
          </a:endParaRPr>
        </a:p>
      </dsp:txBody>
      <dsp:txXfrm rot="16200000">
        <a:off x="1810196" y="2186950"/>
        <a:ext cx="2769191" cy="562843"/>
      </dsp:txXfrm>
    </dsp:sp>
    <dsp:sp modelId="{DBAB8DF9-7BBB-46D0-9B67-6A107C63FAD9}">
      <dsp:nvSpPr>
        <dsp:cNvPr id="0" name=""/>
        <dsp:cNvSpPr/>
      </dsp:nvSpPr>
      <dsp:spPr>
        <a:xfrm rot="5400000">
          <a:off x="2679472" y="3765681"/>
          <a:ext cx="495937" cy="422132"/>
        </a:xfrm>
        <a:prstGeom prst="flowChartExtract">
          <a:avLst/>
        </a:prstGeom>
        <a:solidFill>
          <a:schemeClr val="lt1">
            <a:hueOff val="0"/>
            <a:satOff val="0"/>
            <a:lumOff val="0"/>
            <a:alphaOff val="0"/>
          </a:schemeClr>
        </a:solidFill>
        <a:ln w="9525" cap="rnd" cmpd="sng" algn="ctr">
          <a:solidFill>
            <a:schemeClr val="accent5">
              <a:shade val="8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B3B25AE-2F16-44F1-8026-6C3A2608BDFD}">
      <dsp:nvSpPr>
        <dsp:cNvPr id="0" name=""/>
        <dsp:cNvSpPr/>
      </dsp:nvSpPr>
      <dsp:spPr>
        <a:xfrm>
          <a:off x="3476214" y="1083776"/>
          <a:ext cx="2096593" cy="3377062"/>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Edindikleri bilgi ve becerileri öğretim sona erdikten sonra hatırlamakta güçlük çekebilirler.</a:t>
          </a:r>
          <a:endParaRPr lang="tr-TR" sz="2400" kern="1200" dirty="0">
            <a:effectLst>
              <a:outerShdw blurRad="38100" dist="38100" dir="2700000" algn="tl">
                <a:srgbClr val="000000">
                  <a:alpha val="43137"/>
                </a:srgbClr>
              </a:outerShdw>
            </a:effectLst>
            <a:latin typeface="Cambria" pitchFamily="18" charset="0"/>
          </a:endParaRPr>
        </a:p>
      </dsp:txBody>
      <dsp:txXfrm>
        <a:off x="3476214" y="1083776"/>
        <a:ext cx="2096593" cy="3377062"/>
      </dsp:txXfrm>
    </dsp:sp>
    <dsp:sp modelId="{7375B0AA-ECD9-4FCF-A5D6-F1F0ECA5388A}">
      <dsp:nvSpPr>
        <dsp:cNvPr id="0" name=""/>
        <dsp:cNvSpPr/>
      </dsp:nvSpPr>
      <dsp:spPr>
        <a:xfrm>
          <a:off x="5826087" y="1083776"/>
          <a:ext cx="2814218" cy="3377062"/>
        </a:xfrm>
        <a:prstGeom prst="roundRect">
          <a:avLst>
            <a:gd name="adj" fmla="val 5000"/>
          </a:avLst>
        </a:prstGeom>
        <a:gradFill rotWithShape="0">
          <a:gsLst>
            <a:gs pos="0">
              <a:schemeClr val="accent5">
                <a:shade val="80000"/>
                <a:hueOff val="216741"/>
                <a:satOff val="-11381"/>
                <a:lumOff val="27200"/>
                <a:alphaOff val="0"/>
                <a:tint val="96000"/>
                <a:lumMod val="104000"/>
              </a:schemeClr>
            </a:gs>
            <a:gs pos="100000">
              <a:schemeClr val="accent5">
                <a:shade val="80000"/>
                <a:hueOff val="216741"/>
                <a:satOff val="-11381"/>
                <a:lumOff val="2720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tr-TR" sz="2300" kern="1200" dirty="0" smtClean="0">
              <a:effectLst>
                <a:outerShdw blurRad="38100" dist="38100" dir="2700000" algn="tl">
                  <a:srgbClr val="000000">
                    <a:alpha val="43137"/>
                  </a:srgbClr>
                </a:outerShdw>
              </a:effectLst>
              <a:latin typeface="Cambria" pitchFamily="18" charset="0"/>
            </a:rPr>
            <a:t>Genelleme becerileri</a:t>
          </a:r>
          <a:endParaRPr lang="tr-TR" sz="2300" kern="1200" dirty="0">
            <a:effectLst>
              <a:outerShdw blurRad="38100" dist="38100" dir="2700000" algn="tl">
                <a:srgbClr val="000000">
                  <a:alpha val="43137"/>
                </a:srgbClr>
              </a:outerShdw>
            </a:effectLst>
            <a:latin typeface="Cambria" pitchFamily="18" charset="0"/>
          </a:endParaRPr>
        </a:p>
      </dsp:txBody>
      <dsp:txXfrm rot="16200000">
        <a:off x="4722913" y="2186950"/>
        <a:ext cx="2769191" cy="562843"/>
      </dsp:txXfrm>
    </dsp:sp>
    <dsp:sp modelId="{D992C01B-4B5B-4019-9F77-FE35F5A43891}">
      <dsp:nvSpPr>
        <dsp:cNvPr id="0" name=""/>
        <dsp:cNvSpPr/>
      </dsp:nvSpPr>
      <dsp:spPr>
        <a:xfrm rot="5400000">
          <a:off x="5592189" y="3765681"/>
          <a:ext cx="495937" cy="422132"/>
        </a:xfrm>
        <a:prstGeom prst="flowChartExtract">
          <a:avLst/>
        </a:prstGeom>
        <a:solidFill>
          <a:schemeClr val="lt1">
            <a:hueOff val="0"/>
            <a:satOff val="0"/>
            <a:lumOff val="0"/>
            <a:alphaOff val="0"/>
          </a:schemeClr>
        </a:solidFill>
        <a:ln w="9525" cap="rnd" cmpd="sng" algn="ctr">
          <a:solidFill>
            <a:schemeClr val="accent5">
              <a:shade val="80000"/>
              <a:hueOff val="216741"/>
              <a:satOff val="-11381"/>
              <a:lumOff val="2720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789C621-0C16-48FF-AC12-91846F26F395}">
      <dsp:nvSpPr>
        <dsp:cNvPr id="0" name=""/>
        <dsp:cNvSpPr/>
      </dsp:nvSpPr>
      <dsp:spPr>
        <a:xfrm>
          <a:off x="6388930" y="1083776"/>
          <a:ext cx="2096593" cy="3377062"/>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Edindikleri becerileri korumak ve genellemek için öğretim ve desteğe ihtiyaç duyarlar.</a:t>
          </a:r>
          <a:endParaRPr lang="tr-TR" sz="2400" kern="1200" dirty="0">
            <a:effectLst>
              <a:outerShdw blurRad="38100" dist="38100" dir="2700000" algn="tl">
                <a:srgbClr val="000000">
                  <a:alpha val="43137"/>
                </a:srgbClr>
              </a:outerShdw>
            </a:effectLst>
            <a:latin typeface="Cambria" pitchFamily="18" charset="0"/>
          </a:endParaRPr>
        </a:p>
      </dsp:txBody>
      <dsp:txXfrm>
        <a:off x="6388930" y="1083776"/>
        <a:ext cx="2096593" cy="337706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2EE27-1131-4FF7-B2E4-7D665B6E76D4}">
      <dsp:nvSpPr>
        <dsp:cNvPr id="0" name=""/>
        <dsp:cNvSpPr/>
      </dsp:nvSpPr>
      <dsp:spPr>
        <a:xfrm>
          <a:off x="643" y="859890"/>
          <a:ext cx="2767315" cy="3320778"/>
        </a:xfrm>
        <a:prstGeom prst="roundRect">
          <a:avLst>
            <a:gd name="adj" fmla="val 5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Öğrenme özellikleri</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084144" y="1944678"/>
        <a:ext cx="2723038" cy="553463"/>
      </dsp:txXfrm>
    </dsp:sp>
    <dsp:sp modelId="{5AF295DA-007C-4DB6-BE92-6B894C1E69B7}">
      <dsp:nvSpPr>
        <dsp:cNvPr id="0" name=""/>
        <dsp:cNvSpPr/>
      </dsp:nvSpPr>
      <dsp:spPr>
        <a:xfrm>
          <a:off x="554106" y="859890"/>
          <a:ext cx="2061649" cy="3320778"/>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Zihinsel yetersizliği olan çocukların dikkat, bellek, motivasyon, genelleme gibi alanlardaki özellikleri,</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a:off x="554106" y="859890"/>
        <a:ext cx="2061649" cy="3320778"/>
      </dsp:txXfrm>
    </dsp:sp>
    <dsp:sp modelId="{C8C41F13-A45C-42B3-A134-43CD003565C0}">
      <dsp:nvSpPr>
        <dsp:cNvPr id="0" name=""/>
        <dsp:cNvSpPr/>
      </dsp:nvSpPr>
      <dsp:spPr>
        <a:xfrm>
          <a:off x="2864814" y="859890"/>
          <a:ext cx="2767315" cy="3320778"/>
        </a:xfrm>
        <a:prstGeom prst="roundRect">
          <a:avLst>
            <a:gd name="adj" fmla="val 5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Öğrenme özellikleri</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780026" y="1944678"/>
        <a:ext cx="2723038" cy="553463"/>
      </dsp:txXfrm>
    </dsp:sp>
    <dsp:sp modelId="{BDCF5547-BFA0-4F43-9E92-7BC2BFACC943}">
      <dsp:nvSpPr>
        <dsp:cNvPr id="0" name=""/>
        <dsp:cNvSpPr/>
      </dsp:nvSpPr>
      <dsp:spPr>
        <a:xfrm rot="5400000">
          <a:off x="2634563" y="3500025"/>
          <a:ext cx="488174" cy="415097"/>
        </a:xfrm>
        <a:prstGeom prst="flowChartExtract">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453586E-0F81-476D-814D-FD65EB6E1547}">
      <dsp:nvSpPr>
        <dsp:cNvPr id="0" name=""/>
        <dsp:cNvSpPr/>
      </dsp:nvSpPr>
      <dsp:spPr>
        <a:xfrm>
          <a:off x="3418277" y="859890"/>
          <a:ext cx="2061649" cy="3320778"/>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onların yeni bilgi ve becerileri kazanmasında normal gelişim gösteren akranlarına göre zorluk yaşamalarına</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a:off x="3418277" y="859890"/>
        <a:ext cx="2061649" cy="3320778"/>
      </dsp:txXfrm>
    </dsp:sp>
    <dsp:sp modelId="{47B21047-F6CD-4AD8-AC66-EA1C9258946A}">
      <dsp:nvSpPr>
        <dsp:cNvPr id="0" name=""/>
        <dsp:cNvSpPr/>
      </dsp:nvSpPr>
      <dsp:spPr>
        <a:xfrm>
          <a:off x="5728985" y="859890"/>
          <a:ext cx="2767315" cy="3320778"/>
        </a:xfrm>
        <a:prstGeom prst="roundRect">
          <a:avLst>
            <a:gd name="adj" fmla="val 5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Öğrenme özellikleri</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4644198" y="1944678"/>
        <a:ext cx="2723038" cy="553463"/>
      </dsp:txXfrm>
    </dsp:sp>
    <dsp:sp modelId="{CC5279C4-1FAF-44FF-B194-A0875ABE1748}">
      <dsp:nvSpPr>
        <dsp:cNvPr id="0" name=""/>
        <dsp:cNvSpPr/>
      </dsp:nvSpPr>
      <dsp:spPr>
        <a:xfrm rot="5400000">
          <a:off x="5498735" y="3500025"/>
          <a:ext cx="488174" cy="415097"/>
        </a:xfrm>
        <a:prstGeom prst="flowChartExtract">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D8138C8-1074-4A70-8E12-466AFF43867C}">
      <dsp:nvSpPr>
        <dsp:cNvPr id="0" name=""/>
        <dsp:cNvSpPr/>
      </dsp:nvSpPr>
      <dsp:spPr>
        <a:xfrm>
          <a:off x="6282448" y="859890"/>
          <a:ext cx="2061649" cy="3320778"/>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destek almadan doğru tepkide bulunabilmek için daha fazla ve uzun süre öğretime ihtiyaç duymalarına neden olmaktadır. </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a:off x="6282448" y="859890"/>
        <a:ext cx="2061649" cy="332077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70182-7EC7-4EA7-8D49-C6DF915B2E3F}">
      <dsp:nvSpPr>
        <dsp:cNvPr id="0" name=""/>
        <dsp:cNvSpPr/>
      </dsp:nvSpPr>
      <dsp:spPr>
        <a:xfrm>
          <a:off x="648" y="989835"/>
          <a:ext cx="2790767" cy="3348920"/>
        </a:xfrm>
        <a:prstGeom prst="roundRect">
          <a:avLst>
            <a:gd name="adj" fmla="val 5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Akademik beceriler</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093332" y="2083816"/>
        <a:ext cx="2746114" cy="558153"/>
      </dsp:txXfrm>
    </dsp:sp>
    <dsp:sp modelId="{7C401584-5807-40ED-B9C1-A6443E64EE7B}">
      <dsp:nvSpPr>
        <dsp:cNvPr id="0" name=""/>
        <dsp:cNvSpPr/>
      </dsp:nvSpPr>
      <dsp:spPr>
        <a:xfrm>
          <a:off x="558801" y="989835"/>
          <a:ext cx="2079121" cy="3348920"/>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Zihinsel yetersizliği olan çocuklar kavram, okuma-yazma ve matematik gibi akademik becerileri de geç ve güç öğrenirler. </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558801" y="989835"/>
        <a:ext cx="2079121" cy="3348920"/>
      </dsp:txXfrm>
    </dsp:sp>
    <dsp:sp modelId="{44D216FB-F8BC-4A28-ACBC-4F785CE44015}">
      <dsp:nvSpPr>
        <dsp:cNvPr id="0" name=""/>
        <dsp:cNvSpPr/>
      </dsp:nvSpPr>
      <dsp:spPr>
        <a:xfrm>
          <a:off x="2889092" y="989835"/>
          <a:ext cx="2790767" cy="3348920"/>
        </a:xfrm>
        <a:prstGeom prst="roundRect">
          <a:avLst>
            <a:gd name="adj" fmla="val 5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Akademik beceriler</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795111" y="2083816"/>
        <a:ext cx="2746114" cy="558153"/>
      </dsp:txXfrm>
    </dsp:sp>
    <dsp:sp modelId="{92B8FB9D-D5F9-4ACB-A4DF-C15731085970}">
      <dsp:nvSpPr>
        <dsp:cNvPr id="0" name=""/>
        <dsp:cNvSpPr/>
      </dsp:nvSpPr>
      <dsp:spPr>
        <a:xfrm rot="5400000">
          <a:off x="2657131" y="3649533"/>
          <a:ext cx="491829" cy="418615"/>
        </a:xfrm>
        <a:prstGeom prst="flowChartExtract">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874EA9D-E4A0-4F76-A43B-938753634192}">
      <dsp:nvSpPr>
        <dsp:cNvPr id="0" name=""/>
        <dsp:cNvSpPr/>
      </dsp:nvSpPr>
      <dsp:spPr>
        <a:xfrm>
          <a:off x="3447245" y="989835"/>
          <a:ext cx="2079121" cy="3348920"/>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Kavram, okuma-yazma ve matematik gibi akademik becerileri edinme düzeyi zihinsel yetersizliğin düzeyi ve sağlanan desteklerle ilişkilidir.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3447245" y="989835"/>
        <a:ext cx="2079121" cy="3348920"/>
      </dsp:txXfrm>
    </dsp:sp>
    <dsp:sp modelId="{126B28B6-F83F-4127-84B1-B48BDA3429D3}">
      <dsp:nvSpPr>
        <dsp:cNvPr id="0" name=""/>
        <dsp:cNvSpPr/>
      </dsp:nvSpPr>
      <dsp:spPr>
        <a:xfrm>
          <a:off x="5777536" y="989835"/>
          <a:ext cx="2790767" cy="3348920"/>
        </a:xfrm>
        <a:prstGeom prst="roundRect">
          <a:avLst>
            <a:gd name="adj" fmla="val 5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tr-TR" sz="2400" kern="1200" dirty="0" smtClean="0">
              <a:solidFill>
                <a:schemeClr val="bg1"/>
              </a:solidFill>
              <a:effectLst>
                <a:outerShdw blurRad="38100" dist="38100" dir="2700000" algn="tl">
                  <a:srgbClr val="000000">
                    <a:alpha val="43137"/>
                  </a:srgbClr>
                </a:outerShdw>
              </a:effectLst>
              <a:latin typeface="Cambria" pitchFamily="18" charset="0"/>
            </a:rPr>
            <a:t>Akademik beceriler</a:t>
          </a:r>
          <a:endParaRPr lang="tr-TR" sz="24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4683555" y="2083816"/>
        <a:ext cx="2746114" cy="558153"/>
      </dsp:txXfrm>
    </dsp:sp>
    <dsp:sp modelId="{76A862AE-B3EE-4AFB-9FE7-E5D95E2EF228}">
      <dsp:nvSpPr>
        <dsp:cNvPr id="0" name=""/>
        <dsp:cNvSpPr/>
      </dsp:nvSpPr>
      <dsp:spPr>
        <a:xfrm rot="5400000">
          <a:off x="5545575" y="3649533"/>
          <a:ext cx="491829" cy="418615"/>
        </a:xfrm>
        <a:prstGeom prst="flowChartExtract">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376ADF7-E3D5-4090-A921-E2AD96418E67}">
      <dsp:nvSpPr>
        <dsp:cNvPr id="0" name=""/>
        <dsp:cNvSpPr/>
      </dsp:nvSpPr>
      <dsp:spPr>
        <a:xfrm>
          <a:off x="6335689" y="989835"/>
          <a:ext cx="2079121" cy="3348920"/>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Kavram ve beceri öğretiminde normal gelişim gösteren akranları için kullanılan yöntem ve ortamlardan farklı özellikte yöntem ve ortamlardan yararlanması gerekmektedir.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335689" y="989835"/>
        <a:ext cx="2079121" cy="33489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20E8A-C313-436D-B9EF-7D2D22F95706}">
      <dsp:nvSpPr>
        <dsp:cNvPr id="0" name=""/>
        <dsp:cNvSpPr/>
      </dsp:nvSpPr>
      <dsp:spPr>
        <a:xfrm rot="16200000">
          <a:off x="-1147941" y="1148953"/>
          <a:ext cx="4929410" cy="2631504"/>
        </a:xfrm>
        <a:prstGeom prst="flowChartManualOperati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tr-TR" sz="2000" b="1" i="1" kern="1200" dirty="0" smtClean="0">
              <a:effectLst>
                <a:outerShdw blurRad="38100" dist="38100" dir="2700000" algn="tl">
                  <a:srgbClr val="000000">
                    <a:alpha val="43137"/>
                  </a:srgbClr>
                </a:outerShdw>
              </a:effectLst>
              <a:latin typeface="Cambria" pitchFamily="18" charset="0"/>
            </a:rPr>
            <a:t>Sosyal beceriler</a:t>
          </a:r>
          <a:endParaRPr lang="tr-TR" sz="2000" b="1" i="1" kern="1200" dirty="0">
            <a:effectLst>
              <a:outerShdw blurRad="38100" dist="38100" dir="2700000" algn="tl">
                <a:srgbClr val="000000">
                  <a:alpha val="43137"/>
                </a:srgbClr>
              </a:outerShdw>
            </a:effectLst>
            <a:latin typeface="Cambria" pitchFamily="18" charset="0"/>
          </a:endParaRPr>
        </a:p>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Bireyin çevresiyle etkileşimini kolaylaştıran ve çevreden onay almasını sağlayan becerilerdir.</a:t>
          </a:r>
          <a:endParaRPr lang="tr-TR" sz="2000" kern="1200" dirty="0">
            <a:effectLst>
              <a:outerShdw blurRad="38100" dist="38100" dir="2700000" algn="tl">
                <a:srgbClr val="000000">
                  <a:alpha val="43137"/>
                </a:srgbClr>
              </a:outerShdw>
            </a:effectLst>
            <a:latin typeface="Cambria" pitchFamily="18" charset="0"/>
          </a:endParaRPr>
        </a:p>
      </dsp:txBody>
      <dsp:txXfrm rot="5400000">
        <a:off x="1012" y="985882"/>
        <a:ext cx="2631504" cy="2957646"/>
      </dsp:txXfrm>
    </dsp:sp>
    <dsp:sp modelId="{32BAED31-965D-44F7-A636-BD8F41DBBEBC}">
      <dsp:nvSpPr>
        <dsp:cNvPr id="0" name=""/>
        <dsp:cNvSpPr/>
      </dsp:nvSpPr>
      <dsp:spPr>
        <a:xfrm rot="16200000">
          <a:off x="1690822" y="1148953"/>
          <a:ext cx="4929410" cy="2631504"/>
        </a:xfrm>
        <a:prstGeom prst="flowChartManualOperation">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tr-TR" sz="2000" b="1" i="1" kern="1200" dirty="0" smtClean="0">
              <a:effectLst>
                <a:outerShdw blurRad="38100" dist="38100" dir="2700000" algn="tl">
                  <a:srgbClr val="000000">
                    <a:alpha val="43137"/>
                  </a:srgbClr>
                </a:outerShdw>
              </a:effectLst>
              <a:latin typeface="Cambria" pitchFamily="18" charset="0"/>
            </a:rPr>
            <a:t>Sosyal beceriler</a:t>
          </a:r>
          <a:endParaRPr lang="tr-TR" sz="2000" b="1" i="1" kern="1200" dirty="0">
            <a:effectLst>
              <a:outerShdw blurRad="38100" dist="38100" dir="2700000" algn="tl">
                <a:srgbClr val="000000">
                  <a:alpha val="43137"/>
                </a:srgbClr>
              </a:outerShdw>
            </a:effectLst>
            <a:latin typeface="Cambria" pitchFamily="18" charset="0"/>
          </a:endParaRPr>
        </a:p>
        <a:p>
          <a:pPr marL="228600" lvl="1" indent="-228600" algn="l" defTabSz="889000">
            <a:lnSpc>
              <a:spcPct val="90000"/>
            </a:lnSpc>
            <a:spcBef>
              <a:spcPct val="0"/>
            </a:spcBef>
            <a:spcAft>
              <a:spcPct val="15000"/>
            </a:spcAft>
            <a:buChar char="••"/>
          </a:pPr>
          <a:r>
            <a:rPr lang="tr-TR" sz="2000" kern="1200" dirty="0" smtClean="0">
              <a:effectLst>
                <a:outerShdw blurRad="38100" dist="38100" dir="2700000" algn="tl">
                  <a:srgbClr val="000000">
                    <a:alpha val="43137"/>
                  </a:srgbClr>
                </a:outerShdw>
              </a:effectLst>
              <a:latin typeface="Cambria" pitchFamily="18" charset="0"/>
            </a:rPr>
            <a:t>Etkileşim, işbirliği, kendine güven ve kişisel uyumla ilgili becerileri kapsar.</a:t>
          </a:r>
          <a:endParaRPr lang="tr-TR" sz="2000" kern="1200" dirty="0">
            <a:effectLst>
              <a:outerShdw blurRad="38100" dist="38100" dir="2700000" algn="tl">
                <a:srgbClr val="000000">
                  <a:alpha val="43137"/>
                </a:srgbClr>
              </a:outerShdw>
            </a:effectLst>
            <a:latin typeface="Cambria" pitchFamily="18" charset="0"/>
          </a:endParaRPr>
        </a:p>
      </dsp:txBody>
      <dsp:txXfrm rot="5400000">
        <a:off x="2839775" y="985882"/>
        <a:ext cx="2631504" cy="2957646"/>
      </dsp:txXfrm>
    </dsp:sp>
    <dsp:sp modelId="{1EB3FA0F-6E1F-45C0-A09D-E4CB9DA4783C}">
      <dsp:nvSpPr>
        <dsp:cNvPr id="0" name=""/>
        <dsp:cNvSpPr/>
      </dsp:nvSpPr>
      <dsp:spPr>
        <a:xfrm rot="16200000">
          <a:off x="4509794" y="1148953"/>
          <a:ext cx="4929410" cy="2631504"/>
        </a:xfrm>
        <a:prstGeom prst="flowChartManualOperation">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tr-TR" sz="2000" b="1" i="1" kern="1200" dirty="0" smtClean="0">
              <a:effectLst>
                <a:outerShdw blurRad="38100" dist="38100" dir="2700000" algn="tl">
                  <a:srgbClr val="000000">
                    <a:alpha val="43137"/>
                  </a:srgbClr>
                </a:outerShdw>
              </a:effectLst>
              <a:latin typeface="Cambria" pitchFamily="18" charset="0"/>
            </a:rPr>
            <a:t>Zihinsel yetersizliği olan çocukların sosyal özellikleri </a:t>
          </a:r>
          <a:endParaRPr lang="tr-TR" sz="2000" b="1" i="1"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Davranışsal ve zihinsel yönden sınırlılıkları nedeniyle sosyal becerilerde yetersizlik gösterirler.</a:t>
          </a:r>
          <a:endParaRPr lang="tr-TR" sz="1800" kern="1200" dirty="0">
            <a:effectLst>
              <a:outerShdw blurRad="38100" dist="38100" dir="2700000" algn="tl">
                <a:srgbClr val="000000">
                  <a:alpha val="43137"/>
                </a:srgbClr>
              </a:outerShdw>
            </a:effectLst>
            <a:latin typeface="Cambria" pitchFamily="18" charset="0"/>
          </a:endParaRPr>
        </a:p>
      </dsp:txBody>
      <dsp:txXfrm rot="5400000">
        <a:off x="5658747" y="985882"/>
        <a:ext cx="2631504" cy="29576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57FAA-8674-4E84-94B6-EEB8436F6AEB}">
      <dsp:nvSpPr>
        <dsp:cNvPr id="0" name=""/>
        <dsp:cNvSpPr/>
      </dsp:nvSpPr>
      <dsp:spPr>
        <a:xfrm rot="16200000">
          <a:off x="-1321320" y="1322325"/>
          <a:ext cx="5256583" cy="2611933"/>
        </a:xfrm>
        <a:prstGeom prst="flowChartManualOperati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1066800">
            <a:lnSpc>
              <a:spcPct val="90000"/>
            </a:lnSpc>
            <a:spcBef>
              <a:spcPct val="0"/>
            </a:spcBef>
            <a:spcAft>
              <a:spcPct val="35000"/>
            </a:spcAft>
          </a:pPr>
          <a:r>
            <a:rPr lang="tr-TR" sz="2400" b="1" i="1" kern="1200"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sz="2400" b="1" i="1" kern="1200" dirty="0">
            <a:solidFill>
              <a:schemeClr val="bg1"/>
            </a:solidFill>
            <a:effectLst>
              <a:outerShdw blurRad="38100" dist="38100" dir="2700000" algn="tl">
                <a:srgbClr val="000000">
                  <a:alpha val="43137"/>
                </a:srgbClr>
              </a:outerShdw>
            </a:effectLst>
            <a:latin typeface="Cambria" pitchFamily="18" charset="0"/>
          </a:endParaRPr>
        </a:p>
        <a:p>
          <a:pPr marL="228600" lvl="1" indent="-228600" algn="l" defTabSz="889000">
            <a:lnSpc>
              <a:spcPct val="90000"/>
            </a:lnSpc>
            <a:spcBef>
              <a:spcPct val="0"/>
            </a:spcBef>
            <a:spcAft>
              <a:spcPct val="15000"/>
            </a:spcAft>
            <a:buChar char="••"/>
          </a:pPr>
          <a:r>
            <a:rPr lang="tr-TR" sz="2000" kern="1200" dirty="0" smtClean="0">
              <a:solidFill>
                <a:schemeClr val="bg1"/>
              </a:solidFill>
              <a:effectLst>
                <a:outerShdw blurRad="38100" dist="38100" dir="2700000" algn="tl">
                  <a:srgbClr val="000000">
                    <a:alpha val="43137"/>
                  </a:srgbClr>
                </a:outerShdw>
              </a:effectLst>
              <a:latin typeface="Cambria" pitchFamily="18" charset="0"/>
            </a:rPr>
            <a:t>çevresel, genetik ve organik nedenlere bağlıdır. </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1005" y="1051317"/>
        <a:ext cx="2611933" cy="3153949"/>
      </dsp:txXfrm>
    </dsp:sp>
    <dsp:sp modelId="{3553B99D-26F8-4B9C-BEAF-D917BDEC1CBC}">
      <dsp:nvSpPr>
        <dsp:cNvPr id="0" name=""/>
        <dsp:cNvSpPr/>
      </dsp:nvSpPr>
      <dsp:spPr>
        <a:xfrm rot="16200000">
          <a:off x="1486507" y="1322325"/>
          <a:ext cx="5256583" cy="2611933"/>
        </a:xfrm>
        <a:prstGeom prst="flowChartManualOperation">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1290" bIns="0" numCol="1" spcCol="1270" anchor="t" anchorCtr="0">
          <a:noAutofit/>
        </a:bodyPr>
        <a:lstStyle/>
        <a:p>
          <a:pPr lvl="0" algn="l" defTabSz="1200150">
            <a:lnSpc>
              <a:spcPct val="90000"/>
            </a:lnSpc>
            <a:spcBef>
              <a:spcPct val="0"/>
            </a:spcBef>
            <a:spcAft>
              <a:spcPct val="35000"/>
            </a:spcAft>
          </a:pPr>
          <a:r>
            <a:rPr lang="tr-TR" sz="2700" b="1" i="1" kern="1200"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sz="2700" b="1" i="1" kern="1200" dirty="0">
            <a:solidFill>
              <a:schemeClr val="bg1"/>
            </a:solidFill>
            <a:effectLst>
              <a:outerShdw blurRad="38100" dist="38100" dir="2700000" algn="tl">
                <a:srgbClr val="000000">
                  <a:alpha val="43137"/>
                </a:srgbClr>
              </a:outerShdw>
            </a:effectLst>
            <a:latin typeface="Cambria" pitchFamily="18" charset="0"/>
          </a:endParaRPr>
        </a:p>
        <a:p>
          <a:pPr marL="228600" lvl="1" indent="-228600" algn="l" defTabSz="933450">
            <a:lnSpc>
              <a:spcPct val="90000"/>
            </a:lnSpc>
            <a:spcBef>
              <a:spcPct val="0"/>
            </a:spcBef>
            <a:spcAft>
              <a:spcPct val="15000"/>
            </a:spcAft>
            <a:buChar char="••"/>
          </a:pPr>
          <a:r>
            <a:rPr lang="tr-TR" sz="2100" kern="1200" dirty="0" smtClean="0">
              <a:solidFill>
                <a:schemeClr val="bg1"/>
              </a:solidFill>
              <a:effectLst>
                <a:outerShdw blurRad="38100" dist="38100" dir="2700000" algn="tl">
                  <a:srgbClr val="000000">
                    <a:alpha val="43137"/>
                  </a:srgbClr>
                </a:outerShdw>
              </a:effectLst>
              <a:latin typeface="Cambria" pitchFamily="18" charset="0"/>
            </a:rPr>
            <a:t>normal gelişim gösteren akranlarına göre daha fazla problem davranış sergilerler.</a:t>
          </a:r>
          <a:endParaRPr lang="tr-TR" sz="21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2808832" y="1051317"/>
        <a:ext cx="2611933" cy="3153949"/>
      </dsp:txXfrm>
    </dsp:sp>
    <dsp:sp modelId="{33058DE2-E218-45DA-A6DE-C507B26222A2}">
      <dsp:nvSpPr>
        <dsp:cNvPr id="0" name=""/>
        <dsp:cNvSpPr/>
      </dsp:nvSpPr>
      <dsp:spPr>
        <a:xfrm rot="16200000">
          <a:off x="4294336" y="1322325"/>
          <a:ext cx="5256583" cy="2611933"/>
        </a:xfrm>
        <a:prstGeom prst="flowChartManualOperation">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1290" bIns="0" numCol="1" spcCol="1270" anchor="t" anchorCtr="0">
          <a:noAutofit/>
        </a:bodyPr>
        <a:lstStyle/>
        <a:p>
          <a:pPr lvl="0" algn="l" defTabSz="1200150">
            <a:lnSpc>
              <a:spcPct val="90000"/>
            </a:lnSpc>
            <a:spcBef>
              <a:spcPct val="0"/>
            </a:spcBef>
            <a:spcAft>
              <a:spcPct val="35000"/>
            </a:spcAft>
          </a:pPr>
          <a:r>
            <a:rPr lang="tr-TR" sz="2700" b="1" i="1" kern="1200"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sz="2700" b="1" i="1" kern="1200" dirty="0">
            <a:solidFill>
              <a:schemeClr val="bg1"/>
            </a:solidFill>
            <a:effectLst>
              <a:outerShdw blurRad="38100" dist="38100" dir="2700000" algn="tl">
                <a:srgbClr val="000000">
                  <a:alpha val="43137"/>
                </a:srgbClr>
              </a:outerShdw>
            </a:effectLst>
            <a:latin typeface="Cambria" pitchFamily="18" charset="0"/>
          </a:endParaRPr>
        </a:p>
        <a:p>
          <a:pPr marL="228600" lvl="1" indent="-228600" algn="l" defTabSz="933450">
            <a:lnSpc>
              <a:spcPct val="90000"/>
            </a:lnSpc>
            <a:spcBef>
              <a:spcPct val="0"/>
            </a:spcBef>
            <a:spcAft>
              <a:spcPct val="15000"/>
            </a:spcAft>
            <a:buChar char="••"/>
          </a:pPr>
          <a:r>
            <a:rPr lang="tr-TR" sz="2100" kern="1200" dirty="0" smtClean="0">
              <a:solidFill>
                <a:schemeClr val="bg1"/>
              </a:solidFill>
              <a:effectLst>
                <a:outerShdw blurRad="38100" dist="38100" dir="2700000" algn="tl">
                  <a:srgbClr val="000000">
                    <a:alpha val="43137"/>
                  </a:srgbClr>
                </a:outerShdw>
              </a:effectLst>
              <a:latin typeface="Cambria" pitchFamily="18" charset="0"/>
            </a:rPr>
            <a:t>Bu davranış problemlerinin nedenleri ve işlevleri onların davranışsal özelliklerinin temelini oluşturur.</a:t>
          </a:r>
          <a:endParaRPr lang="tr-TR" sz="21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5616661" y="1051317"/>
        <a:ext cx="2611933" cy="3153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51550-75D2-42E3-95EF-74D8815ECE6B}">
      <dsp:nvSpPr>
        <dsp:cNvPr id="0" name=""/>
        <dsp:cNvSpPr/>
      </dsp:nvSpPr>
      <dsp:spPr>
        <a:xfrm>
          <a:off x="2651615" y="4091687"/>
          <a:ext cx="154297" cy="154297"/>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0A8590-F7CE-412F-8A91-12F14135F8B0}">
      <dsp:nvSpPr>
        <dsp:cNvPr id="0" name=""/>
        <dsp:cNvSpPr/>
      </dsp:nvSpPr>
      <dsp:spPr>
        <a:xfrm>
          <a:off x="2360765" y="4231700"/>
          <a:ext cx="154297" cy="154297"/>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745367-1743-44D0-8396-DBFC59B181A2}">
      <dsp:nvSpPr>
        <dsp:cNvPr id="0" name=""/>
        <dsp:cNvSpPr/>
      </dsp:nvSpPr>
      <dsp:spPr>
        <a:xfrm>
          <a:off x="2056027" y="4342294"/>
          <a:ext cx="154297" cy="154297"/>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A843BFE-5C98-411C-89EA-C48A6A7F32D8}">
      <dsp:nvSpPr>
        <dsp:cNvPr id="0" name=""/>
        <dsp:cNvSpPr/>
      </dsp:nvSpPr>
      <dsp:spPr>
        <a:xfrm>
          <a:off x="4048007" y="2470916"/>
          <a:ext cx="154297" cy="154297"/>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A143AAB-993B-4CEC-B436-C40055071169}">
      <dsp:nvSpPr>
        <dsp:cNvPr id="0" name=""/>
        <dsp:cNvSpPr/>
      </dsp:nvSpPr>
      <dsp:spPr>
        <a:xfrm>
          <a:off x="3930741" y="2755845"/>
          <a:ext cx="154297" cy="154297"/>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21EF087-C1A4-4B4A-8938-9E419A379349}">
      <dsp:nvSpPr>
        <dsp:cNvPr id="0" name=""/>
        <dsp:cNvSpPr/>
      </dsp:nvSpPr>
      <dsp:spPr>
        <a:xfrm>
          <a:off x="3847420" y="326050"/>
          <a:ext cx="154297" cy="154297"/>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766B0B-F78E-443F-993A-3E12BE03DE34}">
      <dsp:nvSpPr>
        <dsp:cNvPr id="0" name=""/>
        <dsp:cNvSpPr/>
      </dsp:nvSpPr>
      <dsp:spPr>
        <a:xfrm>
          <a:off x="4061894" y="189851"/>
          <a:ext cx="154297" cy="154297"/>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190DFF0-8854-471B-85C2-149164757A6A}">
      <dsp:nvSpPr>
        <dsp:cNvPr id="0" name=""/>
        <dsp:cNvSpPr/>
      </dsp:nvSpPr>
      <dsp:spPr>
        <a:xfrm>
          <a:off x="4276367" y="53651"/>
          <a:ext cx="154297" cy="154297"/>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D3D44AB-5706-47DD-9D75-FAA976B967CE}">
      <dsp:nvSpPr>
        <dsp:cNvPr id="0" name=""/>
        <dsp:cNvSpPr/>
      </dsp:nvSpPr>
      <dsp:spPr>
        <a:xfrm>
          <a:off x="4490841" y="189851"/>
          <a:ext cx="154297" cy="154297"/>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B133089-8113-4422-9A92-EC29AAFF74A9}">
      <dsp:nvSpPr>
        <dsp:cNvPr id="0" name=""/>
        <dsp:cNvSpPr/>
      </dsp:nvSpPr>
      <dsp:spPr>
        <a:xfrm>
          <a:off x="4705314" y="326050"/>
          <a:ext cx="154297" cy="154297"/>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1F3BCE1-17C2-4639-B24B-CE137573D0EC}">
      <dsp:nvSpPr>
        <dsp:cNvPr id="0" name=""/>
        <dsp:cNvSpPr/>
      </dsp:nvSpPr>
      <dsp:spPr>
        <a:xfrm>
          <a:off x="4276367" y="340759"/>
          <a:ext cx="154297" cy="154297"/>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ADFFE7D-C6C3-41B2-956E-B22582AE3ADB}">
      <dsp:nvSpPr>
        <dsp:cNvPr id="0" name=""/>
        <dsp:cNvSpPr/>
      </dsp:nvSpPr>
      <dsp:spPr>
        <a:xfrm>
          <a:off x="4276367" y="628412"/>
          <a:ext cx="154297" cy="154297"/>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71C9674-4466-479A-B724-50AD1F114DD0}">
      <dsp:nvSpPr>
        <dsp:cNvPr id="0" name=""/>
        <dsp:cNvSpPr/>
      </dsp:nvSpPr>
      <dsp:spPr>
        <a:xfrm>
          <a:off x="1303827" y="4670594"/>
          <a:ext cx="3328195" cy="892377"/>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4468"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Destek ihtiyaçlarına göre sınıflandırma</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1347389" y="4714156"/>
        <a:ext cx="3241071" cy="805253"/>
      </dsp:txXfrm>
    </dsp:sp>
    <dsp:sp modelId="{2112D420-E30A-4E1C-8B7C-75ECB179B3F4}">
      <dsp:nvSpPr>
        <dsp:cNvPr id="0" name=""/>
        <dsp:cNvSpPr/>
      </dsp:nvSpPr>
      <dsp:spPr>
        <a:xfrm>
          <a:off x="381129" y="3795650"/>
          <a:ext cx="1542974" cy="1542865"/>
        </a:xfrm>
        <a:prstGeom prst="sun">
          <a:avLst/>
        </a:prstGeom>
        <a:gradFill rotWithShape="0">
          <a:gsLst>
            <a:gs pos="0">
              <a:schemeClr val="accent2">
                <a:tint val="50000"/>
                <a:hueOff val="0"/>
                <a:satOff val="0"/>
                <a:lumOff val="0"/>
                <a:alphaOff val="0"/>
                <a:tint val="96000"/>
                <a:lumMod val="104000"/>
              </a:schemeClr>
            </a:gs>
            <a:gs pos="100000">
              <a:schemeClr val="accent2">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06E49AA-CF44-4D92-893A-F4CB6C577C8A}">
      <dsp:nvSpPr>
        <dsp:cNvPr id="0" name=""/>
        <dsp:cNvSpPr/>
      </dsp:nvSpPr>
      <dsp:spPr>
        <a:xfrm>
          <a:off x="3444704" y="3511811"/>
          <a:ext cx="3328195" cy="892377"/>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4468"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Ağırlık derecesine göre sınıflandırma</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3488266" y="3555373"/>
        <a:ext cx="3241071" cy="805253"/>
      </dsp:txXfrm>
    </dsp:sp>
    <dsp:sp modelId="{44502362-9189-4876-A466-0081DF2188FE}">
      <dsp:nvSpPr>
        <dsp:cNvPr id="0" name=""/>
        <dsp:cNvSpPr/>
      </dsp:nvSpPr>
      <dsp:spPr>
        <a:xfrm>
          <a:off x="2522006" y="2636867"/>
          <a:ext cx="1542974" cy="1542865"/>
        </a:xfrm>
        <a:prstGeom prst="sun">
          <a:avLst/>
        </a:prstGeom>
        <a:gradFill rotWithShape="0">
          <a:gsLst>
            <a:gs pos="0">
              <a:schemeClr val="accent3">
                <a:tint val="50000"/>
                <a:hueOff val="0"/>
                <a:satOff val="0"/>
                <a:lumOff val="0"/>
                <a:alphaOff val="0"/>
                <a:tint val="96000"/>
                <a:lumMod val="104000"/>
              </a:schemeClr>
            </a:gs>
            <a:gs pos="100000">
              <a:schemeClr val="accent3">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BB6471C-7E23-4C73-96AE-8AAD4EB663C0}">
      <dsp:nvSpPr>
        <dsp:cNvPr id="0" name=""/>
        <dsp:cNvSpPr/>
      </dsp:nvSpPr>
      <dsp:spPr>
        <a:xfrm>
          <a:off x="4427579" y="1754295"/>
          <a:ext cx="3328195" cy="892377"/>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4468"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Nedenlerine göre sınıflandırma</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4471141" y="1797857"/>
        <a:ext cx="3241071" cy="805253"/>
      </dsp:txXfrm>
    </dsp:sp>
    <dsp:sp modelId="{958D709C-D8A7-406C-BBEF-3DFAD7A9B20F}">
      <dsp:nvSpPr>
        <dsp:cNvPr id="0" name=""/>
        <dsp:cNvSpPr/>
      </dsp:nvSpPr>
      <dsp:spPr>
        <a:xfrm>
          <a:off x="3504880" y="879351"/>
          <a:ext cx="1542974" cy="1542865"/>
        </a:xfrm>
        <a:prstGeom prst="sun">
          <a:avLst/>
        </a:prstGeom>
        <a:gradFill rotWithShape="0">
          <a:gsLst>
            <a:gs pos="0">
              <a:schemeClr val="accent4">
                <a:tint val="50000"/>
                <a:hueOff val="0"/>
                <a:satOff val="0"/>
                <a:lumOff val="0"/>
                <a:alphaOff val="0"/>
                <a:tint val="96000"/>
                <a:lumMod val="104000"/>
              </a:schemeClr>
            </a:gs>
            <a:gs pos="100000">
              <a:schemeClr val="accent4">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C17D7-3B33-4934-92CC-A84F100F4FDB}">
      <dsp:nvSpPr>
        <dsp:cNvPr id="0" name=""/>
        <dsp:cNvSpPr/>
      </dsp:nvSpPr>
      <dsp:spPr>
        <a:xfrm rot="16200000">
          <a:off x="-1317054" y="1317054"/>
          <a:ext cx="5246043" cy="2611933"/>
        </a:xfrm>
        <a:prstGeom prst="flowChartManualOperati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8952" bIns="0" numCol="1" spcCol="1270" anchor="t" anchorCtr="0">
          <a:noAutofit/>
        </a:bodyPr>
        <a:lstStyle/>
        <a:p>
          <a:pPr lvl="0" algn="l" defTabSz="1022350">
            <a:lnSpc>
              <a:spcPct val="90000"/>
            </a:lnSpc>
            <a:spcBef>
              <a:spcPct val="0"/>
            </a:spcBef>
            <a:spcAft>
              <a:spcPct val="35000"/>
            </a:spcAft>
          </a:pPr>
          <a:r>
            <a:rPr lang="tr-TR" sz="2300" b="1" i="1" kern="1200"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sz="2300" b="1" i="1" kern="1200" dirty="0">
            <a:solidFill>
              <a:schemeClr val="bg1"/>
            </a:solidFill>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solidFill>
                <a:schemeClr val="bg1"/>
              </a:solidFill>
              <a:effectLst>
                <a:outerShdw blurRad="38100" dist="38100" dir="2700000" algn="tl">
                  <a:srgbClr val="000000">
                    <a:alpha val="43137"/>
                  </a:srgbClr>
                </a:outerShdw>
              </a:effectLst>
              <a:latin typeface="Cambria" pitchFamily="18" charset="0"/>
            </a:rPr>
            <a:t>Kendi duygu ve düşüncelerini ifade etme gibi iletişim becerilerinde sınırlılık göstermeleri ve günlük etkinliklere katılmada güçlük yaşamaları nedeniyle </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1" y="1049208"/>
        <a:ext cx="2611933" cy="3147625"/>
      </dsp:txXfrm>
    </dsp:sp>
    <dsp:sp modelId="{B5C7F3AD-4180-4272-A3FD-3843B56510F3}">
      <dsp:nvSpPr>
        <dsp:cNvPr id="0" name=""/>
        <dsp:cNvSpPr/>
      </dsp:nvSpPr>
      <dsp:spPr>
        <a:xfrm rot="16200000">
          <a:off x="1491778" y="1317054"/>
          <a:ext cx="5246043" cy="2611933"/>
        </a:xfrm>
        <a:prstGeom prst="flowChartManualOperati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8952" bIns="0" numCol="1" spcCol="1270" anchor="t" anchorCtr="0">
          <a:noAutofit/>
        </a:bodyPr>
        <a:lstStyle/>
        <a:p>
          <a:pPr lvl="0" algn="l" defTabSz="1022350">
            <a:lnSpc>
              <a:spcPct val="90000"/>
            </a:lnSpc>
            <a:spcBef>
              <a:spcPct val="0"/>
            </a:spcBef>
            <a:spcAft>
              <a:spcPct val="35000"/>
            </a:spcAft>
          </a:pPr>
          <a:r>
            <a:rPr lang="tr-TR" sz="2300" b="1" i="1" kern="1200"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sz="2300" b="1" i="1" kern="1200" dirty="0">
            <a:solidFill>
              <a:schemeClr val="bg1"/>
            </a:solidFill>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solidFill>
                <a:schemeClr val="bg1"/>
              </a:solidFill>
              <a:effectLst>
                <a:outerShdw blurRad="38100" dist="38100" dir="2700000" algn="tl">
                  <a:srgbClr val="000000">
                    <a:alpha val="43137"/>
                  </a:srgbClr>
                </a:outerShdw>
              </a:effectLst>
              <a:latin typeface="Cambria" pitchFamily="18" charset="0"/>
            </a:rPr>
            <a:t>istenen bir sonuca ulaşma ya da istenmeyen bir sonuçtan kaçma amacıyla davranış problemleri sergiledikleri görülmektedir.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2808833" y="1049208"/>
        <a:ext cx="2611933" cy="3147625"/>
      </dsp:txXfrm>
    </dsp:sp>
    <dsp:sp modelId="{189B85CA-090E-4542-8B7A-49A6776ADFDD}">
      <dsp:nvSpPr>
        <dsp:cNvPr id="0" name=""/>
        <dsp:cNvSpPr/>
      </dsp:nvSpPr>
      <dsp:spPr>
        <a:xfrm rot="16200000">
          <a:off x="4299607" y="1317054"/>
          <a:ext cx="5246043" cy="2611933"/>
        </a:xfrm>
        <a:prstGeom prst="flowChartManualOperation">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8952" bIns="0" numCol="1" spcCol="1270" anchor="t" anchorCtr="0">
          <a:noAutofit/>
        </a:bodyPr>
        <a:lstStyle/>
        <a:p>
          <a:pPr lvl="0" algn="l" defTabSz="1022350">
            <a:lnSpc>
              <a:spcPct val="90000"/>
            </a:lnSpc>
            <a:spcBef>
              <a:spcPct val="0"/>
            </a:spcBef>
            <a:spcAft>
              <a:spcPct val="35000"/>
            </a:spcAft>
          </a:pPr>
          <a:r>
            <a:rPr lang="tr-TR" sz="2300" b="1" i="1" kern="1200" dirty="0" smtClean="0">
              <a:solidFill>
                <a:schemeClr val="bg1"/>
              </a:solidFill>
              <a:effectLst>
                <a:outerShdw blurRad="38100" dist="38100" dir="2700000" algn="tl">
                  <a:srgbClr val="000000">
                    <a:alpha val="43137"/>
                  </a:srgbClr>
                </a:outerShdw>
              </a:effectLst>
              <a:latin typeface="Cambria" pitchFamily="18" charset="0"/>
            </a:rPr>
            <a:t>Davranışsal özellikleri</a:t>
          </a:r>
          <a:endParaRPr lang="tr-TR" sz="2300" b="1" i="1" kern="1200" dirty="0">
            <a:solidFill>
              <a:schemeClr val="bg1"/>
            </a:solidFill>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solidFill>
                <a:schemeClr val="bg1"/>
              </a:solidFill>
              <a:effectLst>
                <a:outerShdw blurRad="38100" dist="38100" dir="2700000" algn="tl">
                  <a:srgbClr val="000000">
                    <a:alpha val="43137"/>
                  </a:srgbClr>
                </a:outerShdw>
              </a:effectLst>
              <a:latin typeface="Cambria" pitchFamily="18" charset="0"/>
            </a:rPr>
            <a:t>Bu davranış problemleri arasında basmakalıp davranışlar ve kendini yaralama davranışları en sık rastlanılanlardır.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5400000">
        <a:off x="5616662" y="1049208"/>
        <a:ext cx="2611933" cy="31476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E9FE5-4B4F-469A-AD69-29F9E1D16AB8}">
      <dsp:nvSpPr>
        <dsp:cNvPr id="0" name=""/>
        <dsp:cNvSpPr/>
      </dsp:nvSpPr>
      <dsp:spPr>
        <a:xfrm>
          <a:off x="223337" y="87248"/>
          <a:ext cx="7782924" cy="5345617"/>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15A9A2A1-5E4C-4065-AA41-34AA8D305988}">
      <dsp:nvSpPr>
        <dsp:cNvPr id="0" name=""/>
        <dsp:cNvSpPr/>
      </dsp:nvSpPr>
      <dsp:spPr>
        <a:xfrm>
          <a:off x="432052" y="216027"/>
          <a:ext cx="1452013" cy="1593881"/>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15EB7338-15CD-41F8-A28C-D99601FB33D6}">
      <dsp:nvSpPr>
        <dsp:cNvPr id="0" name=""/>
        <dsp:cNvSpPr/>
      </dsp:nvSpPr>
      <dsp:spPr>
        <a:xfrm>
          <a:off x="2180573" y="317577"/>
          <a:ext cx="5134568" cy="959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tr-TR" sz="2400" b="1" kern="1200" smtClean="0">
              <a:solidFill>
                <a:schemeClr val="bg1"/>
              </a:solidFill>
              <a:effectLst>
                <a:outerShdw blurRad="38100" dist="38100" dir="2700000" algn="tl">
                  <a:srgbClr val="000000">
                    <a:alpha val="43137"/>
                  </a:srgbClr>
                </a:outerShdw>
              </a:effectLst>
              <a:latin typeface="Cambria" pitchFamily="18" charset="0"/>
            </a:rPr>
            <a:t>Duygusal Özellikler</a:t>
          </a:r>
          <a:endParaRPr lang="tr-TR" sz="2400" b="1" kern="1200" dirty="0">
            <a:solidFill>
              <a:schemeClr val="bg1"/>
            </a:solidFill>
            <a:effectLst>
              <a:outerShdw blurRad="38100" dist="38100" dir="2700000" algn="tl">
                <a:srgbClr val="000000">
                  <a:alpha val="43137"/>
                </a:srgbClr>
              </a:outerShdw>
            </a:effectLst>
            <a:latin typeface="Cambria" pitchFamily="18" charset="0"/>
          </a:endParaRPr>
        </a:p>
      </dsp:txBody>
      <dsp:txXfrm>
        <a:off x="2180573" y="317577"/>
        <a:ext cx="5134568" cy="959926"/>
      </dsp:txXfrm>
    </dsp:sp>
    <dsp:sp modelId="{63B8CBCD-CBB1-4725-83C2-DEF684DC1C4C}">
      <dsp:nvSpPr>
        <dsp:cNvPr id="0" name=""/>
        <dsp:cNvSpPr/>
      </dsp:nvSpPr>
      <dsp:spPr>
        <a:xfrm>
          <a:off x="2180573" y="1277504"/>
          <a:ext cx="5134568" cy="103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tr-TR" sz="2000" kern="1200" smtClean="0">
              <a:solidFill>
                <a:schemeClr val="bg1"/>
              </a:solidFill>
              <a:effectLst>
                <a:outerShdw blurRad="38100" dist="38100" dir="2700000" algn="tl">
                  <a:srgbClr val="000000">
                    <a:alpha val="43137"/>
                  </a:srgbClr>
                </a:outerShdw>
              </a:effectLst>
              <a:latin typeface="Cambria" pitchFamily="18" charset="0"/>
            </a:rPr>
            <a:t>Depsresyon, yalnızlık hissi</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2180573" y="1277504"/>
        <a:ext cx="5134568" cy="1031630"/>
      </dsp:txXfrm>
    </dsp:sp>
    <dsp:sp modelId="{4B047006-E12B-48A6-84CE-52EE98B166A9}">
      <dsp:nvSpPr>
        <dsp:cNvPr id="0" name=""/>
        <dsp:cNvSpPr/>
      </dsp:nvSpPr>
      <dsp:spPr>
        <a:xfrm>
          <a:off x="936105" y="2515064"/>
          <a:ext cx="939436" cy="1271202"/>
        </a:xfrm>
        <a:prstGeom prst="ellipse">
          <a:avLst/>
        </a:prstGeom>
        <a:solidFill>
          <a:schemeClr val="accent3">
            <a:alpha val="50000"/>
            <a:hueOff val="2703983"/>
            <a:satOff val="-8997"/>
            <a:lumOff val="-450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7D59370C-D11E-4B3A-84F4-2AD41C514A3C}">
      <dsp:nvSpPr>
        <dsp:cNvPr id="0" name=""/>
        <dsp:cNvSpPr/>
      </dsp:nvSpPr>
      <dsp:spPr>
        <a:xfrm>
          <a:off x="2016215" y="3230738"/>
          <a:ext cx="5134568" cy="510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Sosyal beceriler açısından sıkıntı çekme, problemlere odaklanma</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2016215" y="3230738"/>
        <a:ext cx="5134568" cy="5104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D16A-4281-4DEF-9910-2BD32A3BBD83}">
      <dsp:nvSpPr>
        <dsp:cNvPr id="0" name=""/>
        <dsp:cNvSpPr/>
      </dsp:nvSpPr>
      <dsp:spPr>
        <a:xfrm>
          <a:off x="643" y="967902"/>
          <a:ext cx="2767315" cy="3320778"/>
        </a:xfrm>
        <a:prstGeom prst="roundRect">
          <a:avLst>
            <a:gd name="adj" fmla="val 5000"/>
          </a:avLst>
        </a:prstGeom>
        <a:gradFill rotWithShape="0">
          <a:gsLst>
            <a:gs pos="0">
              <a:schemeClr val="accent3">
                <a:shade val="50000"/>
                <a:hueOff val="0"/>
                <a:satOff val="0"/>
                <a:lumOff val="0"/>
                <a:alphaOff val="0"/>
                <a:tint val="96000"/>
                <a:lumMod val="104000"/>
              </a:schemeClr>
            </a:gs>
            <a:gs pos="100000">
              <a:schemeClr val="accent3">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tr-TR" sz="3200" kern="1200" dirty="0" smtClean="0">
              <a:solidFill>
                <a:schemeClr val="bg1"/>
              </a:solidFill>
              <a:effectLst>
                <a:outerShdw blurRad="38100" dist="38100" dir="2700000" algn="tl">
                  <a:srgbClr val="000000">
                    <a:alpha val="43137"/>
                  </a:srgbClr>
                </a:outerShdw>
              </a:effectLst>
              <a:latin typeface="Cambria" pitchFamily="18" charset="0"/>
            </a:rPr>
            <a:t>Dil gelişimi</a:t>
          </a:r>
          <a:endParaRPr lang="tr-TR" sz="32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084144" y="2052690"/>
        <a:ext cx="2723038" cy="553463"/>
      </dsp:txXfrm>
    </dsp:sp>
    <dsp:sp modelId="{A28ABAB0-E455-48CD-891C-04F094D2FF9C}">
      <dsp:nvSpPr>
        <dsp:cNvPr id="0" name=""/>
        <dsp:cNvSpPr/>
      </dsp:nvSpPr>
      <dsp:spPr>
        <a:xfrm>
          <a:off x="554106" y="967902"/>
          <a:ext cx="2061649" cy="3320778"/>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tr-TR" sz="2200" kern="1200" dirty="0" smtClean="0">
              <a:solidFill>
                <a:schemeClr val="bg1"/>
              </a:solidFill>
              <a:effectLst>
                <a:outerShdw blurRad="38100" dist="38100" dir="2700000" algn="tl">
                  <a:srgbClr val="000000">
                    <a:alpha val="43137"/>
                  </a:srgbClr>
                </a:outerShdw>
              </a:effectLst>
              <a:latin typeface="Cambria" pitchFamily="18" charset="0"/>
            </a:rPr>
            <a:t>Kelimeleri doğru söylemede problem yaşadıkları ve yetersiz sözcük dağarcığına sahip oldukları için </a:t>
          </a:r>
          <a:endParaRPr lang="tr-TR" sz="2200" kern="1200" dirty="0">
            <a:solidFill>
              <a:schemeClr val="bg1"/>
            </a:solidFill>
            <a:effectLst>
              <a:outerShdw blurRad="38100" dist="38100" dir="2700000" algn="tl">
                <a:srgbClr val="000000">
                  <a:alpha val="43137"/>
                </a:srgbClr>
              </a:outerShdw>
            </a:effectLst>
            <a:latin typeface="Cambria" pitchFamily="18" charset="0"/>
          </a:endParaRPr>
        </a:p>
      </dsp:txBody>
      <dsp:txXfrm>
        <a:off x="554106" y="967902"/>
        <a:ext cx="2061649" cy="3320778"/>
      </dsp:txXfrm>
    </dsp:sp>
    <dsp:sp modelId="{30562FE8-CD96-4D9E-B4B3-F0BBF1101A04}">
      <dsp:nvSpPr>
        <dsp:cNvPr id="0" name=""/>
        <dsp:cNvSpPr/>
      </dsp:nvSpPr>
      <dsp:spPr>
        <a:xfrm>
          <a:off x="2864814" y="967902"/>
          <a:ext cx="2767315" cy="3320778"/>
        </a:xfrm>
        <a:prstGeom prst="roundRect">
          <a:avLst>
            <a:gd name="adj" fmla="val 5000"/>
          </a:avLst>
        </a:prstGeom>
        <a:gradFill rotWithShape="0">
          <a:gsLst>
            <a:gs pos="0">
              <a:schemeClr val="accent3">
                <a:shade val="50000"/>
                <a:hueOff val="-181053"/>
                <a:satOff val="-9236"/>
                <a:lumOff val="29203"/>
                <a:alphaOff val="0"/>
                <a:tint val="96000"/>
                <a:lumMod val="104000"/>
              </a:schemeClr>
            </a:gs>
            <a:gs pos="100000">
              <a:schemeClr val="accent3">
                <a:shade val="50000"/>
                <a:hueOff val="-181053"/>
                <a:satOff val="-9236"/>
                <a:lumOff val="292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tr-TR" sz="3200" kern="1200" dirty="0" smtClean="0">
              <a:solidFill>
                <a:schemeClr val="bg1"/>
              </a:solidFill>
              <a:effectLst>
                <a:outerShdw blurRad="38100" dist="38100" dir="2700000" algn="tl">
                  <a:srgbClr val="000000">
                    <a:alpha val="43137"/>
                  </a:srgbClr>
                </a:outerShdw>
              </a:effectLst>
              <a:latin typeface="Cambria" pitchFamily="18" charset="0"/>
            </a:rPr>
            <a:t>Dil gelişimi</a:t>
          </a:r>
          <a:endParaRPr lang="tr-TR" sz="32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1780026" y="2052690"/>
        <a:ext cx="2723038" cy="553463"/>
      </dsp:txXfrm>
    </dsp:sp>
    <dsp:sp modelId="{F5FA7FDB-EB90-4789-BF96-751183BDF38C}">
      <dsp:nvSpPr>
        <dsp:cNvPr id="0" name=""/>
        <dsp:cNvSpPr/>
      </dsp:nvSpPr>
      <dsp:spPr>
        <a:xfrm rot="5400000">
          <a:off x="2634842" y="3604782"/>
          <a:ext cx="487616" cy="415097"/>
        </a:xfrm>
        <a:prstGeom prst="flowChartExtract">
          <a:avLst/>
        </a:prstGeom>
        <a:solidFill>
          <a:schemeClr val="lt1">
            <a:hueOff val="0"/>
            <a:satOff val="0"/>
            <a:lumOff val="0"/>
            <a:alphaOff val="0"/>
          </a:schemeClr>
        </a:solidFill>
        <a:ln w="9525" cap="rnd" cmpd="sng" algn="ctr">
          <a:solidFill>
            <a:schemeClr val="accent3">
              <a:shade val="5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884B58E-7925-45D6-BD20-FB2DE8449DFD}">
      <dsp:nvSpPr>
        <dsp:cNvPr id="0" name=""/>
        <dsp:cNvSpPr/>
      </dsp:nvSpPr>
      <dsp:spPr>
        <a:xfrm>
          <a:off x="3418277" y="967902"/>
          <a:ext cx="2061649" cy="3320778"/>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tr-TR" sz="2200" kern="1200" dirty="0" smtClean="0">
              <a:solidFill>
                <a:schemeClr val="bg1"/>
              </a:solidFill>
              <a:effectLst>
                <a:outerShdw blurRad="38100" dist="38100" dir="2700000" algn="tl">
                  <a:srgbClr val="000000">
                    <a:alpha val="43137"/>
                  </a:srgbClr>
                </a:outerShdw>
              </a:effectLst>
              <a:latin typeface="Cambria" pitchFamily="18" charset="0"/>
            </a:rPr>
            <a:t> başkaları ile ilişki kurmada, anlaşmada, okuma ve yazmayı öğrenmede, duygu ve düşüncelerini ifade etmede de sıkıntı yaşayabilirler. </a:t>
          </a:r>
          <a:endParaRPr lang="tr-TR" sz="2200" kern="1200" dirty="0">
            <a:solidFill>
              <a:schemeClr val="bg1"/>
            </a:solidFill>
            <a:effectLst>
              <a:outerShdw blurRad="38100" dist="38100" dir="2700000" algn="tl">
                <a:srgbClr val="000000">
                  <a:alpha val="43137"/>
                </a:srgbClr>
              </a:outerShdw>
            </a:effectLst>
            <a:latin typeface="Cambria" pitchFamily="18" charset="0"/>
          </a:endParaRPr>
        </a:p>
      </dsp:txBody>
      <dsp:txXfrm>
        <a:off x="3418277" y="967902"/>
        <a:ext cx="2061649" cy="3320778"/>
      </dsp:txXfrm>
    </dsp:sp>
    <dsp:sp modelId="{66724B44-AF45-4ABE-9A4B-0E19AA1D7D79}">
      <dsp:nvSpPr>
        <dsp:cNvPr id="0" name=""/>
        <dsp:cNvSpPr/>
      </dsp:nvSpPr>
      <dsp:spPr>
        <a:xfrm>
          <a:off x="5728985" y="967902"/>
          <a:ext cx="2767315" cy="3320778"/>
        </a:xfrm>
        <a:prstGeom prst="roundRect">
          <a:avLst>
            <a:gd name="adj" fmla="val 5000"/>
          </a:avLst>
        </a:prstGeom>
        <a:gradFill rotWithShape="0">
          <a:gsLst>
            <a:gs pos="0">
              <a:schemeClr val="accent3">
                <a:shade val="50000"/>
                <a:hueOff val="-181053"/>
                <a:satOff val="-9236"/>
                <a:lumOff val="29203"/>
                <a:alphaOff val="0"/>
                <a:tint val="96000"/>
                <a:lumMod val="104000"/>
              </a:schemeClr>
            </a:gs>
            <a:gs pos="100000">
              <a:schemeClr val="accent3">
                <a:shade val="50000"/>
                <a:hueOff val="-181053"/>
                <a:satOff val="-9236"/>
                <a:lumOff val="292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tr-TR" sz="3200" kern="1200" dirty="0" smtClean="0">
              <a:solidFill>
                <a:schemeClr val="bg1"/>
              </a:solidFill>
              <a:effectLst>
                <a:outerShdw blurRad="38100" dist="38100" dir="2700000" algn="tl">
                  <a:srgbClr val="000000">
                    <a:alpha val="43137"/>
                  </a:srgbClr>
                </a:outerShdw>
              </a:effectLst>
              <a:latin typeface="Cambria" pitchFamily="18" charset="0"/>
            </a:rPr>
            <a:t>Dil gelişimi</a:t>
          </a:r>
          <a:endParaRPr lang="tr-TR" sz="3200" kern="1200" dirty="0">
            <a:solidFill>
              <a:schemeClr val="bg1"/>
            </a:solidFill>
            <a:effectLst>
              <a:outerShdw blurRad="38100" dist="38100" dir="2700000" algn="tl">
                <a:srgbClr val="000000">
                  <a:alpha val="43137"/>
                </a:srgbClr>
              </a:outerShdw>
            </a:effectLst>
            <a:latin typeface="Cambria" pitchFamily="18" charset="0"/>
          </a:endParaRPr>
        </a:p>
      </dsp:txBody>
      <dsp:txXfrm rot="16200000">
        <a:off x="4644198" y="2052690"/>
        <a:ext cx="2723038" cy="553463"/>
      </dsp:txXfrm>
    </dsp:sp>
    <dsp:sp modelId="{5C1485F9-6E1D-4603-B199-BB8E73A0886D}">
      <dsp:nvSpPr>
        <dsp:cNvPr id="0" name=""/>
        <dsp:cNvSpPr/>
      </dsp:nvSpPr>
      <dsp:spPr>
        <a:xfrm rot="5400000">
          <a:off x="5499014" y="3604782"/>
          <a:ext cx="487616" cy="415097"/>
        </a:xfrm>
        <a:prstGeom prst="flowChartExtract">
          <a:avLst/>
        </a:prstGeom>
        <a:solidFill>
          <a:schemeClr val="lt1">
            <a:hueOff val="0"/>
            <a:satOff val="0"/>
            <a:lumOff val="0"/>
            <a:alphaOff val="0"/>
          </a:schemeClr>
        </a:solidFill>
        <a:ln w="9525" cap="rnd" cmpd="sng" algn="ctr">
          <a:solidFill>
            <a:schemeClr val="accent3">
              <a:shade val="50000"/>
              <a:hueOff val="-271579"/>
              <a:satOff val="-13854"/>
              <a:lumOff val="43805"/>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51736F5-B371-4445-AB7A-0D291E1F3DC4}">
      <dsp:nvSpPr>
        <dsp:cNvPr id="0" name=""/>
        <dsp:cNvSpPr/>
      </dsp:nvSpPr>
      <dsp:spPr>
        <a:xfrm>
          <a:off x="6282448" y="967902"/>
          <a:ext cx="2061649" cy="3320778"/>
        </a:xfrm>
        <a:prstGeom prst="rect">
          <a:avLst/>
        </a:prstGeom>
        <a:noFill/>
        <a:ln>
          <a:noFill/>
        </a:ln>
        <a:effectLst>
          <a:outerShdw blurRad="38100" dist="25400" dir="5400000" rotWithShape="0">
            <a:srgbClr val="000000">
              <a:alpha val="2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Kendilerine özgü bir dil geliştirebilirler. </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282448" y="967902"/>
        <a:ext cx="2061649" cy="332077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3BEBC-06B0-472D-B0A0-13EB0C3B56E7}">
      <dsp:nvSpPr>
        <dsp:cNvPr id="0" name=""/>
        <dsp:cNvSpPr/>
      </dsp:nvSpPr>
      <dsp:spPr>
        <a:xfrm>
          <a:off x="-6104772" y="-934303"/>
          <a:ext cx="7269206" cy="7269206"/>
        </a:xfrm>
        <a:prstGeom prst="blockArc">
          <a:avLst>
            <a:gd name="adj1" fmla="val 18900000"/>
            <a:gd name="adj2" fmla="val 2700000"/>
            <a:gd name="adj3" fmla="val 297"/>
          </a:avLst>
        </a:prstGeom>
        <a:noFill/>
        <a:ln w="15875"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3D7635-7AB2-41AC-9091-CA5EB5E12643}">
      <dsp:nvSpPr>
        <dsp:cNvPr id="0" name=""/>
        <dsp:cNvSpPr/>
      </dsp:nvSpPr>
      <dsp:spPr>
        <a:xfrm>
          <a:off x="749603" y="540060"/>
          <a:ext cx="7456788" cy="1080120"/>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734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effectLst>
                <a:outerShdw blurRad="38100" dist="38100" dir="2700000" algn="tl">
                  <a:srgbClr val="000000">
                    <a:alpha val="43137"/>
                  </a:srgbClr>
                </a:outerShdw>
              </a:effectLst>
              <a:latin typeface="Cambria" pitchFamily="18" charset="0"/>
            </a:rPr>
            <a:t>Zihinsel yetersizliği olan çocuklar motor gelişimde sınırlılıklar göstermektedir. </a:t>
          </a:r>
          <a:endParaRPr lang="tr-TR" sz="1900" kern="1200" dirty="0">
            <a:effectLst>
              <a:outerShdw blurRad="38100" dist="38100" dir="2700000" algn="tl">
                <a:srgbClr val="000000">
                  <a:alpha val="43137"/>
                </a:srgbClr>
              </a:outerShdw>
            </a:effectLst>
            <a:latin typeface="Cambria" pitchFamily="18" charset="0"/>
          </a:endParaRPr>
        </a:p>
      </dsp:txBody>
      <dsp:txXfrm>
        <a:off x="749603" y="540060"/>
        <a:ext cx="7456788" cy="1080120"/>
      </dsp:txXfrm>
    </dsp:sp>
    <dsp:sp modelId="{300F3298-449A-448D-8467-FEF02E3719C3}">
      <dsp:nvSpPr>
        <dsp:cNvPr id="0" name=""/>
        <dsp:cNvSpPr/>
      </dsp:nvSpPr>
      <dsp:spPr>
        <a:xfrm>
          <a:off x="0" y="390341"/>
          <a:ext cx="1350150" cy="1350150"/>
        </a:xfrm>
        <a:prstGeom prst="smileyFac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rnd" cmpd="sng" algn="ctr">
          <a:solidFill>
            <a:schemeClr val="accent5"/>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FEF16BA-1B7F-4F7A-B280-B80EB468A749}">
      <dsp:nvSpPr>
        <dsp:cNvPr id="0" name=""/>
        <dsp:cNvSpPr/>
      </dsp:nvSpPr>
      <dsp:spPr>
        <a:xfrm>
          <a:off x="1142226" y="2160240"/>
          <a:ext cx="7064164" cy="1080120"/>
        </a:xfrm>
        <a:prstGeom prst="rec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734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effectLst>
                <a:outerShdw blurRad="38100" dist="38100" dir="2700000" algn="tl">
                  <a:srgbClr val="000000">
                    <a:alpha val="43137"/>
                  </a:srgbClr>
                </a:outerShdw>
              </a:effectLst>
              <a:latin typeface="Cambria" pitchFamily="18" charset="0"/>
            </a:rPr>
            <a:t>Dayanıklılık, kuvvet, sürat, denge, hareketlilik, el becerileri ve el-göz koordinasyonu gibi motor özelliklerde normal gelişim gösteren akranlarına göre çok daha zayıftır.</a:t>
          </a:r>
          <a:endParaRPr lang="tr-TR" sz="1900" kern="1200" dirty="0">
            <a:effectLst>
              <a:outerShdw blurRad="38100" dist="38100" dir="2700000" algn="tl">
                <a:srgbClr val="000000">
                  <a:alpha val="43137"/>
                </a:srgbClr>
              </a:outerShdw>
            </a:effectLst>
            <a:latin typeface="Cambria" pitchFamily="18" charset="0"/>
          </a:endParaRPr>
        </a:p>
      </dsp:txBody>
      <dsp:txXfrm>
        <a:off x="1142226" y="2160240"/>
        <a:ext cx="7064164" cy="1080120"/>
      </dsp:txXfrm>
    </dsp:sp>
    <dsp:sp modelId="{FD241AF6-F3E0-4814-8787-F52B4D078E9D}">
      <dsp:nvSpPr>
        <dsp:cNvPr id="0" name=""/>
        <dsp:cNvSpPr/>
      </dsp:nvSpPr>
      <dsp:spPr>
        <a:xfrm>
          <a:off x="467151" y="2025225"/>
          <a:ext cx="1350150" cy="1350150"/>
        </a:xfrm>
        <a:prstGeom prst="smileyFac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rnd" cmpd="sng" algn="ctr">
          <a:solidFill>
            <a:schemeClr val="accent5"/>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8FD464-EDC0-4F11-8863-4611F90C0D0E}">
      <dsp:nvSpPr>
        <dsp:cNvPr id="0" name=""/>
        <dsp:cNvSpPr/>
      </dsp:nvSpPr>
      <dsp:spPr>
        <a:xfrm>
          <a:off x="749603" y="3780420"/>
          <a:ext cx="7456788" cy="1080120"/>
        </a:xfrm>
        <a:prstGeom prst="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734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effectLst>
                <a:outerShdw blurRad="38100" dist="38100" dir="2700000" algn="tl">
                  <a:srgbClr val="000000">
                    <a:alpha val="43137"/>
                  </a:srgbClr>
                </a:outerShdw>
              </a:effectLst>
              <a:latin typeface="Cambria" pitchFamily="18" charset="0"/>
            </a:rPr>
            <a:t>Zihinsel yetersizliği olan çocuklar uygulanan programlar ile bu becerileri edinebilir ve sergileyebilirler.</a:t>
          </a:r>
          <a:endParaRPr lang="tr-TR" sz="1900" kern="1200" dirty="0">
            <a:effectLst>
              <a:outerShdw blurRad="38100" dist="38100" dir="2700000" algn="tl">
                <a:srgbClr val="000000">
                  <a:alpha val="43137"/>
                </a:srgbClr>
              </a:outerShdw>
            </a:effectLst>
            <a:latin typeface="Cambria" pitchFamily="18" charset="0"/>
          </a:endParaRPr>
        </a:p>
      </dsp:txBody>
      <dsp:txXfrm>
        <a:off x="749603" y="3780420"/>
        <a:ext cx="7456788" cy="1080120"/>
      </dsp:txXfrm>
    </dsp:sp>
    <dsp:sp modelId="{D0315AB4-A94F-4AE3-98B4-A909E4B6A6E9}">
      <dsp:nvSpPr>
        <dsp:cNvPr id="0" name=""/>
        <dsp:cNvSpPr/>
      </dsp:nvSpPr>
      <dsp:spPr>
        <a:xfrm>
          <a:off x="74528" y="3645405"/>
          <a:ext cx="1350150" cy="1350150"/>
        </a:xfrm>
        <a:prstGeom prst="smileyFac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rnd" cmpd="sng" algn="ctr">
          <a:solidFill>
            <a:schemeClr val="accent5"/>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CB1E-9ACD-4BB6-81B2-CD686C3BBEC8}">
      <dsp:nvSpPr>
        <dsp:cNvPr id="0" name=""/>
        <dsp:cNvSpPr/>
      </dsp:nvSpPr>
      <dsp:spPr>
        <a:xfrm>
          <a:off x="0" y="605746"/>
          <a:ext cx="7056784" cy="4284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2ED0A7A-BFFE-4251-9219-9D53366C23DF}">
      <dsp:nvSpPr>
        <dsp:cNvPr id="0" name=""/>
        <dsp:cNvSpPr/>
      </dsp:nvSpPr>
      <dsp:spPr>
        <a:xfrm>
          <a:off x="352839" y="24851"/>
          <a:ext cx="6084091" cy="831814"/>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711" tIns="0" rIns="186711" bIns="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Davranış değişikliği çevresel değişikliklere bağlıdır.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a:off x="393445" y="65457"/>
        <a:ext cx="6002879" cy="750602"/>
      </dsp:txXfrm>
    </dsp:sp>
    <dsp:sp modelId="{DCF1F9AD-6B36-4ADD-94CD-1E0A87EB4281}">
      <dsp:nvSpPr>
        <dsp:cNvPr id="0" name=""/>
        <dsp:cNvSpPr/>
      </dsp:nvSpPr>
      <dsp:spPr>
        <a:xfrm>
          <a:off x="0" y="1655412"/>
          <a:ext cx="7056784" cy="428400"/>
        </a:xfrm>
        <a:prstGeom prst="rect">
          <a:avLst/>
        </a:prstGeom>
        <a:solidFill>
          <a:schemeClr val="lt1">
            <a:alpha val="90000"/>
            <a:hueOff val="0"/>
            <a:satOff val="0"/>
            <a:lumOff val="0"/>
            <a:alphaOff val="0"/>
          </a:schemeClr>
        </a:solidFill>
        <a:ln w="9525" cap="rnd" cmpd="sng" algn="ctr">
          <a:solidFill>
            <a:schemeClr val="accent2">
              <a:hueOff val="151055"/>
              <a:satOff val="-15998"/>
              <a:lumOff val="-392"/>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F573A6-F814-42D7-992E-90E67CEB5381}">
      <dsp:nvSpPr>
        <dsp:cNvPr id="0" name=""/>
        <dsp:cNvSpPr/>
      </dsp:nvSpPr>
      <dsp:spPr>
        <a:xfrm>
          <a:off x="352839" y="1125946"/>
          <a:ext cx="6163867" cy="780386"/>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711" tIns="0" rIns="186711" bIns="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Gözlenebilir davranışlar önemlidir.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a:off x="390934" y="1164041"/>
        <a:ext cx="6087677" cy="704196"/>
      </dsp:txXfrm>
    </dsp:sp>
    <dsp:sp modelId="{B0814F00-9C0C-4B85-AC4B-67EA254D6B2D}">
      <dsp:nvSpPr>
        <dsp:cNvPr id="0" name=""/>
        <dsp:cNvSpPr/>
      </dsp:nvSpPr>
      <dsp:spPr>
        <a:xfrm>
          <a:off x="0" y="2602221"/>
          <a:ext cx="7056784" cy="428400"/>
        </a:xfrm>
        <a:prstGeom prst="rect">
          <a:avLst/>
        </a:prstGeom>
        <a:solidFill>
          <a:schemeClr val="lt1">
            <a:alpha val="90000"/>
            <a:hueOff val="0"/>
            <a:satOff val="0"/>
            <a:lumOff val="0"/>
            <a:alphaOff val="0"/>
          </a:schemeClr>
        </a:solidFill>
        <a:ln w="9525" cap="rnd" cmpd="sng" algn="ctr">
          <a:solidFill>
            <a:schemeClr val="accent2">
              <a:hueOff val="302110"/>
              <a:satOff val="-31995"/>
              <a:lumOff val="-784"/>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9663D2B-94B8-47D0-B907-EBB5828ADCE2}">
      <dsp:nvSpPr>
        <dsp:cNvPr id="0" name=""/>
        <dsp:cNvSpPr/>
      </dsp:nvSpPr>
      <dsp:spPr>
        <a:xfrm>
          <a:off x="352839" y="2175612"/>
          <a:ext cx="6163867" cy="677529"/>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711" tIns="0" rIns="186711" bIns="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Olumsuz davranışlar da öğrenme sonucu ortaya çıkar.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a:off x="385913" y="2208686"/>
        <a:ext cx="6097719" cy="611381"/>
      </dsp:txXfrm>
    </dsp:sp>
    <dsp:sp modelId="{062A6311-AF88-42E1-87E8-5B8BA2A74224}">
      <dsp:nvSpPr>
        <dsp:cNvPr id="0" name=""/>
        <dsp:cNvSpPr/>
      </dsp:nvSpPr>
      <dsp:spPr>
        <a:xfrm>
          <a:off x="0" y="3623820"/>
          <a:ext cx="7056784" cy="428400"/>
        </a:xfrm>
        <a:prstGeom prst="rect">
          <a:avLst/>
        </a:prstGeom>
        <a:solidFill>
          <a:schemeClr val="lt1">
            <a:alpha val="90000"/>
            <a:hueOff val="0"/>
            <a:satOff val="0"/>
            <a:lumOff val="0"/>
            <a:alphaOff val="0"/>
          </a:schemeClr>
        </a:soli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93367BF-4CE4-4520-827C-78DFC23C7451}">
      <dsp:nvSpPr>
        <dsp:cNvPr id="0" name=""/>
        <dsp:cNvSpPr/>
      </dsp:nvSpPr>
      <dsp:spPr>
        <a:xfrm>
          <a:off x="352839" y="3122421"/>
          <a:ext cx="6235889" cy="752318"/>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711" tIns="0" rIns="186711" bIns="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Bir davranışı izleyen ve davranışın ilerde gerçekleşme olasılığını artıran durum, pekiştirme olarak adlandırılır.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a:off x="389564" y="3159146"/>
        <a:ext cx="6162439" cy="67886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7CB33-B511-4973-AAB8-B34952AEC31B}">
      <dsp:nvSpPr>
        <dsp:cNvPr id="0" name=""/>
        <dsp:cNvSpPr/>
      </dsp:nvSpPr>
      <dsp:spPr>
        <a:xfrm rot="10800000">
          <a:off x="1446430" y="3862"/>
          <a:ext cx="5075843" cy="671712"/>
        </a:xfrm>
        <a:prstGeom prst="homePlat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6207" tIns="68580" rIns="128016"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Öğretilecek yeni davranışın/becerinin açık bir şekilde tanımlanması</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1614358" y="3862"/>
        <a:ext cx="4907915" cy="671712"/>
      </dsp:txXfrm>
    </dsp:sp>
    <dsp:sp modelId="{4593E30D-AC75-483C-BBAE-33F03C428A4D}">
      <dsp:nvSpPr>
        <dsp:cNvPr id="0" name=""/>
        <dsp:cNvSpPr/>
      </dsp:nvSpPr>
      <dsp:spPr>
        <a:xfrm>
          <a:off x="1110573" y="3862"/>
          <a:ext cx="671712" cy="671712"/>
        </a:xfrm>
        <a:prstGeom prst="ellipse">
          <a:avLst/>
        </a:prstGeom>
        <a:gradFill rotWithShape="0">
          <a:gsLst>
            <a:gs pos="0">
              <a:schemeClr val="accent3">
                <a:tint val="50000"/>
                <a:hueOff val="0"/>
                <a:satOff val="0"/>
                <a:lumOff val="0"/>
                <a:alphaOff val="0"/>
                <a:tint val="96000"/>
                <a:lumMod val="104000"/>
              </a:schemeClr>
            </a:gs>
            <a:gs pos="100000">
              <a:schemeClr val="accent3">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5BF00C-C716-4E31-8A89-D97FE902983B}">
      <dsp:nvSpPr>
        <dsp:cNvPr id="0" name=""/>
        <dsp:cNvSpPr/>
      </dsp:nvSpPr>
      <dsp:spPr>
        <a:xfrm rot="10800000">
          <a:off x="1446430" y="876087"/>
          <a:ext cx="5075843" cy="671712"/>
        </a:xfrm>
        <a:prstGeom prst="homePlat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6207" tIns="68580" rIns="128016"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Öğrenci performansının sık sık ölçülmesi</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1614358" y="876087"/>
        <a:ext cx="4907915" cy="671712"/>
      </dsp:txXfrm>
    </dsp:sp>
    <dsp:sp modelId="{4E3922FA-22AA-4104-A40F-625F2BC385D8}">
      <dsp:nvSpPr>
        <dsp:cNvPr id="0" name=""/>
        <dsp:cNvSpPr/>
      </dsp:nvSpPr>
      <dsp:spPr>
        <a:xfrm>
          <a:off x="1110573" y="876087"/>
          <a:ext cx="671712" cy="671712"/>
        </a:xfrm>
        <a:prstGeom prst="ellipse">
          <a:avLst/>
        </a:prstGeom>
        <a:gradFill rotWithShape="0">
          <a:gsLst>
            <a:gs pos="0">
              <a:schemeClr val="accent3">
                <a:tint val="50000"/>
                <a:hueOff val="0"/>
                <a:satOff val="0"/>
                <a:lumOff val="0"/>
                <a:alphaOff val="0"/>
                <a:tint val="96000"/>
                <a:lumMod val="104000"/>
              </a:schemeClr>
            </a:gs>
            <a:gs pos="100000">
              <a:schemeClr val="accent3">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D44EECA-FB47-4DB6-96B5-AA2A26B78B49}">
      <dsp:nvSpPr>
        <dsp:cNvPr id="0" name=""/>
        <dsp:cNvSpPr/>
      </dsp:nvSpPr>
      <dsp:spPr>
        <a:xfrm rot="10800000">
          <a:off x="1446430" y="1748311"/>
          <a:ext cx="5075843" cy="671712"/>
        </a:xfrm>
        <a:prstGeom prst="homePlat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6207" tIns="68580" rIns="128016"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Öğrencinin öğretime aktif katılımı</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1614358" y="1748311"/>
        <a:ext cx="4907915" cy="671712"/>
      </dsp:txXfrm>
    </dsp:sp>
    <dsp:sp modelId="{BA5EE806-42DF-4227-B3BE-543C0B601063}">
      <dsp:nvSpPr>
        <dsp:cNvPr id="0" name=""/>
        <dsp:cNvSpPr/>
      </dsp:nvSpPr>
      <dsp:spPr>
        <a:xfrm>
          <a:off x="1110573" y="1748311"/>
          <a:ext cx="671712" cy="671712"/>
        </a:xfrm>
        <a:prstGeom prst="ellipse">
          <a:avLst/>
        </a:prstGeom>
        <a:gradFill rotWithShape="0">
          <a:gsLst>
            <a:gs pos="0">
              <a:schemeClr val="accent3">
                <a:tint val="50000"/>
                <a:hueOff val="0"/>
                <a:satOff val="0"/>
                <a:lumOff val="0"/>
                <a:alphaOff val="0"/>
                <a:tint val="96000"/>
                <a:lumMod val="104000"/>
              </a:schemeClr>
            </a:gs>
            <a:gs pos="100000">
              <a:schemeClr val="accent3">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E480CFA-AAE0-4123-9C0D-A5E8E4E5765E}">
      <dsp:nvSpPr>
        <dsp:cNvPr id="0" name=""/>
        <dsp:cNvSpPr/>
      </dsp:nvSpPr>
      <dsp:spPr>
        <a:xfrm rot="10800000">
          <a:off x="1446430" y="2620535"/>
          <a:ext cx="5075843" cy="671712"/>
        </a:xfrm>
        <a:prstGeom prst="homePlat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6207" tIns="68580" rIns="128016"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Öğrenci performansına hemen ve sistematik geribildirim</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1614358" y="2620535"/>
        <a:ext cx="4907915" cy="671712"/>
      </dsp:txXfrm>
    </dsp:sp>
    <dsp:sp modelId="{51F849A8-8DBC-4EE8-BE22-1EEA213F97C6}">
      <dsp:nvSpPr>
        <dsp:cNvPr id="0" name=""/>
        <dsp:cNvSpPr/>
      </dsp:nvSpPr>
      <dsp:spPr>
        <a:xfrm>
          <a:off x="1110573" y="2620535"/>
          <a:ext cx="671712" cy="671712"/>
        </a:xfrm>
        <a:prstGeom prst="ellipse">
          <a:avLst/>
        </a:prstGeom>
        <a:gradFill rotWithShape="0">
          <a:gsLst>
            <a:gs pos="0">
              <a:schemeClr val="accent3">
                <a:tint val="50000"/>
                <a:hueOff val="0"/>
                <a:satOff val="0"/>
                <a:lumOff val="0"/>
                <a:alphaOff val="0"/>
                <a:tint val="96000"/>
                <a:lumMod val="104000"/>
              </a:schemeClr>
            </a:gs>
            <a:gs pos="100000">
              <a:schemeClr val="accent3">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3C23E04-AF07-4E2B-935D-C170C81F1047}">
      <dsp:nvSpPr>
        <dsp:cNvPr id="0" name=""/>
        <dsp:cNvSpPr/>
      </dsp:nvSpPr>
      <dsp:spPr>
        <a:xfrm rot="10800000">
          <a:off x="1446430" y="3492759"/>
          <a:ext cx="5075843" cy="671712"/>
        </a:xfrm>
        <a:prstGeom prst="homePlat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6207" tIns="68580" rIns="128016"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Uyaran kontrolünün sağlanması</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1614358" y="3492759"/>
        <a:ext cx="4907915" cy="671712"/>
      </dsp:txXfrm>
    </dsp:sp>
    <dsp:sp modelId="{3E7D75B3-E774-42D4-8329-DA65D92268D4}">
      <dsp:nvSpPr>
        <dsp:cNvPr id="0" name=""/>
        <dsp:cNvSpPr/>
      </dsp:nvSpPr>
      <dsp:spPr>
        <a:xfrm>
          <a:off x="1110573" y="3492759"/>
          <a:ext cx="671712" cy="671712"/>
        </a:xfrm>
        <a:prstGeom prst="ellipse">
          <a:avLst/>
        </a:prstGeom>
        <a:gradFill rotWithShape="0">
          <a:gsLst>
            <a:gs pos="0">
              <a:schemeClr val="accent3">
                <a:tint val="50000"/>
                <a:hueOff val="0"/>
                <a:satOff val="0"/>
                <a:lumOff val="0"/>
                <a:alphaOff val="0"/>
                <a:tint val="96000"/>
                <a:lumMod val="104000"/>
              </a:schemeClr>
            </a:gs>
            <a:gs pos="100000">
              <a:schemeClr val="accent3">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4CB7B2B-13B3-4D50-A0AD-B3AEAAC0B873}">
      <dsp:nvSpPr>
        <dsp:cNvPr id="0" name=""/>
        <dsp:cNvSpPr/>
      </dsp:nvSpPr>
      <dsp:spPr>
        <a:xfrm rot="10800000">
          <a:off x="1446430" y="4364984"/>
          <a:ext cx="5075843" cy="671712"/>
        </a:xfrm>
        <a:prstGeom prst="homePlat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6207" tIns="68580" rIns="128016"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Öğretilen davranışın farklı ortamlara genellenmesi</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rot="10800000">
        <a:off x="1614358" y="4364984"/>
        <a:ext cx="4907915" cy="671712"/>
      </dsp:txXfrm>
    </dsp:sp>
    <dsp:sp modelId="{D7CDEF05-A9F5-4C5C-A414-A0AA514A65E0}">
      <dsp:nvSpPr>
        <dsp:cNvPr id="0" name=""/>
        <dsp:cNvSpPr/>
      </dsp:nvSpPr>
      <dsp:spPr>
        <a:xfrm>
          <a:off x="1110573" y="4364984"/>
          <a:ext cx="671712" cy="671712"/>
        </a:xfrm>
        <a:prstGeom prst="ellipse">
          <a:avLst/>
        </a:prstGeom>
        <a:gradFill rotWithShape="0">
          <a:gsLst>
            <a:gs pos="0">
              <a:schemeClr val="accent3">
                <a:tint val="50000"/>
                <a:hueOff val="0"/>
                <a:satOff val="0"/>
                <a:lumOff val="0"/>
                <a:alphaOff val="0"/>
                <a:tint val="96000"/>
                <a:lumMod val="104000"/>
              </a:schemeClr>
            </a:gs>
            <a:gs pos="100000">
              <a:schemeClr val="accent3">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75D4B-C8E3-4753-B2A7-6E4CBC460CA7}">
      <dsp:nvSpPr>
        <dsp:cNvPr id="0" name=""/>
        <dsp:cNvSpPr/>
      </dsp:nvSpPr>
      <dsp:spPr>
        <a:xfrm rot="21300000">
          <a:off x="17014" y="1088633"/>
          <a:ext cx="5510586" cy="631045"/>
        </a:xfrm>
        <a:prstGeom prst="mathMinus">
          <a:avLst/>
        </a:prstGeom>
        <a:solidFill>
          <a:schemeClr val="accent4">
            <a:tint val="4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0F5E9C3B-D533-4538-8ACC-671D1F661553}">
      <dsp:nvSpPr>
        <dsp:cNvPr id="0" name=""/>
        <dsp:cNvSpPr/>
      </dsp:nvSpPr>
      <dsp:spPr>
        <a:xfrm>
          <a:off x="665353" y="140415"/>
          <a:ext cx="1663384" cy="1123324"/>
        </a:xfrm>
        <a:prstGeom prst="downArrow">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0C37BC-E588-4C0D-9A15-17F39E64BD99}">
      <dsp:nvSpPr>
        <dsp:cNvPr id="0" name=""/>
        <dsp:cNvSpPr/>
      </dsp:nvSpPr>
      <dsp:spPr>
        <a:xfrm>
          <a:off x="2938646" y="0"/>
          <a:ext cx="1774277" cy="1179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İleri Zincirleme</a:t>
          </a:r>
          <a:endParaRPr lang="tr-TR" sz="2400" kern="1200" dirty="0">
            <a:effectLst>
              <a:outerShdw blurRad="38100" dist="38100" dir="2700000" algn="tl">
                <a:srgbClr val="000000">
                  <a:alpha val="43137"/>
                </a:srgbClr>
              </a:outerShdw>
            </a:effectLst>
            <a:latin typeface="Cambria" pitchFamily="18" charset="0"/>
          </a:endParaRPr>
        </a:p>
      </dsp:txBody>
      <dsp:txXfrm>
        <a:off x="2938646" y="0"/>
        <a:ext cx="1774277" cy="1179491"/>
      </dsp:txXfrm>
    </dsp:sp>
    <dsp:sp modelId="{8B81FD35-63C8-45B4-B1DC-3FAE8D93FC5B}">
      <dsp:nvSpPr>
        <dsp:cNvPr id="0" name=""/>
        <dsp:cNvSpPr/>
      </dsp:nvSpPr>
      <dsp:spPr>
        <a:xfrm>
          <a:off x="3215877" y="1544571"/>
          <a:ext cx="1663384" cy="1123324"/>
        </a:xfrm>
        <a:prstGeom prst="upArrow">
          <a:avLst/>
        </a:prstGeom>
        <a:gradFill rotWithShape="0">
          <a:gsLst>
            <a:gs pos="0">
              <a:schemeClr val="accent4">
                <a:hueOff val="-492612"/>
                <a:satOff val="14709"/>
                <a:lumOff val="5686"/>
                <a:alphaOff val="0"/>
                <a:tint val="96000"/>
                <a:lumMod val="104000"/>
              </a:schemeClr>
            </a:gs>
            <a:gs pos="100000">
              <a:schemeClr val="accent4">
                <a:hueOff val="-492612"/>
                <a:satOff val="14709"/>
                <a:lumOff val="568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A3CB84-9C0A-404B-82E0-52E715003F27}">
      <dsp:nvSpPr>
        <dsp:cNvPr id="0" name=""/>
        <dsp:cNvSpPr/>
      </dsp:nvSpPr>
      <dsp:spPr>
        <a:xfrm>
          <a:off x="831692" y="1628820"/>
          <a:ext cx="1774277" cy="1179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Geri Zincirleme</a:t>
          </a:r>
          <a:endParaRPr lang="tr-TR" sz="2400" kern="1200" dirty="0">
            <a:effectLst>
              <a:outerShdw blurRad="38100" dist="38100" dir="2700000" algn="tl">
                <a:srgbClr val="000000">
                  <a:alpha val="43137"/>
                </a:srgbClr>
              </a:outerShdw>
            </a:effectLst>
            <a:latin typeface="Cambria" pitchFamily="18" charset="0"/>
          </a:endParaRPr>
        </a:p>
      </dsp:txBody>
      <dsp:txXfrm>
        <a:off x="831692" y="1628820"/>
        <a:ext cx="1774277" cy="117949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358F7-F680-44EA-8CBE-7F9537090751}">
      <dsp:nvSpPr>
        <dsp:cNvPr id="0" name=""/>
        <dsp:cNvSpPr/>
      </dsp:nvSpPr>
      <dsp:spPr>
        <a:xfrm>
          <a:off x="1" y="0"/>
          <a:ext cx="3533068" cy="806910"/>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b="1" kern="1200" dirty="0" smtClean="0">
              <a:effectLst>
                <a:outerShdw blurRad="38100" dist="38100" dir="2700000" algn="tl">
                  <a:srgbClr val="000000">
                    <a:alpha val="43137"/>
                  </a:srgbClr>
                </a:outerShdw>
              </a:effectLst>
              <a:latin typeface="Cambria" pitchFamily="18" charset="0"/>
            </a:rPr>
            <a:t>İLERİ ZİNCİRLEME</a:t>
          </a:r>
          <a:endParaRPr lang="tr-TR" sz="1800" b="1" kern="1200" dirty="0">
            <a:effectLst>
              <a:outerShdw blurRad="38100" dist="38100" dir="2700000" algn="tl">
                <a:srgbClr val="000000">
                  <a:alpha val="43137"/>
                </a:srgbClr>
              </a:outerShdw>
            </a:effectLst>
            <a:latin typeface="Cambria" pitchFamily="18" charset="0"/>
          </a:endParaRPr>
        </a:p>
      </dsp:txBody>
      <dsp:txXfrm>
        <a:off x="1" y="0"/>
        <a:ext cx="3533068" cy="806910"/>
      </dsp:txXfrm>
    </dsp:sp>
    <dsp:sp modelId="{6C0D1C21-32B7-4B3A-B4B8-396A0480DF57}">
      <dsp:nvSpPr>
        <dsp:cNvPr id="0" name=""/>
        <dsp:cNvSpPr/>
      </dsp:nvSpPr>
      <dsp:spPr>
        <a:xfrm>
          <a:off x="1" y="720081"/>
          <a:ext cx="3533068" cy="3749178"/>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Çorabı eline alır.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Baş parmaklarını çorabın ucuna tutturur.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Çorabın </a:t>
          </a:r>
          <a:r>
            <a:rPr lang="tr-TR" sz="1800" kern="1200" dirty="0" err="1" smtClean="0">
              <a:effectLst>
                <a:outerShdw blurRad="38100" dist="38100" dir="2700000" algn="tl">
                  <a:srgbClr val="000000">
                    <a:alpha val="43137"/>
                  </a:srgbClr>
                </a:outerShdw>
              </a:effectLst>
              <a:latin typeface="Cambria" pitchFamily="18" charset="0"/>
            </a:rPr>
            <a:t>koncuğundan</a:t>
          </a:r>
          <a:r>
            <a:rPr lang="tr-TR" sz="1800" kern="1200" dirty="0" smtClean="0">
              <a:effectLst>
                <a:outerShdw blurRad="38100" dist="38100" dir="2700000" algn="tl">
                  <a:srgbClr val="000000">
                    <a:alpha val="43137"/>
                  </a:srgbClr>
                </a:outerShdw>
              </a:effectLst>
              <a:latin typeface="Cambria" pitchFamily="18" charset="0"/>
            </a:rPr>
            <a:t> tutar.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Ayağının ortasına kadar çeker.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Çorabı topuktan geçirir.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Çorabı bileklerinden yukarı çeker.</a:t>
          </a:r>
          <a:endParaRPr lang="tr-TR" sz="1800" kern="1200" dirty="0">
            <a:effectLst>
              <a:outerShdw blurRad="38100" dist="38100" dir="2700000" algn="tl">
                <a:srgbClr val="000000">
                  <a:alpha val="43137"/>
                </a:srgbClr>
              </a:outerShdw>
            </a:effectLst>
            <a:latin typeface="Cambria" pitchFamily="18" charset="0"/>
          </a:endParaRPr>
        </a:p>
      </dsp:txBody>
      <dsp:txXfrm>
        <a:off x="1" y="720081"/>
        <a:ext cx="3533068" cy="3749178"/>
      </dsp:txXfrm>
    </dsp:sp>
    <dsp:sp modelId="{629ADA77-F161-48A8-9B2F-FCC34CB49348}">
      <dsp:nvSpPr>
        <dsp:cNvPr id="0" name=""/>
        <dsp:cNvSpPr/>
      </dsp:nvSpPr>
      <dsp:spPr>
        <a:xfrm>
          <a:off x="4027771" y="0"/>
          <a:ext cx="3533068" cy="806910"/>
        </a:xfrm>
        <a:prstGeom prst="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w="9525" cap="rnd" cmpd="sng" algn="ctr">
          <a:solidFill>
            <a:schemeClr val="accent5">
              <a:hueOff val="4808133"/>
              <a:satOff val="-9764"/>
              <a:lumOff val="6275"/>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b="1" kern="1200" dirty="0" smtClean="0">
              <a:effectLst>
                <a:outerShdw blurRad="38100" dist="38100" dir="2700000" algn="tl">
                  <a:srgbClr val="000000">
                    <a:alpha val="43137"/>
                  </a:srgbClr>
                </a:outerShdw>
              </a:effectLst>
              <a:latin typeface="Cambria" pitchFamily="18" charset="0"/>
            </a:rPr>
            <a:t>GERİ ZİNCİRLEME</a:t>
          </a:r>
          <a:endParaRPr lang="tr-TR" sz="1800" b="1" kern="1200" dirty="0">
            <a:effectLst>
              <a:outerShdw blurRad="38100" dist="38100" dir="2700000" algn="tl">
                <a:srgbClr val="000000">
                  <a:alpha val="43137"/>
                </a:srgbClr>
              </a:outerShdw>
            </a:effectLst>
            <a:latin typeface="Cambria" pitchFamily="18" charset="0"/>
          </a:endParaRPr>
        </a:p>
      </dsp:txBody>
      <dsp:txXfrm>
        <a:off x="4027771" y="0"/>
        <a:ext cx="3533068" cy="806910"/>
      </dsp:txXfrm>
    </dsp:sp>
    <dsp:sp modelId="{B63E4F51-4FE0-46F9-8046-750022120E60}">
      <dsp:nvSpPr>
        <dsp:cNvPr id="0" name=""/>
        <dsp:cNvSpPr/>
      </dsp:nvSpPr>
      <dsp:spPr>
        <a:xfrm>
          <a:off x="4027771" y="720088"/>
          <a:ext cx="3533068" cy="3806908"/>
        </a:xfrm>
        <a:prstGeom prst="rect">
          <a:avLst/>
        </a:prstGeom>
        <a:solidFill>
          <a:schemeClr val="accent5">
            <a:tint val="40000"/>
            <a:alpha val="90000"/>
            <a:hueOff val="4298175"/>
            <a:satOff val="-3465"/>
            <a:lumOff val="926"/>
            <a:alphaOff val="0"/>
          </a:schemeClr>
        </a:solidFill>
        <a:ln w="9525" cap="rnd" cmpd="sng" algn="ctr">
          <a:solidFill>
            <a:schemeClr val="accent5">
              <a:tint val="40000"/>
              <a:alpha val="90000"/>
              <a:hueOff val="4298175"/>
              <a:satOff val="-3465"/>
              <a:lumOff val="926"/>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Çorabı bileklerinden yukarı çeker.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Çorabı topuktan geçirir.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Ayağının ortasına kadar çeker.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Çorabın </a:t>
          </a:r>
          <a:r>
            <a:rPr lang="tr-TR" sz="1800" kern="1200" dirty="0" err="1" smtClean="0">
              <a:effectLst>
                <a:outerShdw blurRad="38100" dist="38100" dir="2700000" algn="tl">
                  <a:srgbClr val="000000">
                    <a:alpha val="43137"/>
                  </a:srgbClr>
                </a:outerShdw>
              </a:effectLst>
              <a:latin typeface="Cambria" pitchFamily="18" charset="0"/>
            </a:rPr>
            <a:t>koncuğundan</a:t>
          </a:r>
          <a:r>
            <a:rPr lang="tr-TR" sz="1800" kern="1200" dirty="0" smtClean="0">
              <a:effectLst>
                <a:outerShdw blurRad="38100" dist="38100" dir="2700000" algn="tl">
                  <a:srgbClr val="000000">
                    <a:alpha val="43137"/>
                  </a:srgbClr>
                </a:outerShdw>
              </a:effectLst>
              <a:latin typeface="Cambria" pitchFamily="18" charset="0"/>
            </a:rPr>
            <a:t> tutar.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Baş parmaklarını çorabın ucuna tutturur.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r>
            <a:rPr lang="tr-TR" sz="1800" kern="1200" dirty="0" smtClean="0">
              <a:effectLst>
                <a:outerShdw blurRad="38100" dist="38100" dir="2700000" algn="tl">
                  <a:srgbClr val="000000">
                    <a:alpha val="43137"/>
                  </a:srgbClr>
                </a:outerShdw>
              </a:effectLst>
              <a:latin typeface="Cambria" pitchFamily="18" charset="0"/>
            </a:rPr>
            <a:t>Çorabı eline alır.</a:t>
          </a:r>
          <a:endParaRPr lang="tr-TR" sz="1800" kern="1200" dirty="0">
            <a:effectLst>
              <a:outerShdw blurRad="38100" dist="38100" dir="2700000" algn="tl">
                <a:srgbClr val="000000">
                  <a:alpha val="43137"/>
                </a:srgbClr>
              </a:outerShdw>
            </a:effectLst>
            <a:latin typeface="Cambria" pitchFamily="18" charset="0"/>
          </a:endParaRPr>
        </a:p>
        <a:p>
          <a:pPr marL="171450" lvl="1" indent="-171450" algn="l" defTabSz="800100">
            <a:lnSpc>
              <a:spcPct val="90000"/>
            </a:lnSpc>
            <a:spcBef>
              <a:spcPct val="0"/>
            </a:spcBef>
            <a:spcAft>
              <a:spcPct val="15000"/>
            </a:spcAft>
            <a:buChar char="••"/>
          </a:pPr>
          <a:endParaRPr lang="tr-TR" sz="1800" kern="1200" dirty="0">
            <a:effectLst>
              <a:outerShdw blurRad="38100" dist="38100" dir="2700000" algn="tl">
                <a:srgbClr val="000000">
                  <a:alpha val="43137"/>
                </a:srgbClr>
              </a:outerShdw>
            </a:effectLst>
            <a:latin typeface="Cambria" pitchFamily="18" charset="0"/>
          </a:endParaRPr>
        </a:p>
      </dsp:txBody>
      <dsp:txXfrm>
        <a:off x="4027771" y="720088"/>
        <a:ext cx="3533068" cy="380690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E1D44-9F22-4008-BCE4-C2DB43704B41}">
      <dsp:nvSpPr>
        <dsp:cNvPr id="0" name=""/>
        <dsp:cNvSpPr/>
      </dsp:nvSpPr>
      <dsp:spPr>
        <a:xfrm>
          <a:off x="7273902" y="2664912"/>
          <a:ext cx="214929" cy="214926"/>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2E0A741-9250-4081-BC1D-33A8AA73EA28}">
      <dsp:nvSpPr>
        <dsp:cNvPr id="0" name=""/>
        <dsp:cNvSpPr/>
      </dsp:nvSpPr>
      <dsp:spPr>
        <a:xfrm>
          <a:off x="6879989" y="2664912"/>
          <a:ext cx="214929" cy="21492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26132D-88C2-481B-A325-F2E55030484B}">
      <dsp:nvSpPr>
        <dsp:cNvPr id="0" name=""/>
        <dsp:cNvSpPr/>
      </dsp:nvSpPr>
      <dsp:spPr>
        <a:xfrm>
          <a:off x="6486077" y="2664912"/>
          <a:ext cx="214929" cy="21492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D05CA00-5071-409F-A6B5-6BA70E4AFD2B}">
      <dsp:nvSpPr>
        <dsp:cNvPr id="0" name=""/>
        <dsp:cNvSpPr/>
      </dsp:nvSpPr>
      <dsp:spPr>
        <a:xfrm>
          <a:off x="6092913" y="2664912"/>
          <a:ext cx="214929" cy="214926"/>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DFF834C-AF58-4074-B5AD-0A14CFA8B5C5}">
      <dsp:nvSpPr>
        <dsp:cNvPr id="0" name=""/>
        <dsp:cNvSpPr/>
      </dsp:nvSpPr>
      <dsp:spPr>
        <a:xfrm>
          <a:off x="5699001" y="2664912"/>
          <a:ext cx="214929" cy="214926"/>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F2D9A0-772A-4809-B203-AD5BD30E2D76}">
      <dsp:nvSpPr>
        <dsp:cNvPr id="0" name=""/>
        <dsp:cNvSpPr/>
      </dsp:nvSpPr>
      <dsp:spPr>
        <a:xfrm>
          <a:off x="5090159" y="2557449"/>
          <a:ext cx="429858" cy="430205"/>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B7AC440-C7ED-4A62-990B-368C42764353}">
      <dsp:nvSpPr>
        <dsp:cNvPr id="0" name=""/>
        <dsp:cNvSpPr/>
      </dsp:nvSpPr>
      <dsp:spPr>
        <a:xfrm>
          <a:off x="6923425" y="2220920"/>
          <a:ext cx="214929" cy="21492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2D55759-DDD4-45F6-8245-6C0D3C6FA684}">
      <dsp:nvSpPr>
        <dsp:cNvPr id="0" name=""/>
        <dsp:cNvSpPr/>
      </dsp:nvSpPr>
      <dsp:spPr>
        <a:xfrm>
          <a:off x="6923425" y="3112086"/>
          <a:ext cx="214929" cy="21492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10FC0B-2EB0-40A2-846E-B98D39B6CB96}">
      <dsp:nvSpPr>
        <dsp:cNvPr id="0" name=""/>
        <dsp:cNvSpPr/>
      </dsp:nvSpPr>
      <dsp:spPr>
        <a:xfrm>
          <a:off x="7115139" y="2413930"/>
          <a:ext cx="214929" cy="214926"/>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BED0EC3-59AE-4B6B-B00E-D9050817066D}">
      <dsp:nvSpPr>
        <dsp:cNvPr id="0" name=""/>
        <dsp:cNvSpPr/>
      </dsp:nvSpPr>
      <dsp:spPr>
        <a:xfrm>
          <a:off x="7127870" y="2920137"/>
          <a:ext cx="214929" cy="214926"/>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117E655-11FB-4AF5-9C0D-F9B08F9F498F}">
      <dsp:nvSpPr>
        <dsp:cNvPr id="0" name=""/>
        <dsp:cNvSpPr/>
      </dsp:nvSpPr>
      <dsp:spPr>
        <a:xfrm>
          <a:off x="2735670" y="1684312"/>
          <a:ext cx="2176254" cy="2176480"/>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effectLst>
                <a:outerShdw blurRad="38100" dist="38100" dir="2700000" algn="tl">
                  <a:srgbClr val="000000">
                    <a:alpha val="43137"/>
                  </a:srgbClr>
                </a:outerShdw>
              </a:effectLst>
              <a:latin typeface="Cambria" pitchFamily="18" charset="0"/>
            </a:rPr>
            <a:t>İpucu Çeşitleri</a:t>
          </a:r>
          <a:endParaRPr lang="tr-TR" sz="2400" b="1" kern="1200" dirty="0">
            <a:solidFill>
              <a:schemeClr val="tx1"/>
            </a:solidFill>
            <a:effectLst>
              <a:outerShdw blurRad="38100" dist="38100" dir="2700000" algn="tl">
                <a:srgbClr val="000000">
                  <a:alpha val="43137"/>
                </a:srgbClr>
              </a:outerShdw>
            </a:effectLst>
            <a:latin typeface="Cambria" pitchFamily="18" charset="0"/>
          </a:endParaRPr>
        </a:p>
      </dsp:txBody>
      <dsp:txXfrm>
        <a:off x="3054375" y="2003050"/>
        <a:ext cx="1538844" cy="1539004"/>
      </dsp:txXfrm>
    </dsp:sp>
    <dsp:sp modelId="{9BDBE35F-60A6-4D16-B7E1-76DFF886208B}">
      <dsp:nvSpPr>
        <dsp:cNvPr id="0" name=""/>
        <dsp:cNvSpPr/>
      </dsp:nvSpPr>
      <dsp:spPr>
        <a:xfrm>
          <a:off x="2573162" y="1498373"/>
          <a:ext cx="429858" cy="430205"/>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689C6BA-412C-484E-9595-738A6DACA3CD}">
      <dsp:nvSpPr>
        <dsp:cNvPr id="0" name=""/>
        <dsp:cNvSpPr/>
      </dsp:nvSpPr>
      <dsp:spPr>
        <a:xfrm>
          <a:off x="2297573" y="1271428"/>
          <a:ext cx="214929" cy="21492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CD9C6B3-4249-4BCC-BB6B-E0F31B1BB7DC}">
      <dsp:nvSpPr>
        <dsp:cNvPr id="0" name=""/>
        <dsp:cNvSpPr/>
      </dsp:nvSpPr>
      <dsp:spPr>
        <a:xfrm>
          <a:off x="1838508" y="1271428"/>
          <a:ext cx="214929" cy="214926"/>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A491588-2A26-41A2-A00D-77269A5CE8F0}">
      <dsp:nvSpPr>
        <dsp:cNvPr id="0" name=""/>
        <dsp:cNvSpPr/>
      </dsp:nvSpPr>
      <dsp:spPr>
        <a:xfrm>
          <a:off x="1379442" y="1271428"/>
          <a:ext cx="214929" cy="214926"/>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1183FCA-506D-4AF8-BA93-9FB032FB826B}">
      <dsp:nvSpPr>
        <dsp:cNvPr id="0" name=""/>
        <dsp:cNvSpPr/>
      </dsp:nvSpPr>
      <dsp:spPr>
        <a:xfrm>
          <a:off x="920377" y="1271428"/>
          <a:ext cx="214929" cy="214926"/>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FFA54B8-9233-4543-BFB5-3D9EB5AEABDB}">
      <dsp:nvSpPr>
        <dsp:cNvPr id="0" name=""/>
        <dsp:cNvSpPr/>
      </dsp:nvSpPr>
      <dsp:spPr>
        <a:xfrm>
          <a:off x="460563" y="1271428"/>
          <a:ext cx="214929" cy="21492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30C3FFF-DDE6-4769-92EE-8D808B1DCB1C}">
      <dsp:nvSpPr>
        <dsp:cNvPr id="0" name=""/>
        <dsp:cNvSpPr/>
      </dsp:nvSpPr>
      <dsp:spPr>
        <a:xfrm>
          <a:off x="1497" y="1271428"/>
          <a:ext cx="214929" cy="21492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A876945-65A5-4A34-A3BB-B9409C1FEBD6}">
      <dsp:nvSpPr>
        <dsp:cNvPr id="0" name=""/>
        <dsp:cNvSpPr/>
      </dsp:nvSpPr>
      <dsp:spPr>
        <a:xfrm>
          <a:off x="0" y="716791"/>
          <a:ext cx="2519243" cy="55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tr-TR" sz="2400" b="1" kern="1200" dirty="0" smtClean="0">
              <a:solidFill>
                <a:schemeClr val="tx1"/>
              </a:solidFill>
              <a:effectLst>
                <a:outerShdw blurRad="38100" dist="38100" dir="2700000" algn="tl">
                  <a:srgbClr val="000000">
                    <a:alpha val="43137"/>
                  </a:srgbClr>
                </a:outerShdw>
              </a:effectLst>
              <a:latin typeface="Cambria" pitchFamily="18" charset="0"/>
            </a:rPr>
            <a:t>Fiziksel yardım</a:t>
          </a:r>
          <a:endParaRPr lang="tr-TR" sz="2400" b="1" kern="1200" dirty="0">
            <a:solidFill>
              <a:schemeClr val="tx1"/>
            </a:solidFill>
            <a:effectLst>
              <a:outerShdw blurRad="38100" dist="38100" dir="2700000" algn="tl">
                <a:srgbClr val="000000">
                  <a:alpha val="43137"/>
                </a:srgbClr>
              </a:outerShdw>
            </a:effectLst>
            <a:latin typeface="Cambria" pitchFamily="18" charset="0"/>
          </a:endParaRPr>
        </a:p>
      </dsp:txBody>
      <dsp:txXfrm>
        <a:off x="0" y="716791"/>
        <a:ext cx="2519243" cy="552869"/>
      </dsp:txXfrm>
    </dsp:sp>
    <dsp:sp modelId="{4ECAD1F9-E651-45CD-BE10-5AF2DB6AA989}">
      <dsp:nvSpPr>
        <dsp:cNvPr id="0" name=""/>
        <dsp:cNvSpPr/>
      </dsp:nvSpPr>
      <dsp:spPr>
        <a:xfrm>
          <a:off x="2126828" y="2557449"/>
          <a:ext cx="429858" cy="430205"/>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64A827C-1574-4318-A31F-43D1F4B4ECCF}">
      <dsp:nvSpPr>
        <dsp:cNvPr id="0" name=""/>
        <dsp:cNvSpPr/>
      </dsp:nvSpPr>
      <dsp:spPr>
        <a:xfrm>
          <a:off x="1701462" y="2664912"/>
          <a:ext cx="214929" cy="21492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769E29-3F8F-48B6-BB4A-A5B7845FD04D}">
      <dsp:nvSpPr>
        <dsp:cNvPr id="0" name=""/>
        <dsp:cNvSpPr/>
      </dsp:nvSpPr>
      <dsp:spPr>
        <a:xfrm>
          <a:off x="1276845" y="2664912"/>
          <a:ext cx="214929" cy="21492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C68EC3F-5891-4081-B2ED-52480E24FE0C}">
      <dsp:nvSpPr>
        <dsp:cNvPr id="0" name=""/>
        <dsp:cNvSpPr/>
      </dsp:nvSpPr>
      <dsp:spPr>
        <a:xfrm>
          <a:off x="851480" y="2664912"/>
          <a:ext cx="214929" cy="214926"/>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BD7969A-D9EE-45E3-8BC7-507170FBD989}">
      <dsp:nvSpPr>
        <dsp:cNvPr id="0" name=""/>
        <dsp:cNvSpPr/>
      </dsp:nvSpPr>
      <dsp:spPr>
        <a:xfrm>
          <a:off x="426863" y="2664912"/>
          <a:ext cx="214929" cy="214926"/>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79C9B26-C714-409C-9063-24770780EF38}">
      <dsp:nvSpPr>
        <dsp:cNvPr id="0" name=""/>
        <dsp:cNvSpPr/>
      </dsp:nvSpPr>
      <dsp:spPr>
        <a:xfrm>
          <a:off x="1497" y="2664912"/>
          <a:ext cx="214929" cy="214926"/>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58D5FCB-81F9-48CB-8261-77971C346B21}">
      <dsp:nvSpPr>
        <dsp:cNvPr id="0" name=""/>
        <dsp:cNvSpPr/>
      </dsp:nvSpPr>
      <dsp:spPr>
        <a:xfrm>
          <a:off x="0" y="2114871"/>
          <a:ext cx="1905158" cy="55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tr-TR" sz="2400" b="1" kern="1200" dirty="0" smtClean="0">
              <a:solidFill>
                <a:schemeClr val="tx1"/>
              </a:solidFill>
              <a:effectLst>
                <a:outerShdw blurRad="38100" dist="38100" dir="2700000" algn="tl">
                  <a:srgbClr val="000000">
                    <a:alpha val="43137"/>
                  </a:srgbClr>
                </a:outerShdw>
              </a:effectLst>
              <a:latin typeface="Cambria" pitchFamily="18" charset="0"/>
            </a:rPr>
            <a:t>Model olma</a:t>
          </a:r>
          <a:endParaRPr lang="tr-TR" sz="2400" b="1" kern="1200" dirty="0">
            <a:solidFill>
              <a:schemeClr val="tx1"/>
            </a:solidFill>
            <a:effectLst>
              <a:outerShdw blurRad="38100" dist="38100" dir="2700000" algn="tl">
                <a:srgbClr val="000000">
                  <a:alpha val="43137"/>
                </a:srgbClr>
              </a:outerShdw>
            </a:effectLst>
            <a:latin typeface="Cambria" pitchFamily="18" charset="0"/>
          </a:endParaRPr>
        </a:p>
      </dsp:txBody>
      <dsp:txXfrm>
        <a:off x="0" y="2114871"/>
        <a:ext cx="1905158" cy="552869"/>
      </dsp:txXfrm>
    </dsp:sp>
    <dsp:sp modelId="{B7FB32CD-81FC-4D17-B0A1-622E8596DB7C}">
      <dsp:nvSpPr>
        <dsp:cNvPr id="0" name=""/>
        <dsp:cNvSpPr/>
      </dsp:nvSpPr>
      <dsp:spPr>
        <a:xfrm>
          <a:off x="2573162" y="3598851"/>
          <a:ext cx="429858" cy="430205"/>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79F313-5A08-412D-8D50-C5D6A0BD706D}">
      <dsp:nvSpPr>
        <dsp:cNvPr id="0" name=""/>
        <dsp:cNvSpPr/>
      </dsp:nvSpPr>
      <dsp:spPr>
        <a:xfrm>
          <a:off x="2297573" y="4036834"/>
          <a:ext cx="214929" cy="214926"/>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F5BB99F-776C-4E31-A1AB-D92767C7566E}">
      <dsp:nvSpPr>
        <dsp:cNvPr id="0" name=""/>
        <dsp:cNvSpPr/>
      </dsp:nvSpPr>
      <dsp:spPr>
        <a:xfrm>
          <a:off x="1838508" y="4036834"/>
          <a:ext cx="214929" cy="214926"/>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776F78A-8B06-4E18-A8AE-4A1E703C05E0}">
      <dsp:nvSpPr>
        <dsp:cNvPr id="0" name=""/>
        <dsp:cNvSpPr/>
      </dsp:nvSpPr>
      <dsp:spPr>
        <a:xfrm>
          <a:off x="1379442" y="4036834"/>
          <a:ext cx="214929" cy="214926"/>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CE66E2-CA7A-46DC-904D-2324BC67FC07}">
      <dsp:nvSpPr>
        <dsp:cNvPr id="0" name=""/>
        <dsp:cNvSpPr/>
      </dsp:nvSpPr>
      <dsp:spPr>
        <a:xfrm>
          <a:off x="920377" y="4036834"/>
          <a:ext cx="214929" cy="21492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01A0E5-BA45-4850-AD29-1A5AF946332C}">
      <dsp:nvSpPr>
        <dsp:cNvPr id="0" name=""/>
        <dsp:cNvSpPr/>
      </dsp:nvSpPr>
      <dsp:spPr>
        <a:xfrm>
          <a:off x="460563" y="4036834"/>
          <a:ext cx="214929" cy="21492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160B0F5-F437-4871-A2E8-614D70B289C3}">
      <dsp:nvSpPr>
        <dsp:cNvPr id="0" name=""/>
        <dsp:cNvSpPr/>
      </dsp:nvSpPr>
      <dsp:spPr>
        <a:xfrm>
          <a:off x="1497" y="4036834"/>
          <a:ext cx="214929" cy="214926"/>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03C70CF-5D87-412A-8341-5CF5B9E3CBFC}">
      <dsp:nvSpPr>
        <dsp:cNvPr id="0" name=""/>
        <dsp:cNvSpPr/>
      </dsp:nvSpPr>
      <dsp:spPr>
        <a:xfrm>
          <a:off x="0" y="3481844"/>
          <a:ext cx="2519243" cy="55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tr-TR" sz="2400" b="1" kern="1200" dirty="0" smtClean="0">
              <a:solidFill>
                <a:schemeClr val="tx1"/>
              </a:solidFill>
              <a:effectLst>
                <a:outerShdw blurRad="38100" dist="38100" dir="2700000" algn="tl">
                  <a:srgbClr val="000000">
                    <a:alpha val="43137"/>
                  </a:srgbClr>
                </a:outerShdw>
              </a:effectLst>
              <a:latin typeface="Cambria" pitchFamily="18" charset="0"/>
            </a:rPr>
            <a:t>Sözel ipucu</a:t>
          </a:r>
          <a:endParaRPr lang="tr-TR" sz="2400" b="1" kern="1200" dirty="0">
            <a:solidFill>
              <a:schemeClr val="tx1"/>
            </a:solidFill>
            <a:effectLst>
              <a:outerShdw blurRad="38100" dist="38100" dir="2700000" algn="tl">
                <a:srgbClr val="000000">
                  <a:alpha val="43137"/>
                </a:srgbClr>
              </a:outerShdw>
            </a:effectLst>
            <a:latin typeface="Cambria" pitchFamily="18" charset="0"/>
          </a:endParaRPr>
        </a:p>
      </dsp:txBody>
      <dsp:txXfrm>
        <a:off x="0" y="3481844"/>
        <a:ext cx="2519243" cy="55286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10F6D-61AD-41D4-B584-A720470B3A8B}">
      <dsp:nvSpPr>
        <dsp:cNvPr id="0" name=""/>
        <dsp:cNvSpPr/>
      </dsp:nvSpPr>
      <dsp:spPr>
        <a:xfrm>
          <a:off x="1708" y="0"/>
          <a:ext cx="2658002" cy="540060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tr-TR" sz="2000" b="1" i="1" kern="1200" dirty="0" smtClean="0">
            <a:effectLst>
              <a:outerShdw blurRad="38100" dist="38100" dir="2700000" algn="tl">
                <a:srgbClr val="000000">
                  <a:alpha val="43137"/>
                </a:srgbClr>
              </a:outerShdw>
            </a:effectLst>
            <a:latin typeface="Cambria" pitchFamily="18" charset="0"/>
          </a:endParaRPr>
        </a:p>
        <a:p>
          <a:pPr lvl="0" algn="ctr" defTabSz="889000">
            <a:lnSpc>
              <a:spcPct val="90000"/>
            </a:lnSpc>
            <a:spcBef>
              <a:spcPct val="0"/>
            </a:spcBef>
            <a:spcAft>
              <a:spcPct val="35000"/>
            </a:spcAft>
          </a:pPr>
          <a:r>
            <a:rPr lang="tr-TR" sz="2000" b="1" i="1" kern="1200" dirty="0" smtClean="0">
              <a:effectLst>
                <a:outerShdw blurRad="38100" dist="38100" dir="2700000" algn="tl">
                  <a:srgbClr val="000000">
                    <a:alpha val="43137"/>
                  </a:srgbClr>
                </a:outerShdw>
              </a:effectLst>
              <a:latin typeface="Cambria" pitchFamily="18" charset="0"/>
            </a:rPr>
            <a:t>Fiziksel yardım;</a:t>
          </a:r>
        </a:p>
        <a:p>
          <a:pPr lvl="0" algn="ctr" defTabSz="889000">
            <a:lnSpc>
              <a:spcPct val="90000"/>
            </a:lnSpc>
            <a:spcBef>
              <a:spcPct val="0"/>
            </a:spcBef>
            <a:spcAft>
              <a:spcPct val="35000"/>
            </a:spcAft>
          </a:pPr>
          <a:r>
            <a:rPr lang="tr-TR" sz="2000" b="0" i="0" kern="1200" dirty="0" smtClean="0">
              <a:effectLst>
                <a:outerShdw blurRad="38100" dist="38100" dir="2700000" algn="tl">
                  <a:srgbClr val="000000">
                    <a:alpha val="43137"/>
                  </a:srgbClr>
                </a:outerShdw>
              </a:effectLst>
              <a:latin typeface="Cambria" pitchFamily="18" charset="0"/>
            </a:rPr>
            <a:t>Öğrencinin beceri yapmasını sağlamak amacıyla, öğretmenin öğrenciyle birlikte beceriyi yapması, elle yardım etmesi, dokunarak yardım etmesi vb.</a:t>
          </a:r>
          <a:endParaRPr lang="tr-TR" sz="2000" b="0" i="0" kern="1200" dirty="0">
            <a:effectLst>
              <a:outerShdw blurRad="38100" dist="38100" dir="2700000" algn="tl">
                <a:srgbClr val="000000">
                  <a:alpha val="43137"/>
                </a:srgbClr>
              </a:outerShdw>
            </a:effectLst>
            <a:latin typeface="Cambria" pitchFamily="18" charset="0"/>
          </a:endParaRPr>
        </a:p>
      </dsp:txBody>
      <dsp:txXfrm>
        <a:off x="1708" y="2160240"/>
        <a:ext cx="2658002" cy="2160240"/>
      </dsp:txXfrm>
    </dsp:sp>
    <dsp:sp modelId="{13EF1FC6-D2D1-48F7-8D06-C56FF4A09BC0}">
      <dsp:nvSpPr>
        <dsp:cNvPr id="0" name=""/>
        <dsp:cNvSpPr/>
      </dsp:nvSpPr>
      <dsp:spPr>
        <a:xfrm>
          <a:off x="431509" y="324036"/>
          <a:ext cx="1798399" cy="1798399"/>
        </a:xfrm>
        <a:prstGeom prst="ellipse">
          <a:avLst/>
        </a:prstGeom>
        <a:blipFill rotWithShape="0">
          <a:blip xmlns:r="http://schemas.openxmlformats.org/officeDocument/2006/relationships" r:embed="rId1"/>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ABD2A33-ABC4-483C-B50D-5EE7F6B6C7C2}">
      <dsp:nvSpPr>
        <dsp:cNvPr id="0" name=""/>
        <dsp:cNvSpPr/>
      </dsp:nvSpPr>
      <dsp:spPr>
        <a:xfrm>
          <a:off x="2739450" y="0"/>
          <a:ext cx="2658002" cy="5400600"/>
        </a:xfrm>
        <a:prstGeom prst="roundRect">
          <a:avLst>
            <a:gd name="adj" fmla="val 10000"/>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i="1" kern="1200" dirty="0" smtClean="0">
              <a:effectLst>
                <a:outerShdw blurRad="38100" dist="38100" dir="2700000" algn="tl">
                  <a:srgbClr val="000000">
                    <a:alpha val="43137"/>
                  </a:srgbClr>
                </a:outerShdw>
              </a:effectLst>
              <a:latin typeface="Cambria" pitchFamily="18" charset="0"/>
            </a:rPr>
            <a:t>Model Olma;</a:t>
          </a:r>
        </a:p>
        <a:p>
          <a:pPr lvl="0" algn="ctr" defTabSz="889000">
            <a:lnSpc>
              <a:spcPct val="90000"/>
            </a:lnSpc>
            <a:spcBef>
              <a:spcPct val="0"/>
            </a:spcBef>
            <a:spcAft>
              <a:spcPct val="35000"/>
            </a:spcAft>
          </a:pPr>
          <a:r>
            <a:rPr lang="tr-TR" sz="2000" b="0" i="0" kern="1200" dirty="0" smtClean="0">
              <a:effectLst>
                <a:outerShdw blurRad="38100" dist="38100" dir="2700000" algn="tl">
                  <a:srgbClr val="000000">
                    <a:alpha val="43137"/>
                  </a:srgbClr>
                </a:outerShdw>
              </a:effectLst>
              <a:latin typeface="Cambria" pitchFamily="18" charset="0"/>
            </a:rPr>
            <a:t>Bir kişinin yaptığı hareketi gözleyerek ve taklit ederek yapma.</a:t>
          </a:r>
          <a:endParaRPr lang="tr-TR" sz="2000" b="0" i="0" kern="1200" dirty="0">
            <a:effectLst>
              <a:outerShdw blurRad="38100" dist="38100" dir="2700000" algn="tl">
                <a:srgbClr val="000000">
                  <a:alpha val="43137"/>
                </a:srgbClr>
              </a:outerShdw>
            </a:effectLst>
            <a:latin typeface="Cambria" pitchFamily="18" charset="0"/>
          </a:endParaRPr>
        </a:p>
      </dsp:txBody>
      <dsp:txXfrm>
        <a:off x="2739450" y="2160240"/>
        <a:ext cx="2658002" cy="2160240"/>
      </dsp:txXfrm>
    </dsp:sp>
    <dsp:sp modelId="{4910B852-BC34-4742-A3B6-9851E17D5BE7}">
      <dsp:nvSpPr>
        <dsp:cNvPr id="0" name=""/>
        <dsp:cNvSpPr/>
      </dsp:nvSpPr>
      <dsp:spPr>
        <a:xfrm>
          <a:off x="3169252" y="324036"/>
          <a:ext cx="1798399" cy="1798399"/>
        </a:xfrm>
        <a:prstGeom prst="ellipse">
          <a:avLst/>
        </a:prstGeom>
        <a:blipFill rotWithShape="0">
          <a:blip xmlns:r="http://schemas.openxmlformats.org/officeDocument/2006/relationships" r:embed="rId2"/>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C75456C-D65E-4408-AF07-000330E77439}">
      <dsp:nvSpPr>
        <dsp:cNvPr id="0" name=""/>
        <dsp:cNvSpPr/>
      </dsp:nvSpPr>
      <dsp:spPr>
        <a:xfrm>
          <a:off x="5477193" y="0"/>
          <a:ext cx="2658002" cy="5400600"/>
        </a:xfrm>
        <a:prstGeom prst="roundRect">
          <a:avLst>
            <a:gd name="adj" fmla="val 10000"/>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i="1" kern="1200" dirty="0" smtClean="0">
              <a:effectLst>
                <a:outerShdw blurRad="38100" dist="38100" dir="2700000" algn="tl">
                  <a:srgbClr val="000000">
                    <a:alpha val="43137"/>
                  </a:srgbClr>
                </a:outerShdw>
              </a:effectLst>
              <a:latin typeface="Cambria" pitchFamily="18" charset="0"/>
            </a:rPr>
            <a:t>Sözel İpucu;</a:t>
          </a:r>
        </a:p>
        <a:p>
          <a:pPr lvl="0" algn="ctr" defTabSz="889000">
            <a:lnSpc>
              <a:spcPct val="90000"/>
            </a:lnSpc>
            <a:spcBef>
              <a:spcPct val="0"/>
            </a:spcBef>
            <a:spcAft>
              <a:spcPct val="35000"/>
            </a:spcAft>
          </a:pPr>
          <a:r>
            <a:rPr lang="tr-TR" sz="2000" b="0" i="0" kern="1200" dirty="0" smtClean="0">
              <a:effectLst>
                <a:outerShdw blurRad="38100" dist="38100" dir="2700000" algn="tl">
                  <a:srgbClr val="000000">
                    <a:alpha val="43137"/>
                  </a:srgbClr>
                </a:outerShdw>
              </a:effectLst>
              <a:latin typeface="Cambria" pitchFamily="18" charset="0"/>
            </a:rPr>
            <a:t>Öğrenciye yapılması istenen davranışı sözel olarak ifade etme. En az yardım etme yoludur.</a:t>
          </a:r>
          <a:endParaRPr lang="tr-TR" sz="2000" b="0" i="0" kern="1200" dirty="0">
            <a:effectLst>
              <a:outerShdw blurRad="38100" dist="38100" dir="2700000" algn="tl">
                <a:srgbClr val="000000">
                  <a:alpha val="43137"/>
                </a:srgbClr>
              </a:outerShdw>
            </a:effectLst>
            <a:latin typeface="Cambria" pitchFamily="18" charset="0"/>
          </a:endParaRPr>
        </a:p>
      </dsp:txBody>
      <dsp:txXfrm>
        <a:off x="5477193" y="2160240"/>
        <a:ext cx="2658002" cy="2160240"/>
      </dsp:txXfrm>
    </dsp:sp>
    <dsp:sp modelId="{7B506585-2A0B-47E0-BE0F-DBE0BD98E568}">
      <dsp:nvSpPr>
        <dsp:cNvPr id="0" name=""/>
        <dsp:cNvSpPr/>
      </dsp:nvSpPr>
      <dsp:spPr>
        <a:xfrm>
          <a:off x="5906994" y="324036"/>
          <a:ext cx="1798399" cy="1798399"/>
        </a:xfrm>
        <a:prstGeom prst="ellipse">
          <a:avLst/>
        </a:prstGeom>
        <a:blipFill rotWithShape="0">
          <a:blip xmlns:r="http://schemas.openxmlformats.org/officeDocument/2006/relationships" r:embed="rId3"/>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9B15255-ADD6-4E36-ABDD-D274225FED44}">
      <dsp:nvSpPr>
        <dsp:cNvPr id="0" name=""/>
        <dsp:cNvSpPr/>
      </dsp:nvSpPr>
      <dsp:spPr>
        <a:xfrm>
          <a:off x="216031" y="4590510"/>
          <a:ext cx="7485951" cy="810090"/>
        </a:xfrm>
        <a:prstGeom prst="leftRightArrow">
          <a:avLst/>
        </a:prstGeom>
        <a:solidFill>
          <a:schemeClr val="accent5">
            <a:tint val="4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CE7D9-F0A3-49A3-9381-126996F6F2BE}">
      <dsp:nvSpPr>
        <dsp:cNvPr id="0" name=""/>
        <dsp:cNvSpPr/>
      </dsp:nvSpPr>
      <dsp:spPr>
        <a:xfrm>
          <a:off x="644346" y="879923"/>
          <a:ext cx="2469172" cy="81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İç Kaynaklı (Kalıtım)</a:t>
          </a:r>
          <a:endParaRPr lang="tr-TR" sz="2000" kern="1200" dirty="0">
            <a:effectLst>
              <a:outerShdw blurRad="38100" dist="38100" dir="2700000" algn="tl">
                <a:srgbClr val="000000">
                  <a:alpha val="43137"/>
                </a:srgbClr>
              </a:outerShdw>
            </a:effectLst>
            <a:latin typeface="Cambria" pitchFamily="18" charset="0"/>
          </a:endParaRPr>
        </a:p>
      </dsp:txBody>
      <dsp:txXfrm>
        <a:off x="644346" y="879923"/>
        <a:ext cx="2469172" cy="813704"/>
      </dsp:txXfrm>
    </dsp:sp>
    <dsp:sp modelId="{A0CD9A1D-2628-475A-9CA6-A0D10561F02F}">
      <dsp:nvSpPr>
        <dsp:cNvPr id="0" name=""/>
        <dsp:cNvSpPr/>
      </dsp:nvSpPr>
      <dsp:spPr>
        <a:xfrm>
          <a:off x="644346" y="2595746"/>
          <a:ext cx="2469172" cy="152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Dış Kaynaklı (Beyinde Meydana Gelen İncinme)</a:t>
          </a:r>
          <a:endParaRPr lang="tr-TR" sz="2000" kern="1200" dirty="0">
            <a:effectLst>
              <a:outerShdw blurRad="38100" dist="38100" dir="2700000" algn="tl">
                <a:srgbClr val="000000">
                  <a:alpha val="43137"/>
                </a:srgbClr>
              </a:outerShdw>
            </a:effectLst>
            <a:latin typeface="Cambria" pitchFamily="18" charset="0"/>
          </a:endParaRPr>
        </a:p>
      </dsp:txBody>
      <dsp:txXfrm>
        <a:off x="644346" y="2595746"/>
        <a:ext cx="2469172" cy="1524485"/>
      </dsp:txXfrm>
    </dsp:sp>
    <dsp:sp modelId="{B0631992-32E9-4854-B9CF-78C30EFE05C1}">
      <dsp:nvSpPr>
        <dsp:cNvPr id="0" name=""/>
        <dsp:cNvSpPr/>
      </dsp:nvSpPr>
      <dsp:spPr>
        <a:xfrm>
          <a:off x="641541" y="632444"/>
          <a:ext cx="196411" cy="196411"/>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158C62-C9DE-4904-A577-F49A5C2B2AAC}">
      <dsp:nvSpPr>
        <dsp:cNvPr id="0" name=""/>
        <dsp:cNvSpPr/>
      </dsp:nvSpPr>
      <dsp:spPr>
        <a:xfrm>
          <a:off x="779029" y="357468"/>
          <a:ext cx="196411" cy="196411"/>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C752A7-D4F2-4E41-BDD2-D8E8B40E6B49}">
      <dsp:nvSpPr>
        <dsp:cNvPr id="0" name=""/>
        <dsp:cNvSpPr/>
      </dsp:nvSpPr>
      <dsp:spPr>
        <a:xfrm>
          <a:off x="1109000" y="412464"/>
          <a:ext cx="308646" cy="30864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FD8EE0-545B-44F8-B19B-1A3CC3943BCE}">
      <dsp:nvSpPr>
        <dsp:cNvPr id="0" name=""/>
        <dsp:cNvSpPr/>
      </dsp:nvSpPr>
      <dsp:spPr>
        <a:xfrm>
          <a:off x="1383976" y="109990"/>
          <a:ext cx="196411" cy="196411"/>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9B12A3-8AF3-4B08-BEE0-675E7B40E1BB}">
      <dsp:nvSpPr>
        <dsp:cNvPr id="0" name=""/>
        <dsp:cNvSpPr/>
      </dsp:nvSpPr>
      <dsp:spPr>
        <a:xfrm>
          <a:off x="1741445" y="0"/>
          <a:ext cx="196411" cy="196411"/>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AAF340-5EB7-4FC1-B99F-401ADCDBE242}">
      <dsp:nvSpPr>
        <dsp:cNvPr id="0" name=""/>
        <dsp:cNvSpPr/>
      </dsp:nvSpPr>
      <dsp:spPr>
        <a:xfrm>
          <a:off x="2181406" y="192483"/>
          <a:ext cx="196411" cy="196411"/>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A9604C-4785-4A7D-A836-54ACB89F2EA0}">
      <dsp:nvSpPr>
        <dsp:cNvPr id="0" name=""/>
        <dsp:cNvSpPr/>
      </dsp:nvSpPr>
      <dsp:spPr>
        <a:xfrm>
          <a:off x="2456382" y="329971"/>
          <a:ext cx="308646" cy="30864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DEFE7B-D519-407D-8627-8BBDC826C1A1}">
      <dsp:nvSpPr>
        <dsp:cNvPr id="0" name=""/>
        <dsp:cNvSpPr/>
      </dsp:nvSpPr>
      <dsp:spPr>
        <a:xfrm>
          <a:off x="2841349" y="632444"/>
          <a:ext cx="196411" cy="196411"/>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893826-BC5D-4646-8AE3-D2804F6FE39A}">
      <dsp:nvSpPr>
        <dsp:cNvPr id="0" name=""/>
        <dsp:cNvSpPr/>
      </dsp:nvSpPr>
      <dsp:spPr>
        <a:xfrm>
          <a:off x="3006335" y="934918"/>
          <a:ext cx="196411" cy="196411"/>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819641-FBAF-408C-8B23-6F37D2C7D794}">
      <dsp:nvSpPr>
        <dsp:cNvPr id="0" name=""/>
        <dsp:cNvSpPr/>
      </dsp:nvSpPr>
      <dsp:spPr>
        <a:xfrm>
          <a:off x="1576459" y="357468"/>
          <a:ext cx="505058" cy="505058"/>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07A7D0-2957-476B-A612-7849C4B0BD79}">
      <dsp:nvSpPr>
        <dsp:cNvPr id="0" name=""/>
        <dsp:cNvSpPr/>
      </dsp:nvSpPr>
      <dsp:spPr>
        <a:xfrm>
          <a:off x="504053" y="1402377"/>
          <a:ext cx="196411" cy="196411"/>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B6979A-28B3-40F2-A1EA-1DC833B457EB}">
      <dsp:nvSpPr>
        <dsp:cNvPr id="0" name=""/>
        <dsp:cNvSpPr/>
      </dsp:nvSpPr>
      <dsp:spPr>
        <a:xfrm>
          <a:off x="669038" y="1649856"/>
          <a:ext cx="308646" cy="30864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98D116-5AFE-43E2-9A69-EF9B6FFD85F0}">
      <dsp:nvSpPr>
        <dsp:cNvPr id="0" name=""/>
        <dsp:cNvSpPr/>
      </dsp:nvSpPr>
      <dsp:spPr>
        <a:xfrm>
          <a:off x="1081502" y="1869837"/>
          <a:ext cx="448940" cy="448940"/>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CB8472-6772-4C43-B49E-18786E838BA1}">
      <dsp:nvSpPr>
        <dsp:cNvPr id="0" name=""/>
        <dsp:cNvSpPr/>
      </dsp:nvSpPr>
      <dsp:spPr>
        <a:xfrm>
          <a:off x="1658952" y="2227305"/>
          <a:ext cx="196411" cy="196411"/>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373470-F27D-4D14-81CA-82F98A39E560}">
      <dsp:nvSpPr>
        <dsp:cNvPr id="0" name=""/>
        <dsp:cNvSpPr/>
      </dsp:nvSpPr>
      <dsp:spPr>
        <a:xfrm>
          <a:off x="1768942" y="1869837"/>
          <a:ext cx="308646" cy="308646"/>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D760A3-1F8D-4D21-84F8-813A8A693E32}">
      <dsp:nvSpPr>
        <dsp:cNvPr id="0" name=""/>
        <dsp:cNvSpPr/>
      </dsp:nvSpPr>
      <dsp:spPr>
        <a:xfrm>
          <a:off x="2043918" y="2254803"/>
          <a:ext cx="196411" cy="196411"/>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5A1789E-F814-4EFC-9F55-BEA754C83076}">
      <dsp:nvSpPr>
        <dsp:cNvPr id="0" name=""/>
        <dsp:cNvSpPr/>
      </dsp:nvSpPr>
      <dsp:spPr>
        <a:xfrm>
          <a:off x="2291397" y="1814841"/>
          <a:ext cx="448940" cy="448940"/>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10A75E-31E8-423B-BCA7-C53E4722B670}">
      <dsp:nvSpPr>
        <dsp:cNvPr id="0" name=""/>
        <dsp:cNvSpPr/>
      </dsp:nvSpPr>
      <dsp:spPr>
        <a:xfrm>
          <a:off x="2896344" y="1704851"/>
          <a:ext cx="308646" cy="30864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AA7A5A-25DC-49BB-8457-04E49158B88C}">
      <dsp:nvSpPr>
        <dsp:cNvPr id="0" name=""/>
        <dsp:cNvSpPr/>
      </dsp:nvSpPr>
      <dsp:spPr>
        <a:xfrm>
          <a:off x="3312369" y="1152130"/>
          <a:ext cx="906451" cy="1730513"/>
        </a:xfrm>
        <a:prstGeom prst="chevron">
          <a:avLst>
            <a:gd name="adj" fmla="val 6231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4425C2-DCBC-4395-860E-28C924A5CB94}">
      <dsp:nvSpPr>
        <dsp:cNvPr id="0" name=""/>
        <dsp:cNvSpPr/>
      </dsp:nvSpPr>
      <dsp:spPr>
        <a:xfrm>
          <a:off x="4032446" y="1152130"/>
          <a:ext cx="906451" cy="1730513"/>
        </a:xfrm>
        <a:prstGeom prst="chevron">
          <a:avLst>
            <a:gd name="adj" fmla="val 6231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7FB40F0-F01A-4069-861A-BEACBF6B8F34}">
      <dsp:nvSpPr>
        <dsp:cNvPr id="0" name=""/>
        <dsp:cNvSpPr/>
      </dsp:nvSpPr>
      <dsp:spPr>
        <a:xfrm>
          <a:off x="5112575" y="864086"/>
          <a:ext cx="2347718" cy="2101318"/>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latin typeface="Cambria" pitchFamily="18" charset="0"/>
            </a:rPr>
            <a:t>Nedenlerine göre sınıflandırma</a:t>
          </a:r>
          <a:endParaRPr lang="tr-TR" sz="2000" b="1" kern="1200" dirty="0">
            <a:effectLst>
              <a:outerShdw blurRad="38100" dist="38100" dir="2700000" algn="tl">
                <a:srgbClr val="000000">
                  <a:alpha val="43137"/>
                </a:srgbClr>
              </a:outerShdw>
            </a:effectLst>
            <a:latin typeface="Cambria" pitchFamily="18" charset="0"/>
          </a:endParaRPr>
        </a:p>
      </dsp:txBody>
      <dsp:txXfrm>
        <a:off x="5456390" y="1171817"/>
        <a:ext cx="1660088" cy="1485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B96BE-C144-4D6B-8562-6526E4E7CE0D}">
      <dsp:nvSpPr>
        <dsp:cNvPr id="0" name=""/>
        <dsp:cNvSpPr/>
      </dsp:nvSpPr>
      <dsp:spPr>
        <a:xfrm>
          <a:off x="0" y="0"/>
          <a:ext cx="5933459" cy="102971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i="1" kern="1200" dirty="0" smtClean="0">
              <a:solidFill>
                <a:schemeClr val="bg1"/>
              </a:solidFill>
              <a:effectLst>
                <a:outerShdw blurRad="38100" dist="38100" dir="2700000" algn="tl">
                  <a:srgbClr val="000000">
                    <a:alpha val="43137"/>
                  </a:srgbClr>
                </a:outerShdw>
              </a:effectLst>
              <a:latin typeface="Cambria" pitchFamily="18" charset="0"/>
            </a:rPr>
            <a:t>Aralıklı desteğe ihtiyaç duyan bireyler</a:t>
          </a:r>
          <a:endParaRPr lang="tr-TR" sz="2400" b="1" kern="1200" dirty="0">
            <a:solidFill>
              <a:schemeClr val="bg1"/>
            </a:solidFill>
            <a:effectLst>
              <a:outerShdw blurRad="38100" dist="38100" dir="2700000" algn="tl">
                <a:srgbClr val="000000">
                  <a:alpha val="43137"/>
                </a:srgbClr>
              </a:outerShdw>
            </a:effectLst>
            <a:latin typeface="Cambria" pitchFamily="18" charset="0"/>
          </a:endParaRPr>
        </a:p>
      </dsp:txBody>
      <dsp:txXfrm>
        <a:off x="30159" y="30159"/>
        <a:ext cx="4735306" cy="969396"/>
      </dsp:txXfrm>
    </dsp:sp>
    <dsp:sp modelId="{D2EE67C9-0329-422A-B0A6-9E40C014CDFB}">
      <dsp:nvSpPr>
        <dsp:cNvPr id="0" name=""/>
        <dsp:cNvSpPr/>
      </dsp:nvSpPr>
      <dsp:spPr>
        <a:xfrm>
          <a:off x="496927" y="1216935"/>
          <a:ext cx="5933459" cy="1029714"/>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i="1" kern="1200" dirty="0" smtClean="0">
              <a:solidFill>
                <a:schemeClr val="bg1"/>
              </a:solidFill>
              <a:effectLst>
                <a:outerShdw blurRad="38100" dist="38100" dir="2700000" algn="tl">
                  <a:srgbClr val="000000">
                    <a:alpha val="43137"/>
                  </a:srgbClr>
                </a:outerShdw>
              </a:effectLst>
              <a:latin typeface="Cambria" pitchFamily="18" charset="0"/>
            </a:rPr>
            <a:t>Sınırlı desteğe ihtiyaç duyan bireyler</a:t>
          </a:r>
          <a:endParaRPr lang="tr-TR" sz="2400" b="1" kern="1200" dirty="0">
            <a:solidFill>
              <a:schemeClr val="bg1"/>
            </a:solidFill>
            <a:effectLst>
              <a:outerShdw blurRad="38100" dist="38100" dir="2700000" algn="tl">
                <a:srgbClr val="000000">
                  <a:alpha val="43137"/>
                </a:srgbClr>
              </a:outerShdw>
            </a:effectLst>
            <a:latin typeface="Cambria" pitchFamily="18" charset="0"/>
          </a:endParaRPr>
        </a:p>
      </dsp:txBody>
      <dsp:txXfrm>
        <a:off x="527086" y="1247094"/>
        <a:ext cx="4706899" cy="969396"/>
      </dsp:txXfrm>
    </dsp:sp>
    <dsp:sp modelId="{3AFE5BF3-A3F0-497A-B325-2A7B1DA39ED7}">
      <dsp:nvSpPr>
        <dsp:cNvPr id="0" name=""/>
        <dsp:cNvSpPr/>
      </dsp:nvSpPr>
      <dsp:spPr>
        <a:xfrm>
          <a:off x="986437" y="2433870"/>
          <a:ext cx="5933459" cy="102971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i="1" kern="1200" dirty="0" smtClean="0">
              <a:solidFill>
                <a:schemeClr val="bg1"/>
              </a:solidFill>
              <a:effectLst>
                <a:outerShdw blurRad="38100" dist="38100" dir="2700000" algn="tl">
                  <a:srgbClr val="000000">
                    <a:alpha val="43137"/>
                  </a:srgbClr>
                </a:outerShdw>
              </a:effectLst>
              <a:latin typeface="Cambria" pitchFamily="18" charset="0"/>
            </a:rPr>
            <a:t>Kapsamlı desteğe ihtiyaç duyan bireyler</a:t>
          </a:r>
          <a:endParaRPr lang="tr-TR" sz="2400" b="1" kern="1200" dirty="0">
            <a:solidFill>
              <a:schemeClr val="bg1"/>
            </a:solidFill>
            <a:effectLst>
              <a:outerShdw blurRad="38100" dist="38100" dir="2700000" algn="tl">
                <a:srgbClr val="000000">
                  <a:alpha val="43137"/>
                </a:srgbClr>
              </a:outerShdw>
            </a:effectLst>
            <a:latin typeface="Cambria" pitchFamily="18" charset="0"/>
          </a:endParaRPr>
        </a:p>
      </dsp:txBody>
      <dsp:txXfrm>
        <a:off x="1016596" y="2464029"/>
        <a:ext cx="4714316" cy="969396"/>
      </dsp:txXfrm>
    </dsp:sp>
    <dsp:sp modelId="{FC49BB6F-73A9-4D7F-B304-BC747A58D022}">
      <dsp:nvSpPr>
        <dsp:cNvPr id="0" name=""/>
        <dsp:cNvSpPr/>
      </dsp:nvSpPr>
      <dsp:spPr>
        <a:xfrm>
          <a:off x="1483364" y="3650805"/>
          <a:ext cx="5933459" cy="1029714"/>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i="1" kern="1200" dirty="0" smtClean="0">
              <a:solidFill>
                <a:schemeClr val="bg1"/>
              </a:solidFill>
              <a:effectLst>
                <a:outerShdw blurRad="38100" dist="38100" dir="2700000" algn="tl">
                  <a:srgbClr val="000000">
                    <a:alpha val="43137"/>
                  </a:srgbClr>
                </a:outerShdw>
              </a:effectLst>
              <a:latin typeface="Cambria" pitchFamily="18" charset="0"/>
            </a:rPr>
            <a:t>Yaygın desteğe ihtiyaç duyan bireyler </a:t>
          </a:r>
          <a:endParaRPr lang="tr-TR" sz="2400" b="1" kern="1200" dirty="0">
            <a:solidFill>
              <a:schemeClr val="bg1"/>
            </a:solidFill>
            <a:effectLst>
              <a:outerShdw blurRad="38100" dist="38100" dir="2700000" algn="tl">
                <a:srgbClr val="000000">
                  <a:alpha val="43137"/>
                </a:srgbClr>
              </a:outerShdw>
            </a:effectLst>
            <a:latin typeface="Cambria" pitchFamily="18" charset="0"/>
          </a:endParaRPr>
        </a:p>
      </dsp:txBody>
      <dsp:txXfrm>
        <a:off x="1513523" y="3680964"/>
        <a:ext cx="4706899" cy="969396"/>
      </dsp:txXfrm>
    </dsp:sp>
    <dsp:sp modelId="{517BFDEF-0CB8-47D5-B5E0-C8B3366BF678}">
      <dsp:nvSpPr>
        <dsp:cNvPr id="0" name=""/>
        <dsp:cNvSpPr/>
      </dsp:nvSpPr>
      <dsp:spPr>
        <a:xfrm>
          <a:off x="5264144" y="788667"/>
          <a:ext cx="669314" cy="66931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solidFill>
              <a:schemeClr val="bg1"/>
            </a:solidFill>
            <a:effectLst>
              <a:outerShdw blurRad="38100" dist="38100" dir="2700000" algn="tl">
                <a:srgbClr val="000000">
                  <a:alpha val="43137"/>
                </a:srgbClr>
              </a:outerShdw>
            </a:effectLst>
            <a:latin typeface="Cambria" pitchFamily="18" charset="0"/>
          </a:endParaRPr>
        </a:p>
      </dsp:txBody>
      <dsp:txXfrm>
        <a:off x="5414740" y="788667"/>
        <a:ext cx="368122" cy="503659"/>
      </dsp:txXfrm>
    </dsp:sp>
    <dsp:sp modelId="{80070B76-15CD-4AB8-837B-FE61F92086D7}">
      <dsp:nvSpPr>
        <dsp:cNvPr id="0" name=""/>
        <dsp:cNvSpPr/>
      </dsp:nvSpPr>
      <dsp:spPr>
        <a:xfrm>
          <a:off x="5761072" y="2005602"/>
          <a:ext cx="669314" cy="669314"/>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solidFill>
              <a:schemeClr val="bg1"/>
            </a:solidFill>
            <a:effectLst>
              <a:outerShdw blurRad="38100" dist="38100" dir="2700000" algn="tl">
                <a:srgbClr val="000000">
                  <a:alpha val="43137"/>
                </a:srgbClr>
              </a:outerShdw>
            </a:effectLst>
            <a:latin typeface="Cambria" pitchFamily="18" charset="0"/>
          </a:endParaRPr>
        </a:p>
      </dsp:txBody>
      <dsp:txXfrm>
        <a:off x="5911668" y="2005602"/>
        <a:ext cx="368122" cy="503659"/>
      </dsp:txXfrm>
    </dsp:sp>
    <dsp:sp modelId="{1DF5ADE6-78F2-4B53-A801-86421CDC11DB}">
      <dsp:nvSpPr>
        <dsp:cNvPr id="0" name=""/>
        <dsp:cNvSpPr/>
      </dsp:nvSpPr>
      <dsp:spPr>
        <a:xfrm>
          <a:off x="6250582" y="3222538"/>
          <a:ext cx="669314" cy="669314"/>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solidFill>
              <a:schemeClr val="bg1"/>
            </a:solidFill>
            <a:effectLst>
              <a:outerShdw blurRad="38100" dist="38100" dir="2700000" algn="tl">
                <a:srgbClr val="000000">
                  <a:alpha val="43137"/>
                </a:srgbClr>
              </a:outerShdw>
            </a:effectLst>
            <a:latin typeface="Cambria" pitchFamily="18" charset="0"/>
          </a:endParaRPr>
        </a:p>
      </dsp:txBody>
      <dsp:txXfrm>
        <a:off x="6401178" y="3222538"/>
        <a:ext cx="368122" cy="503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3FD84-8372-46D8-B61A-A592DDEC51CD}">
      <dsp:nvSpPr>
        <dsp:cNvPr id="0" name=""/>
        <dsp:cNvSpPr/>
      </dsp:nvSpPr>
      <dsp:spPr>
        <a:xfrm>
          <a:off x="-5698147" y="-872376"/>
          <a:ext cx="6785312" cy="6785312"/>
        </a:xfrm>
        <a:prstGeom prst="blockArc">
          <a:avLst>
            <a:gd name="adj1" fmla="val 18900000"/>
            <a:gd name="adj2" fmla="val 2700000"/>
            <a:gd name="adj3" fmla="val 318"/>
          </a:avLst>
        </a:prstGeom>
        <a:noFill/>
        <a:ln w="15875" cap="rnd"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40773C7-EA10-4A39-A813-70E4A45E3ADE}">
      <dsp:nvSpPr>
        <dsp:cNvPr id="0" name=""/>
        <dsp:cNvSpPr/>
      </dsp:nvSpPr>
      <dsp:spPr>
        <a:xfrm>
          <a:off x="699629" y="504056"/>
          <a:ext cx="7727754" cy="1008112"/>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89" tIns="71120" rIns="71120" bIns="71120" numCol="1" spcCol="1270" anchor="ctr" anchorCtr="0">
          <a:noAutofit/>
        </a:bodyPr>
        <a:lstStyle/>
        <a:p>
          <a:pPr lvl="0" algn="l" defTabSz="1244600">
            <a:lnSpc>
              <a:spcPct val="90000"/>
            </a:lnSpc>
            <a:spcBef>
              <a:spcPct val="0"/>
            </a:spcBef>
            <a:spcAft>
              <a:spcPct val="35000"/>
            </a:spcAft>
          </a:pPr>
          <a:r>
            <a:rPr lang="tr-TR" sz="2800" kern="1200" dirty="0" smtClean="0">
              <a:effectLst>
                <a:outerShdw blurRad="38100" dist="38100" dir="2700000" algn="tl">
                  <a:srgbClr val="000000">
                    <a:alpha val="43137"/>
                  </a:srgbClr>
                </a:outerShdw>
              </a:effectLst>
              <a:latin typeface="Cambria" pitchFamily="18" charset="0"/>
            </a:rPr>
            <a:t>Doğum öncesi nedenler </a:t>
          </a:r>
          <a:endParaRPr lang="tr-TR" sz="2800" kern="1200" dirty="0">
            <a:effectLst>
              <a:outerShdw blurRad="38100" dist="38100" dir="2700000" algn="tl">
                <a:srgbClr val="000000">
                  <a:alpha val="43137"/>
                </a:srgbClr>
              </a:outerShdw>
            </a:effectLst>
            <a:latin typeface="Cambria" pitchFamily="18" charset="0"/>
          </a:endParaRPr>
        </a:p>
      </dsp:txBody>
      <dsp:txXfrm>
        <a:off x="699629" y="504056"/>
        <a:ext cx="7727754" cy="1008112"/>
      </dsp:txXfrm>
    </dsp:sp>
    <dsp:sp modelId="{31721375-7C16-465D-9D84-F4754DF46659}">
      <dsp:nvSpPr>
        <dsp:cNvPr id="0" name=""/>
        <dsp:cNvSpPr/>
      </dsp:nvSpPr>
      <dsp:spPr>
        <a:xfrm>
          <a:off x="69559" y="378042"/>
          <a:ext cx="1260140" cy="1260140"/>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54DA5264-9C14-4603-8813-12CB72687FCE}">
      <dsp:nvSpPr>
        <dsp:cNvPr id="0" name=""/>
        <dsp:cNvSpPr/>
      </dsp:nvSpPr>
      <dsp:spPr>
        <a:xfrm>
          <a:off x="1066078" y="2016224"/>
          <a:ext cx="7361305" cy="1008112"/>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89" tIns="71120" rIns="71120" bIns="71120" numCol="1" spcCol="1270" anchor="ctr" anchorCtr="0">
          <a:noAutofit/>
        </a:bodyPr>
        <a:lstStyle/>
        <a:p>
          <a:pPr lvl="0" algn="l" defTabSz="1244600">
            <a:lnSpc>
              <a:spcPct val="90000"/>
            </a:lnSpc>
            <a:spcBef>
              <a:spcPct val="0"/>
            </a:spcBef>
            <a:spcAft>
              <a:spcPct val="35000"/>
            </a:spcAft>
          </a:pPr>
          <a:r>
            <a:rPr lang="tr-TR" sz="2800" kern="1200" dirty="0" smtClean="0">
              <a:effectLst>
                <a:outerShdw blurRad="38100" dist="38100" dir="2700000" algn="tl">
                  <a:srgbClr val="000000">
                    <a:alpha val="43137"/>
                  </a:srgbClr>
                </a:outerShdw>
              </a:effectLst>
              <a:latin typeface="Cambria" pitchFamily="18" charset="0"/>
            </a:rPr>
            <a:t>Doğum anı nedenler</a:t>
          </a:r>
          <a:endParaRPr lang="tr-TR" sz="2800" kern="1200" dirty="0">
            <a:effectLst>
              <a:outerShdw blurRad="38100" dist="38100" dir="2700000" algn="tl">
                <a:srgbClr val="000000">
                  <a:alpha val="43137"/>
                </a:srgbClr>
              </a:outerShdw>
            </a:effectLst>
            <a:latin typeface="Cambria" pitchFamily="18" charset="0"/>
          </a:endParaRPr>
        </a:p>
      </dsp:txBody>
      <dsp:txXfrm>
        <a:off x="1066078" y="2016224"/>
        <a:ext cx="7361305" cy="1008112"/>
      </dsp:txXfrm>
    </dsp:sp>
    <dsp:sp modelId="{B41D706C-A1E0-4949-95F2-CE5FF9B8EDF4}">
      <dsp:nvSpPr>
        <dsp:cNvPr id="0" name=""/>
        <dsp:cNvSpPr/>
      </dsp:nvSpPr>
      <dsp:spPr>
        <a:xfrm>
          <a:off x="436008" y="1890209"/>
          <a:ext cx="1260140" cy="1260140"/>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61DD601-D2A9-4A61-A3AE-B2B89865915C}">
      <dsp:nvSpPr>
        <dsp:cNvPr id="0" name=""/>
        <dsp:cNvSpPr/>
      </dsp:nvSpPr>
      <dsp:spPr>
        <a:xfrm>
          <a:off x="746884" y="3598652"/>
          <a:ext cx="7633244" cy="867591"/>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89" tIns="71120" rIns="71120" bIns="71120" numCol="1" spcCol="1270" anchor="ctr" anchorCtr="0">
          <a:noAutofit/>
        </a:bodyPr>
        <a:lstStyle/>
        <a:p>
          <a:pPr lvl="0" algn="l" defTabSz="1244600">
            <a:lnSpc>
              <a:spcPct val="90000"/>
            </a:lnSpc>
            <a:spcBef>
              <a:spcPct val="0"/>
            </a:spcBef>
            <a:spcAft>
              <a:spcPct val="35000"/>
            </a:spcAft>
          </a:pPr>
          <a:r>
            <a:rPr lang="tr-TR" sz="2800" kern="1200" dirty="0" smtClean="0">
              <a:effectLst>
                <a:outerShdw blurRad="38100" dist="38100" dir="2700000" algn="tl">
                  <a:srgbClr val="000000">
                    <a:alpha val="43137"/>
                  </a:srgbClr>
                </a:outerShdw>
              </a:effectLst>
              <a:latin typeface="Cambria" pitchFamily="18" charset="0"/>
            </a:rPr>
            <a:t>Doğum sonrası nedenler</a:t>
          </a:r>
          <a:endParaRPr lang="tr-TR" sz="2800" kern="1200" dirty="0">
            <a:effectLst>
              <a:outerShdw blurRad="38100" dist="38100" dir="2700000" algn="tl">
                <a:srgbClr val="000000">
                  <a:alpha val="43137"/>
                </a:srgbClr>
              </a:outerShdw>
            </a:effectLst>
            <a:latin typeface="Cambria" pitchFamily="18" charset="0"/>
          </a:endParaRPr>
        </a:p>
      </dsp:txBody>
      <dsp:txXfrm>
        <a:off x="746884" y="3598652"/>
        <a:ext cx="7633244" cy="867591"/>
      </dsp:txXfrm>
    </dsp:sp>
    <dsp:sp modelId="{BF127713-9ACA-45D9-90AB-236B391A60D7}">
      <dsp:nvSpPr>
        <dsp:cNvPr id="0" name=""/>
        <dsp:cNvSpPr/>
      </dsp:nvSpPr>
      <dsp:spPr>
        <a:xfrm>
          <a:off x="69559" y="3402378"/>
          <a:ext cx="1260140" cy="1260140"/>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FB6C5-2E69-4F0C-92E5-3BEBA89C6B7A}">
      <dsp:nvSpPr>
        <dsp:cNvPr id="0" name=""/>
        <dsp:cNvSpPr/>
      </dsp:nvSpPr>
      <dsp:spPr>
        <a:xfrm>
          <a:off x="523840" y="158379"/>
          <a:ext cx="3482340" cy="1088231"/>
        </a:xfrm>
        <a:prstGeom prst="rect">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37095" tIns="106680" rIns="106680" bIns="106680" numCol="1" spcCol="1270" anchor="ctr" anchorCtr="0">
          <a:noAutofit/>
        </a:bodyPr>
        <a:lstStyle/>
        <a:p>
          <a:pPr lvl="0" algn="l" defTabSz="1244600">
            <a:lnSpc>
              <a:spcPct val="90000"/>
            </a:lnSpc>
            <a:spcBef>
              <a:spcPct val="0"/>
            </a:spcBef>
            <a:spcAft>
              <a:spcPct val="35000"/>
            </a:spcAft>
          </a:pPr>
          <a:r>
            <a:rPr lang="tr-TR" sz="2800" kern="1200" dirty="0" err="1" smtClean="0">
              <a:effectLst>
                <a:outerShdw blurRad="38100" dist="38100" dir="2700000" algn="tl">
                  <a:srgbClr val="000000">
                    <a:alpha val="43137"/>
                  </a:srgbClr>
                </a:outerShdw>
              </a:effectLst>
              <a:latin typeface="Cambria" pitchFamily="18" charset="0"/>
            </a:rPr>
            <a:t>Kromozomal</a:t>
          </a:r>
          <a:r>
            <a:rPr lang="tr-TR" sz="2800" kern="1200" dirty="0" smtClean="0">
              <a:effectLst>
                <a:outerShdw blurRad="38100" dist="38100" dir="2700000" algn="tl">
                  <a:srgbClr val="000000">
                    <a:alpha val="43137"/>
                  </a:srgbClr>
                </a:outerShdw>
              </a:effectLst>
              <a:latin typeface="Cambria" pitchFamily="18" charset="0"/>
            </a:rPr>
            <a:t> Bozukluklar</a:t>
          </a:r>
          <a:endParaRPr lang="tr-TR" sz="2800" kern="1200" dirty="0">
            <a:effectLst>
              <a:outerShdw blurRad="38100" dist="38100" dir="2700000" algn="tl">
                <a:srgbClr val="000000">
                  <a:alpha val="43137"/>
                </a:srgbClr>
              </a:outerShdw>
            </a:effectLst>
            <a:latin typeface="Cambria" pitchFamily="18" charset="0"/>
          </a:endParaRPr>
        </a:p>
      </dsp:txBody>
      <dsp:txXfrm>
        <a:off x="523840" y="158379"/>
        <a:ext cx="3482340" cy="1088231"/>
      </dsp:txXfrm>
    </dsp:sp>
    <dsp:sp modelId="{F018E462-EF5B-4103-99A4-FFC39F061522}">
      <dsp:nvSpPr>
        <dsp:cNvPr id="0" name=""/>
        <dsp:cNvSpPr/>
      </dsp:nvSpPr>
      <dsp:spPr>
        <a:xfrm>
          <a:off x="378742" y="1190"/>
          <a:ext cx="761762" cy="1142643"/>
        </a:xfrm>
        <a:prstGeom prst="rect">
          <a:avLst/>
        </a:prstGeom>
        <a:blipFill rotWithShape="0">
          <a:blip xmlns:r="http://schemas.openxmlformats.org/officeDocument/2006/relationships" r:embed="rId1"/>
          <a:stretch>
            <a:fillRect/>
          </a:stretch>
        </a:blip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91AE-FAB1-4434-BBF4-287FAF998259}">
      <dsp:nvSpPr>
        <dsp:cNvPr id="0" name=""/>
        <dsp:cNvSpPr/>
      </dsp:nvSpPr>
      <dsp:spPr>
        <a:xfrm>
          <a:off x="4275820" y="158379"/>
          <a:ext cx="3482340" cy="1088231"/>
        </a:xfrm>
        <a:prstGeom prst="rect">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37095" tIns="114300" rIns="114300" bIns="114300" numCol="1" spcCol="1270" anchor="ctr" anchorCtr="0">
          <a:noAutofit/>
        </a:bodyPr>
        <a:lstStyle/>
        <a:p>
          <a:pPr lvl="0" algn="l" defTabSz="1333500">
            <a:lnSpc>
              <a:spcPct val="90000"/>
            </a:lnSpc>
            <a:spcBef>
              <a:spcPct val="0"/>
            </a:spcBef>
            <a:spcAft>
              <a:spcPct val="35000"/>
            </a:spcAft>
          </a:pPr>
          <a:r>
            <a:rPr lang="tr-TR" sz="3000" kern="1200" dirty="0" smtClean="0">
              <a:effectLst>
                <a:outerShdw blurRad="38100" dist="38100" dir="2700000" algn="tl">
                  <a:srgbClr val="000000">
                    <a:alpha val="43137"/>
                  </a:srgbClr>
                </a:outerShdw>
              </a:effectLst>
              <a:latin typeface="Cambria" pitchFamily="18" charset="0"/>
            </a:rPr>
            <a:t>Çevresel Etkiler</a:t>
          </a:r>
          <a:endParaRPr lang="tr-TR" sz="3000" kern="1200" dirty="0">
            <a:effectLst>
              <a:outerShdw blurRad="38100" dist="38100" dir="2700000" algn="tl">
                <a:srgbClr val="000000">
                  <a:alpha val="43137"/>
                </a:srgbClr>
              </a:outerShdw>
            </a:effectLst>
            <a:latin typeface="Cambria" pitchFamily="18" charset="0"/>
          </a:endParaRPr>
        </a:p>
      </dsp:txBody>
      <dsp:txXfrm>
        <a:off x="4275820" y="158379"/>
        <a:ext cx="3482340" cy="1088231"/>
      </dsp:txXfrm>
    </dsp:sp>
    <dsp:sp modelId="{24887EE9-9FD0-4C3A-8247-87EFD84CC41B}">
      <dsp:nvSpPr>
        <dsp:cNvPr id="0" name=""/>
        <dsp:cNvSpPr/>
      </dsp:nvSpPr>
      <dsp:spPr>
        <a:xfrm>
          <a:off x="4130723" y="1190"/>
          <a:ext cx="761762" cy="1142643"/>
        </a:xfrm>
        <a:prstGeom prst="rect">
          <a:avLst/>
        </a:prstGeom>
        <a:blipFill rotWithShape="0">
          <a:blip xmlns:r="http://schemas.openxmlformats.org/officeDocument/2006/relationships" r:embed="rId2"/>
          <a:stretch>
            <a:fillRect/>
          </a:stretch>
        </a:blip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E2E7A-A386-46E3-9722-ACF41B1939A8}">
      <dsp:nvSpPr>
        <dsp:cNvPr id="0" name=""/>
        <dsp:cNvSpPr/>
      </dsp:nvSpPr>
      <dsp:spPr>
        <a:xfrm>
          <a:off x="585764" y="1529162"/>
          <a:ext cx="3380913" cy="1056535"/>
        </a:xfrm>
        <a:prstGeom prst="rect">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15627" tIns="114300" rIns="114300" bIns="114300" numCol="1" spcCol="1270" anchor="ctr" anchorCtr="0">
          <a:noAutofit/>
        </a:bodyPr>
        <a:lstStyle/>
        <a:p>
          <a:pPr lvl="0" algn="l" defTabSz="1333500">
            <a:lnSpc>
              <a:spcPct val="90000"/>
            </a:lnSpc>
            <a:spcBef>
              <a:spcPct val="0"/>
            </a:spcBef>
            <a:spcAft>
              <a:spcPct val="35000"/>
            </a:spcAft>
          </a:pPr>
          <a:r>
            <a:rPr lang="tr-TR" sz="3000" kern="1200" dirty="0" smtClean="0">
              <a:effectLst>
                <a:outerShdw blurRad="38100" dist="38100" dir="2700000" algn="tl">
                  <a:srgbClr val="000000">
                    <a:alpha val="43137"/>
                  </a:srgbClr>
                </a:outerShdw>
              </a:effectLst>
              <a:latin typeface="Cambria" pitchFamily="18" charset="0"/>
            </a:rPr>
            <a:t>Metabolizma Sorunları</a:t>
          </a:r>
          <a:endParaRPr lang="tr-TR" sz="3000" kern="1200" dirty="0">
            <a:effectLst>
              <a:outerShdw blurRad="38100" dist="38100" dir="2700000" algn="tl">
                <a:srgbClr val="000000">
                  <a:alpha val="43137"/>
                </a:srgbClr>
              </a:outerShdw>
            </a:effectLst>
            <a:latin typeface="Cambria" pitchFamily="18" charset="0"/>
          </a:endParaRPr>
        </a:p>
      </dsp:txBody>
      <dsp:txXfrm>
        <a:off x="585764" y="1529162"/>
        <a:ext cx="3380913" cy="1056535"/>
      </dsp:txXfrm>
    </dsp:sp>
    <dsp:sp modelId="{B910F4FF-9B8F-4188-B18F-D3165FD9EAC2}">
      <dsp:nvSpPr>
        <dsp:cNvPr id="0" name=""/>
        <dsp:cNvSpPr/>
      </dsp:nvSpPr>
      <dsp:spPr>
        <a:xfrm>
          <a:off x="444892" y="1376552"/>
          <a:ext cx="739574" cy="1109362"/>
        </a:xfrm>
        <a:prstGeom prst="rect">
          <a:avLst/>
        </a:prstGeom>
        <a:blipFill rotWithShape="0">
          <a:blip xmlns:r="http://schemas.openxmlformats.org/officeDocument/2006/relationships" r:embed="rId3"/>
          <a:stretch>
            <a:fillRect/>
          </a:stretch>
        </a:blip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7A786-8918-44A8-B4E4-6CD61A24228B}">
      <dsp:nvSpPr>
        <dsp:cNvPr id="0" name=""/>
        <dsp:cNvSpPr/>
      </dsp:nvSpPr>
      <dsp:spPr>
        <a:xfrm>
          <a:off x="4209670" y="1502866"/>
          <a:ext cx="3482340" cy="1088231"/>
        </a:xfrm>
        <a:prstGeom prst="rect">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37095"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effectLst>
                <a:outerShdw blurRad="38100" dist="38100" dir="2700000" algn="tl">
                  <a:srgbClr val="000000">
                    <a:alpha val="43137"/>
                  </a:srgbClr>
                </a:outerShdw>
              </a:effectLst>
              <a:latin typeface="Cambria" pitchFamily="18" charset="0"/>
            </a:rPr>
            <a:t>Beyin Gelişimiyle İlgili Sorunlar</a:t>
          </a:r>
          <a:endParaRPr lang="tr-TR" sz="2800" kern="1200" dirty="0">
            <a:effectLst>
              <a:outerShdw blurRad="38100" dist="38100" dir="2700000" algn="tl">
                <a:srgbClr val="000000">
                  <a:alpha val="43137"/>
                </a:srgbClr>
              </a:outerShdw>
            </a:effectLst>
            <a:latin typeface="Cambria" pitchFamily="18" charset="0"/>
          </a:endParaRPr>
        </a:p>
      </dsp:txBody>
      <dsp:txXfrm>
        <a:off x="4209670" y="1502866"/>
        <a:ext cx="3482340" cy="1088231"/>
      </dsp:txXfrm>
    </dsp:sp>
    <dsp:sp modelId="{443166EB-BF9E-4804-974B-AD8F4607463B}">
      <dsp:nvSpPr>
        <dsp:cNvPr id="0" name=""/>
        <dsp:cNvSpPr/>
      </dsp:nvSpPr>
      <dsp:spPr>
        <a:xfrm>
          <a:off x="4091219" y="1371152"/>
          <a:ext cx="708469" cy="1091692"/>
        </a:xfrm>
        <a:prstGeom prst="rect">
          <a:avLst/>
        </a:prstGeom>
        <a:blipFill rotWithShape="0">
          <a:blip xmlns:r="http://schemas.openxmlformats.org/officeDocument/2006/relationships" r:embed="rId4"/>
          <a:stretch>
            <a:fillRect/>
          </a:stretch>
        </a:blip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A94B-6854-4124-A2C9-D0FF561FA989}">
      <dsp:nvSpPr>
        <dsp:cNvPr id="0" name=""/>
        <dsp:cNvSpPr/>
      </dsp:nvSpPr>
      <dsp:spPr>
        <a:xfrm>
          <a:off x="-5210386" y="-798064"/>
          <a:ext cx="6204640" cy="6204640"/>
        </a:xfrm>
        <a:prstGeom prst="blockArc">
          <a:avLst>
            <a:gd name="adj1" fmla="val 18900000"/>
            <a:gd name="adj2" fmla="val 2700000"/>
            <a:gd name="adj3" fmla="val 348"/>
          </a:avLst>
        </a:prstGeom>
        <a:noFill/>
        <a:ln w="15875"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00B68-0FAB-49C8-ADB9-ACAC7564A743}">
      <dsp:nvSpPr>
        <dsp:cNvPr id="0" name=""/>
        <dsp:cNvSpPr/>
      </dsp:nvSpPr>
      <dsp:spPr>
        <a:xfrm>
          <a:off x="520572" y="354302"/>
          <a:ext cx="7624552" cy="708973"/>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2748" tIns="45720" rIns="45720" bIns="45720" numCol="1" spcCol="1270" anchor="ctr" anchorCtr="0">
          <a:noAutofit/>
        </a:bodyPr>
        <a:lstStyle/>
        <a:p>
          <a:pPr lvl="0" algn="l" defTabSz="800100">
            <a:lnSpc>
              <a:spcPct val="90000"/>
            </a:lnSpc>
            <a:spcBef>
              <a:spcPct val="0"/>
            </a:spcBef>
            <a:spcAft>
              <a:spcPct val="35000"/>
            </a:spcAft>
          </a:pPr>
          <a:r>
            <a:rPr lang="tr-TR" sz="1800" kern="1200" dirty="0" err="1" smtClean="0">
              <a:solidFill>
                <a:schemeClr val="bg1"/>
              </a:solidFill>
              <a:effectLst>
                <a:outerShdw blurRad="38100" dist="38100" dir="2700000" algn="tl">
                  <a:srgbClr val="000000">
                    <a:alpha val="43137"/>
                  </a:srgbClr>
                </a:outerShdw>
              </a:effectLst>
              <a:latin typeface="Cambria" pitchFamily="18" charset="0"/>
            </a:rPr>
            <a:t>Down</a:t>
          </a:r>
          <a:r>
            <a:rPr lang="tr-TR" sz="1800" kern="1200" dirty="0" smtClean="0">
              <a:solidFill>
                <a:schemeClr val="bg1"/>
              </a:solidFill>
              <a:effectLst>
                <a:outerShdw blurRad="38100" dist="38100" dir="2700000" algn="tl">
                  <a:srgbClr val="000000">
                    <a:alpha val="43137"/>
                  </a:srgbClr>
                </a:outerShdw>
              </a:effectLst>
              <a:latin typeface="Cambria" pitchFamily="18" charset="0"/>
            </a:rPr>
            <a:t> sendromunda kromozom sayısı 46 yerine 47’dir. </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a:off x="520572" y="354302"/>
        <a:ext cx="7624552" cy="708973"/>
      </dsp:txXfrm>
    </dsp:sp>
    <dsp:sp modelId="{1789AD11-648A-429E-A833-77E6426382DA}">
      <dsp:nvSpPr>
        <dsp:cNvPr id="0" name=""/>
        <dsp:cNvSpPr/>
      </dsp:nvSpPr>
      <dsp:spPr>
        <a:xfrm>
          <a:off x="77464" y="265680"/>
          <a:ext cx="886216" cy="886216"/>
        </a:xfrm>
        <a:prstGeom prst="flowChartMerge">
          <a:avLst/>
        </a:prstGeom>
        <a:gradFill rotWithShape="0">
          <a:gsLst>
            <a:gs pos="0">
              <a:srgbClr val="FFEFD1"/>
            </a:gs>
            <a:gs pos="64999">
              <a:srgbClr val="F0EBD5"/>
            </a:gs>
            <a:gs pos="100000">
              <a:srgbClr val="D1C39F"/>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F8982AB-CBA1-407A-A1DB-673FA60DC96B}">
      <dsp:nvSpPr>
        <dsp:cNvPr id="0" name=""/>
        <dsp:cNvSpPr/>
      </dsp:nvSpPr>
      <dsp:spPr>
        <a:xfrm>
          <a:off x="927043" y="1417946"/>
          <a:ext cx="7218081" cy="708973"/>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2748"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 Nedenleri kesin olarak bilinmemekle beraber annenin yaşı ilerledikçe </a:t>
          </a:r>
          <a:r>
            <a:rPr lang="tr-TR" sz="1800" kern="1200" dirty="0" err="1" smtClean="0">
              <a:solidFill>
                <a:schemeClr val="bg1"/>
              </a:solidFill>
              <a:effectLst>
                <a:outerShdw blurRad="38100" dist="38100" dir="2700000" algn="tl">
                  <a:srgbClr val="000000">
                    <a:alpha val="43137"/>
                  </a:srgbClr>
                </a:outerShdw>
              </a:effectLst>
              <a:latin typeface="Cambria" pitchFamily="18" charset="0"/>
            </a:rPr>
            <a:t>Down</a:t>
          </a:r>
          <a:r>
            <a:rPr lang="tr-TR" sz="1800" kern="1200" dirty="0" smtClean="0">
              <a:solidFill>
                <a:schemeClr val="bg1"/>
              </a:solidFill>
              <a:effectLst>
                <a:outerShdw blurRad="38100" dist="38100" dir="2700000" algn="tl">
                  <a:srgbClr val="000000">
                    <a:alpha val="43137"/>
                  </a:srgbClr>
                </a:outerShdw>
              </a:effectLst>
              <a:latin typeface="Cambria" pitchFamily="18" charset="0"/>
            </a:rPr>
            <a:t> sendromu olasılığı da artmaktadır.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a:off x="927043" y="1417946"/>
        <a:ext cx="7218081" cy="708973"/>
      </dsp:txXfrm>
    </dsp:sp>
    <dsp:sp modelId="{DBEB82C5-9E0B-46CA-8935-5FA7CB8D61CC}">
      <dsp:nvSpPr>
        <dsp:cNvPr id="0" name=""/>
        <dsp:cNvSpPr/>
      </dsp:nvSpPr>
      <dsp:spPr>
        <a:xfrm>
          <a:off x="483935" y="1329325"/>
          <a:ext cx="886216" cy="886216"/>
        </a:xfrm>
        <a:prstGeom prst="flowChartMerge">
          <a:avLst/>
        </a:prstGeom>
        <a:gradFill rotWithShape="0">
          <a:gsLst>
            <a:gs pos="0">
              <a:srgbClr val="FFEFD1"/>
            </a:gs>
            <a:gs pos="64999">
              <a:srgbClr val="F0EBD5"/>
            </a:gs>
            <a:gs pos="100000">
              <a:srgbClr val="D1C39F"/>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2D69B4-67AB-4D99-8615-59C296EF2DA5}">
      <dsp:nvSpPr>
        <dsp:cNvPr id="0" name=""/>
        <dsp:cNvSpPr/>
      </dsp:nvSpPr>
      <dsp:spPr>
        <a:xfrm>
          <a:off x="927043" y="2481591"/>
          <a:ext cx="7218081" cy="708973"/>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2748"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 Belirgin yüz siması ve gözler, el ayasında tek çizgi, kasların yumuşak olması, sarkık dil ve kısa boy dikkat çeker.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a:off x="927043" y="2481591"/>
        <a:ext cx="7218081" cy="708973"/>
      </dsp:txXfrm>
    </dsp:sp>
    <dsp:sp modelId="{DD59DC91-5073-41B7-B62F-574D41AF8635}">
      <dsp:nvSpPr>
        <dsp:cNvPr id="0" name=""/>
        <dsp:cNvSpPr/>
      </dsp:nvSpPr>
      <dsp:spPr>
        <a:xfrm>
          <a:off x="483935" y="2392969"/>
          <a:ext cx="886216" cy="886216"/>
        </a:xfrm>
        <a:prstGeom prst="flowChartMerge">
          <a:avLst/>
        </a:prstGeom>
        <a:gradFill rotWithShape="0">
          <a:gsLst>
            <a:gs pos="0">
              <a:srgbClr val="FFEFD1"/>
            </a:gs>
            <a:gs pos="64999">
              <a:srgbClr val="F0EBD5"/>
            </a:gs>
            <a:gs pos="100000">
              <a:srgbClr val="D1C39F"/>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54B6FC-8CF3-46B5-9809-43E19C91CEA5}">
      <dsp:nvSpPr>
        <dsp:cNvPr id="0" name=""/>
        <dsp:cNvSpPr/>
      </dsp:nvSpPr>
      <dsp:spPr>
        <a:xfrm>
          <a:off x="520572" y="3545236"/>
          <a:ext cx="7624552" cy="708973"/>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2748"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1"/>
              </a:solidFill>
              <a:effectLst>
                <a:outerShdw blurRad="38100" dist="38100" dir="2700000" algn="tl">
                  <a:srgbClr val="000000">
                    <a:alpha val="43137"/>
                  </a:srgbClr>
                </a:outerShdw>
              </a:effectLst>
              <a:latin typeface="Cambria" pitchFamily="18" charset="0"/>
            </a:rPr>
            <a:t> Bazı durumlarda kalp yetmezliği, mide sorunları, tiroit bozuklukları gösterebilirler.</a:t>
          </a:r>
          <a:endParaRPr lang="tr-TR" sz="1800" kern="1200" dirty="0">
            <a:solidFill>
              <a:schemeClr val="bg1"/>
            </a:solidFill>
            <a:effectLst>
              <a:outerShdw blurRad="38100" dist="38100" dir="2700000" algn="tl">
                <a:srgbClr val="000000">
                  <a:alpha val="43137"/>
                </a:srgbClr>
              </a:outerShdw>
            </a:effectLst>
            <a:latin typeface="Cambria" pitchFamily="18" charset="0"/>
          </a:endParaRPr>
        </a:p>
      </dsp:txBody>
      <dsp:txXfrm>
        <a:off x="520572" y="3545236"/>
        <a:ext cx="7624552" cy="708973"/>
      </dsp:txXfrm>
    </dsp:sp>
    <dsp:sp modelId="{EBACB55F-50A3-4C32-A9A1-414307B7AFB5}">
      <dsp:nvSpPr>
        <dsp:cNvPr id="0" name=""/>
        <dsp:cNvSpPr/>
      </dsp:nvSpPr>
      <dsp:spPr>
        <a:xfrm>
          <a:off x="77464" y="3456614"/>
          <a:ext cx="886216" cy="886216"/>
        </a:xfrm>
        <a:prstGeom prst="flowChartMerge">
          <a:avLst/>
        </a:prstGeom>
        <a:gradFill rotWithShape="0">
          <a:gsLst>
            <a:gs pos="0">
              <a:srgbClr val="FFEFD1"/>
            </a:gs>
            <a:gs pos="64999">
              <a:srgbClr val="F0EBD5"/>
            </a:gs>
            <a:gs pos="100000">
              <a:srgbClr val="D1C39F"/>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1A94B-6854-4124-A2C9-D0FF561FA989}">
      <dsp:nvSpPr>
        <dsp:cNvPr id="0" name=""/>
        <dsp:cNvSpPr/>
      </dsp:nvSpPr>
      <dsp:spPr>
        <a:xfrm>
          <a:off x="-5291522" y="-810449"/>
          <a:ext cx="6301418" cy="6301418"/>
        </a:xfrm>
        <a:prstGeom prst="blockArc">
          <a:avLst>
            <a:gd name="adj1" fmla="val 18900000"/>
            <a:gd name="adj2" fmla="val 2700000"/>
            <a:gd name="adj3" fmla="val 343"/>
          </a:avLst>
        </a:pr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145B93-7ADE-4B0D-B80F-C8E6DB89E425}">
      <dsp:nvSpPr>
        <dsp:cNvPr id="0" name=""/>
        <dsp:cNvSpPr/>
      </dsp:nvSpPr>
      <dsp:spPr>
        <a:xfrm>
          <a:off x="649656" y="468052"/>
          <a:ext cx="7710688" cy="936104"/>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3033"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Genelde hafif ve orta derece zihinsel yetersizlik gösterirler.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49656" y="468052"/>
        <a:ext cx="7710688" cy="936104"/>
      </dsp:txXfrm>
    </dsp:sp>
    <dsp:sp modelId="{44715942-4D01-489B-921D-6C40AFAA49B3}">
      <dsp:nvSpPr>
        <dsp:cNvPr id="0" name=""/>
        <dsp:cNvSpPr/>
      </dsp:nvSpPr>
      <dsp:spPr>
        <a:xfrm>
          <a:off x="64591" y="351039"/>
          <a:ext cx="1170130" cy="1170130"/>
        </a:xfrm>
        <a:prstGeom prst="irregularSeal2">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5444A4-D25B-4C89-8B46-7ACDB19B182F}">
      <dsp:nvSpPr>
        <dsp:cNvPr id="0" name=""/>
        <dsp:cNvSpPr/>
      </dsp:nvSpPr>
      <dsp:spPr>
        <a:xfrm>
          <a:off x="989929" y="1872208"/>
          <a:ext cx="7370414" cy="936104"/>
        </a:xfrm>
        <a:prstGeom prst="rect">
          <a:avLst/>
        </a:prstGeom>
        <a:gradFill rotWithShape="0">
          <a:gsLst>
            <a:gs pos="0">
              <a:schemeClr val="accent3">
                <a:hueOff val="1351992"/>
                <a:satOff val="-4498"/>
                <a:lumOff val="-2255"/>
                <a:alphaOff val="0"/>
                <a:tint val="96000"/>
                <a:lumMod val="104000"/>
              </a:schemeClr>
            </a:gs>
            <a:gs pos="100000">
              <a:schemeClr val="accent3">
                <a:hueOff val="1351992"/>
                <a:satOff val="-4498"/>
                <a:lumOff val="-225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3033"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Anne karnındaki taramalarda genelde belirlenebilir.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989929" y="1872208"/>
        <a:ext cx="7370414" cy="936104"/>
      </dsp:txXfrm>
    </dsp:sp>
    <dsp:sp modelId="{E1849D91-EB29-4FB9-AC2C-D8F6252B4D55}">
      <dsp:nvSpPr>
        <dsp:cNvPr id="0" name=""/>
        <dsp:cNvSpPr/>
      </dsp:nvSpPr>
      <dsp:spPr>
        <a:xfrm>
          <a:off x="404864" y="1755195"/>
          <a:ext cx="1170130" cy="1170130"/>
        </a:xfrm>
        <a:prstGeom prst="irregularSeal2">
          <a:avLst/>
        </a:prstGeom>
        <a:solidFill>
          <a:schemeClr val="lt1">
            <a:hueOff val="0"/>
            <a:satOff val="0"/>
            <a:lumOff val="0"/>
            <a:alphaOff val="0"/>
          </a:schemeClr>
        </a:solidFill>
        <a:ln w="9525" cap="rnd" cmpd="sng" algn="ctr">
          <a:solidFill>
            <a:schemeClr val="accent3">
              <a:hueOff val="1351992"/>
              <a:satOff val="-4498"/>
              <a:lumOff val="-2255"/>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BC41CA-BE9D-4D81-AF4D-704A46265765}">
      <dsp:nvSpPr>
        <dsp:cNvPr id="0" name=""/>
        <dsp:cNvSpPr/>
      </dsp:nvSpPr>
      <dsp:spPr>
        <a:xfrm>
          <a:off x="649656" y="3276364"/>
          <a:ext cx="7710688" cy="936104"/>
        </a:xfrm>
        <a:prstGeom prst="rect">
          <a:avLst/>
        </a:prstGeom>
        <a:gradFill rotWithShape="0">
          <a:gsLst>
            <a:gs pos="0">
              <a:schemeClr val="accent3">
                <a:hueOff val="2703983"/>
                <a:satOff val="-8997"/>
                <a:lumOff val="-4509"/>
                <a:alphaOff val="0"/>
                <a:tint val="96000"/>
                <a:lumMod val="104000"/>
              </a:schemeClr>
            </a:gs>
            <a:gs pos="100000">
              <a:schemeClr val="accent3">
                <a:hueOff val="2703983"/>
                <a:satOff val="-8997"/>
                <a:lumOff val="-450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3033"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1"/>
              </a:solidFill>
              <a:effectLst>
                <a:outerShdw blurRad="38100" dist="38100" dir="2700000" algn="tl">
                  <a:srgbClr val="000000">
                    <a:alpha val="43137"/>
                  </a:srgbClr>
                </a:outerShdw>
              </a:effectLst>
              <a:latin typeface="Cambria" pitchFamily="18" charset="0"/>
            </a:rPr>
            <a:t>Okulda ve sonraki yaşamlarında insanlarla kurdukları ilişkilerde desteklenirler ise başarılı olurlar.</a:t>
          </a:r>
          <a:endParaRPr lang="tr-TR" sz="2000" kern="1200" dirty="0">
            <a:solidFill>
              <a:schemeClr val="bg1"/>
            </a:solidFill>
            <a:effectLst>
              <a:outerShdw blurRad="38100" dist="38100" dir="2700000" algn="tl">
                <a:srgbClr val="000000">
                  <a:alpha val="43137"/>
                </a:srgbClr>
              </a:outerShdw>
            </a:effectLst>
            <a:latin typeface="Cambria" pitchFamily="18" charset="0"/>
          </a:endParaRPr>
        </a:p>
      </dsp:txBody>
      <dsp:txXfrm>
        <a:off x="649656" y="3276364"/>
        <a:ext cx="7710688" cy="936104"/>
      </dsp:txXfrm>
    </dsp:sp>
    <dsp:sp modelId="{592A277C-C5CD-4325-8184-2B69F0D2FC9D}">
      <dsp:nvSpPr>
        <dsp:cNvPr id="0" name=""/>
        <dsp:cNvSpPr/>
      </dsp:nvSpPr>
      <dsp:spPr>
        <a:xfrm>
          <a:off x="64591" y="3159351"/>
          <a:ext cx="1170130" cy="1170130"/>
        </a:xfrm>
        <a:prstGeom prst="irregularSeal2">
          <a:avLst/>
        </a:prstGeom>
        <a:solidFill>
          <a:schemeClr val="lt1">
            <a:hueOff val="0"/>
            <a:satOff val="0"/>
            <a:lumOff val="0"/>
            <a:alphaOff val="0"/>
          </a:schemeClr>
        </a:solidFill>
        <a:ln w="9525" cap="rnd" cmpd="sng" algn="ctr">
          <a:solidFill>
            <a:schemeClr val="accent3">
              <a:hueOff val="2703983"/>
              <a:satOff val="-8997"/>
              <a:lumOff val="-450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Daire İşlemi"/>
  <dgm:desc val="Bir işlemdeki sıralı adımları göstermek için kullanın. Sınırsız sayıda 2. Düzey şekil ile birlikte, on bir 1. Düzey şekille sınırlıdır. Az miktarda metinle daha çok işe yarar. Kullanılmayan metin görünmez, ancak düzenler arasında geçiş yapmanız durumunda yerinde kalır."/>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7#4">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7#5">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7#6">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11/layout/ConvergingText">
  <dgm:title val="Birleşen Metin"/>
  <dgm:desc val="Bir bütün halinde birleşen birden çok adımı veya parçayı göstermek için kullanın. Metin içeren tek bir 1. Düzey şekil ve en fazla beş 2. Düzey şekil ile sınırlıdır."/>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tr-T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tr-T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tr-T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2CC56876-2BC5-419B-8C88-3445DD4491FB}" type="slidenum">
              <a:rPr lang="tr-TR"/>
              <a:pPr/>
              <a:t>‹#›</a:t>
            </a:fld>
            <a:endParaRPr lang="tr-TR"/>
          </a:p>
        </p:txBody>
      </p:sp>
    </p:spTree>
    <p:extLst>
      <p:ext uri="{BB962C8B-B14F-4D97-AF65-F5344CB8AC3E}">
        <p14:creationId xmlns:p14="http://schemas.microsoft.com/office/powerpoint/2010/main" val="65163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tr-T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tr-T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tr-T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21163F0F-F15F-40A8-A413-5A2E0E0EC54B}" type="slidenum">
              <a:rPr lang="tr-TR"/>
              <a:pPr/>
              <a:t>‹#›</a:t>
            </a:fld>
            <a:endParaRPr lang="tr-TR"/>
          </a:p>
        </p:txBody>
      </p:sp>
    </p:spTree>
    <p:extLst>
      <p:ext uri="{BB962C8B-B14F-4D97-AF65-F5344CB8AC3E}">
        <p14:creationId xmlns:p14="http://schemas.microsoft.com/office/powerpoint/2010/main" val="17325254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tr-TR" smtClean="0"/>
              <a:t>Asıl başlık stili için tıklatın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tr-TR" smtClean="0"/>
              <a:t>Asıl başlık stili için tıklatın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tr-TR" smtClean="0"/>
              <a:t>Asıl metin stillerini düzenlemek için tıklatın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5646002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652869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ABB9B27-4D02-2940-AED5-BC8F2B3B1507}" type="datetimeFigureOut">
              <a:rPr lang="en-US" dirty="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064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818831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46114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061638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854446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1EB8CB6-48D8-4E47-B0D3-B56230F429D0}" type="datetimeFigureOut">
              <a:rPr lang="en-US" dirty="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1713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EF716D3-DCE8-CC45-8106-AE5DFCD073F9}" type="datetimeFigureOut">
              <a:rPr lang="en-US" dirty="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8755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4F351F-53B1-3B4C-8CD4-15B0457E8E3F}" type="datetimeFigureOut">
              <a:rPr lang="en-US" dirty="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0564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AB1E8F6-4F69-E448-82E4-3FF8C30628E4}" type="datetimeFigureOut">
              <a:rPr lang="en-US" dirty="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dirty="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0236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790BAD4-EC93-8B4C-97AE-9AB5F3271B19}" type="datetimeFigureOut">
              <a:rPr lang="en-US" dirty="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600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6C9050E-E079-6441-81E7-806D30677343}" type="datetimeFigureOut">
              <a:rPr lang="en-US" dirty="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0892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9B230AF-FFB7-DE42-B481-AAC2589869DA}" type="datetimeFigureOut">
              <a:rPr lang="en-US" dirty="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81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0377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552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4/25/2019</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319677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transition>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3.jpeg"/><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683568" y="548680"/>
            <a:ext cx="7848600" cy="2016224"/>
          </a:xfrm>
        </p:spPr>
        <p:txBody>
          <a:bodyPr>
            <a:normAutofit fontScale="90000"/>
          </a:bodyPr>
          <a:lstStyle/>
          <a:p>
            <a:pPr algn="ctr"/>
            <a:r>
              <a:rPr lang="tr-TR" b="1" dirty="0" smtClean="0">
                <a:effectLst>
                  <a:outerShdw blurRad="38100" dist="38100" dir="2700000" algn="tl">
                    <a:srgbClr val="000000">
                      <a:alpha val="43137"/>
                    </a:srgbClr>
                  </a:outerShdw>
                </a:effectLst>
                <a:latin typeface="Cambria" pitchFamily="18" charset="0"/>
              </a:rPr>
              <a:t>Özel Eğitime Gereksinimi Olan Öğrenciler ve </a:t>
            </a:r>
            <a:br>
              <a:rPr lang="tr-TR" b="1" dirty="0" smtClean="0">
                <a:effectLst>
                  <a:outerShdw blurRad="38100" dist="38100" dir="2700000" algn="tl">
                    <a:srgbClr val="000000">
                      <a:alpha val="43137"/>
                    </a:srgbClr>
                  </a:outerShdw>
                </a:effectLst>
                <a:latin typeface="Cambria" pitchFamily="18" charset="0"/>
              </a:rPr>
            </a:br>
            <a:r>
              <a:rPr lang="tr-TR" sz="6700" b="1" dirty="0" smtClean="0">
                <a:effectLst>
                  <a:outerShdw blurRad="38100" dist="38100" dir="2700000" algn="tl">
                    <a:srgbClr val="000000">
                      <a:alpha val="43137"/>
                    </a:srgbClr>
                  </a:outerShdw>
                </a:effectLst>
                <a:latin typeface="Cambria" pitchFamily="18" charset="0"/>
              </a:rPr>
              <a:t>ÖZEL EĞİTİM</a:t>
            </a:r>
            <a:endParaRPr lang="tr-TR" sz="6700" b="1" dirty="0">
              <a:effectLst>
                <a:outerShdw blurRad="38100" dist="38100" dir="2700000" algn="tl">
                  <a:srgbClr val="000000">
                    <a:alpha val="43137"/>
                  </a:srgbClr>
                </a:outerShdw>
              </a:effectLst>
              <a:latin typeface="Cambria" pitchFamily="18" charset="0"/>
            </a:endParaRPr>
          </a:p>
        </p:txBody>
      </p:sp>
      <p:sp>
        <p:nvSpPr>
          <p:cNvPr id="4101" name="Rectangle 5"/>
          <p:cNvSpPr>
            <a:spLocks noGrp="1" noChangeArrowheads="1"/>
          </p:cNvSpPr>
          <p:nvPr>
            <p:ph type="subTitle" idx="1"/>
          </p:nvPr>
        </p:nvSpPr>
        <p:spPr>
          <a:xfrm>
            <a:off x="755576" y="2852936"/>
            <a:ext cx="7632848" cy="3456384"/>
          </a:xfrm>
        </p:spPr>
        <p:txBody>
          <a:bodyPr>
            <a:normAutofit/>
          </a:bodyPr>
          <a:lstStyle/>
          <a:p>
            <a:pPr algn="ctr"/>
            <a:r>
              <a:rPr lang="tr-TR" sz="2800" i="1" dirty="0" smtClean="0">
                <a:effectLst>
                  <a:outerShdw blurRad="38100" dist="38100" dir="2700000" algn="tl">
                    <a:srgbClr val="000000">
                      <a:alpha val="43137"/>
                    </a:srgbClr>
                  </a:outerShdw>
                </a:effectLst>
                <a:latin typeface="Cambria" pitchFamily="18" charset="0"/>
              </a:rPr>
              <a:t>ZİHİNSEL </a:t>
            </a:r>
            <a:r>
              <a:rPr lang="tr-TR" sz="2800" i="1" dirty="0" smtClean="0">
                <a:effectLst>
                  <a:outerShdw blurRad="38100" dist="38100" dir="2700000" algn="tl">
                    <a:srgbClr val="000000">
                      <a:alpha val="43137"/>
                    </a:srgbClr>
                  </a:outerShdw>
                </a:effectLst>
                <a:latin typeface="Cambria" pitchFamily="18" charset="0"/>
              </a:rPr>
              <a:t>YETERSİZLİĞİ OLAN ÖĞRENCİLER</a:t>
            </a:r>
          </a:p>
          <a:p>
            <a:pPr algn="ctr"/>
            <a:endParaRPr lang="tr-TR" sz="2800" dirty="0" smtClean="0">
              <a:effectLst>
                <a:outerShdw blurRad="38100" dist="38100" dir="2700000" algn="tl">
                  <a:srgbClr val="000000">
                    <a:alpha val="43137"/>
                  </a:srgbClr>
                </a:outerShdw>
              </a:effectLst>
              <a:latin typeface="Cambria" pitchFamily="18" charset="0"/>
            </a:endParaRPr>
          </a:p>
          <a:p>
            <a:pPr algn="r"/>
            <a:endParaRPr lang="tr-T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332656"/>
            <a:ext cx="7560840" cy="864096"/>
          </a:xfrm>
        </p:spPr>
        <p:txBody>
          <a:bodyPr>
            <a:normAutofit fontScale="90000"/>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SINIFLANDIRILMASI</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Ağırlık Derecesine Göre Sınıflandırma</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4" name="İçerik Yer Tutucusu 5"/>
          <p:cNvGraphicFramePr>
            <a:graphicFrameLocks noGrp="1"/>
          </p:cNvGraphicFramePr>
          <p:nvPr>
            <p:ph idx="1"/>
            <p:extLst>
              <p:ext uri="{D42A27DB-BD31-4B8C-83A1-F6EECF244321}">
                <p14:modId xmlns:p14="http://schemas.microsoft.com/office/powerpoint/2010/main" val="741249974"/>
              </p:ext>
            </p:extLst>
          </p:nvPr>
        </p:nvGraphicFramePr>
        <p:xfrm>
          <a:off x="467544" y="1700808"/>
          <a:ext cx="8208912" cy="4608515"/>
        </p:xfrm>
        <a:graphic>
          <a:graphicData uri="http://schemas.openxmlformats.org/drawingml/2006/table">
            <a:tbl>
              <a:tblPr firstRow="1" firstCol="1" bandRow="1">
                <a:tableStyleId>{775DCB02-9BB8-47FD-8907-85C794F793BA}</a:tableStyleId>
              </a:tblPr>
              <a:tblGrid>
                <a:gridCol w="4106241">
                  <a:extLst>
                    <a:ext uri="{9D8B030D-6E8A-4147-A177-3AD203B41FA5}">
                      <a16:colId xmlns:a16="http://schemas.microsoft.com/office/drawing/2014/main" val="20000"/>
                    </a:ext>
                  </a:extLst>
                </a:gridCol>
                <a:gridCol w="4102671">
                  <a:extLst>
                    <a:ext uri="{9D8B030D-6E8A-4147-A177-3AD203B41FA5}">
                      <a16:colId xmlns:a16="http://schemas.microsoft.com/office/drawing/2014/main" val="20001"/>
                    </a:ext>
                  </a:extLst>
                </a:gridCol>
              </a:tblGrid>
              <a:tr h="921703">
                <a:tc>
                  <a:txBody>
                    <a:bodyPr/>
                    <a:lstStyle/>
                    <a:p>
                      <a:pPr algn="just">
                        <a:lnSpc>
                          <a:spcPct val="150000"/>
                        </a:lnSpc>
                        <a:spcAft>
                          <a:spcPts val="0"/>
                        </a:spcAft>
                      </a:pPr>
                      <a:r>
                        <a:rPr lang="tr-TR" sz="2400" dirty="0">
                          <a:solidFill>
                            <a:schemeClr val="bg1"/>
                          </a:solidFill>
                          <a:effectLst>
                            <a:outerShdw blurRad="38100" dist="38100" dir="2700000" algn="tl">
                              <a:srgbClr val="000000">
                                <a:alpha val="43137"/>
                              </a:srgbClr>
                            </a:outerShdw>
                          </a:effectLst>
                          <a:latin typeface="Cambria" pitchFamily="18" charset="0"/>
                        </a:rPr>
                        <a:t>DÜZEY</a:t>
                      </a:r>
                      <a:endParaRPr lang="tr-TR" sz="2400" dirty="0">
                        <a:solidFill>
                          <a:schemeClr val="bg1"/>
                        </a:solidFill>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tc>
                  <a:txBody>
                    <a:bodyPr/>
                    <a:lstStyle/>
                    <a:p>
                      <a:pPr algn="just">
                        <a:lnSpc>
                          <a:spcPct val="150000"/>
                        </a:lnSpc>
                        <a:spcAft>
                          <a:spcPts val="0"/>
                        </a:spcAft>
                      </a:pPr>
                      <a:r>
                        <a:rPr lang="tr-TR" sz="2400" dirty="0">
                          <a:solidFill>
                            <a:schemeClr val="bg1"/>
                          </a:solidFill>
                          <a:effectLst>
                            <a:outerShdw blurRad="38100" dist="38100" dir="2700000" algn="tl">
                              <a:srgbClr val="000000">
                                <a:alpha val="43137"/>
                              </a:srgbClr>
                            </a:outerShdw>
                          </a:effectLst>
                          <a:latin typeface="Cambria" pitchFamily="18" charset="0"/>
                        </a:rPr>
                        <a:t>Zekâ Bölümü Puanları</a:t>
                      </a:r>
                      <a:endParaRPr lang="tr-TR" sz="2400" dirty="0">
                        <a:solidFill>
                          <a:schemeClr val="bg1"/>
                        </a:solidFill>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extLst>
                  <a:ext uri="{0D108BD9-81ED-4DB2-BD59-A6C34878D82A}">
                    <a16:rowId xmlns:a16="http://schemas.microsoft.com/office/drawing/2014/main" val="10000"/>
                  </a:ext>
                </a:extLst>
              </a:tr>
              <a:tr h="921703">
                <a:tc>
                  <a:txBody>
                    <a:bodyPr/>
                    <a:lstStyle/>
                    <a:p>
                      <a:pPr algn="just">
                        <a:lnSpc>
                          <a:spcPct val="150000"/>
                        </a:lnSpc>
                        <a:spcAft>
                          <a:spcPts val="0"/>
                        </a:spcAft>
                      </a:pPr>
                      <a:r>
                        <a:rPr lang="tr-TR" sz="2000" dirty="0">
                          <a:effectLst>
                            <a:outerShdw blurRad="38100" dist="38100" dir="2700000" algn="tl">
                              <a:srgbClr val="000000">
                                <a:alpha val="43137"/>
                              </a:srgbClr>
                            </a:outerShdw>
                          </a:effectLst>
                          <a:latin typeface="Cambria" pitchFamily="18" charset="0"/>
                        </a:rPr>
                        <a:t>Hafif düzey zihinsel yetersizlik</a:t>
                      </a:r>
                      <a:endParaRPr lang="tr-TR" sz="2000" dirty="0">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tc>
                  <a:txBody>
                    <a:bodyPr/>
                    <a:lstStyle/>
                    <a:p>
                      <a:pPr algn="just">
                        <a:lnSpc>
                          <a:spcPct val="150000"/>
                        </a:lnSpc>
                        <a:spcAft>
                          <a:spcPts val="0"/>
                        </a:spcAft>
                      </a:pPr>
                      <a:r>
                        <a:rPr lang="tr-TR" sz="2000" dirty="0">
                          <a:effectLst>
                            <a:outerShdw blurRad="38100" dist="38100" dir="2700000" algn="tl">
                              <a:srgbClr val="000000">
                                <a:alpha val="43137"/>
                              </a:srgbClr>
                            </a:outerShdw>
                          </a:effectLst>
                          <a:latin typeface="Cambria" pitchFamily="18" charset="0"/>
                        </a:rPr>
                        <a:t>50-55’den yaklaşık 70’e</a:t>
                      </a:r>
                      <a:endParaRPr lang="tr-TR" sz="2000" dirty="0">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extLst>
                  <a:ext uri="{0D108BD9-81ED-4DB2-BD59-A6C34878D82A}">
                    <a16:rowId xmlns:a16="http://schemas.microsoft.com/office/drawing/2014/main" val="10001"/>
                  </a:ext>
                </a:extLst>
              </a:tr>
              <a:tr h="921703">
                <a:tc>
                  <a:txBody>
                    <a:bodyPr/>
                    <a:lstStyle/>
                    <a:p>
                      <a:pPr algn="just">
                        <a:lnSpc>
                          <a:spcPct val="150000"/>
                        </a:lnSpc>
                        <a:spcAft>
                          <a:spcPts val="0"/>
                        </a:spcAft>
                      </a:pPr>
                      <a:r>
                        <a:rPr lang="tr-TR" sz="2000" dirty="0">
                          <a:effectLst>
                            <a:outerShdw blurRad="38100" dist="38100" dir="2700000" algn="tl">
                              <a:srgbClr val="000000">
                                <a:alpha val="43137"/>
                              </a:srgbClr>
                            </a:outerShdw>
                          </a:effectLst>
                          <a:latin typeface="Cambria" pitchFamily="18" charset="0"/>
                        </a:rPr>
                        <a:t>Orta düzey zihinsel yetersizlik</a:t>
                      </a:r>
                      <a:endParaRPr lang="tr-TR" sz="2000" dirty="0">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tc>
                  <a:txBody>
                    <a:bodyPr/>
                    <a:lstStyle/>
                    <a:p>
                      <a:pPr algn="just">
                        <a:lnSpc>
                          <a:spcPct val="150000"/>
                        </a:lnSpc>
                        <a:spcAft>
                          <a:spcPts val="0"/>
                        </a:spcAft>
                      </a:pPr>
                      <a:r>
                        <a:rPr lang="tr-TR" sz="2000" dirty="0">
                          <a:effectLst>
                            <a:outerShdw blurRad="38100" dist="38100" dir="2700000" algn="tl">
                              <a:srgbClr val="000000">
                                <a:alpha val="43137"/>
                              </a:srgbClr>
                            </a:outerShdw>
                          </a:effectLst>
                          <a:latin typeface="Cambria" pitchFamily="18" charset="0"/>
                        </a:rPr>
                        <a:t>35-40’dan 50-55’e</a:t>
                      </a:r>
                      <a:endParaRPr lang="tr-TR" sz="2000" dirty="0">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extLst>
                  <a:ext uri="{0D108BD9-81ED-4DB2-BD59-A6C34878D82A}">
                    <a16:rowId xmlns:a16="http://schemas.microsoft.com/office/drawing/2014/main" val="10002"/>
                  </a:ext>
                </a:extLst>
              </a:tr>
              <a:tr h="921703">
                <a:tc>
                  <a:txBody>
                    <a:bodyPr/>
                    <a:lstStyle/>
                    <a:p>
                      <a:pPr algn="just">
                        <a:lnSpc>
                          <a:spcPct val="150000"/>
                        </a:lnSpc>
                        <a:spcAft>
                          <a:spcPts val="0"/>
                        </a:spcAft>
                      </a:pPr>
                      <a:r>
                        <a:rPr lang="tr-TR" sz="2000" dirty="0">
                          <a:effectLst>
                            <a:outerShdw blurRad="38100" dist="38100" dir="2700000" algn="tl">
                              <a:srgbClr val="000000">
                                <a:alpha val="43137"/>
                              </a:srgbClr>
                            </a:outerShdw>
                          </a:effectLst>
                          <a:latin typeface="Cambria" pitchFamily="18" charset="0"/>
                        </a:rPr>
                        <a:t>Ağır düzey zihinsel yetersizlik </a:t>
                      </a:r>
                      <a:endParaRPr lang="tr-TR" sz="2000" dirty="0">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tc>
                  <a:txBody>
                    <a:bodyPr/>
                    <a:lstStyle/>
                    <a:p>
                      <a:pPr algn="just">
                        <a:lnSpc>
                          <a:spcPct val="150000"/>
                        </a:lnSpc>
                        <a:spcAft>
                          <a:spcPts val="0"/>
                        </a:spcAft>
                      </a:pPr>
                      <a:r>
                        <a:rPr lang="tr-TR" sz="2000" dirty="0">
                          <a:effectLst>
                            <a:outerShdw blurRad="38100" dist="38100" dir="2700000" algn="tl">
                              <a:srgbClr val="000000">
                                <a:alpha val="43137"/>
                              </a:srgbClr>
                            </a:outerShdw>
                          </a:effectLst>
                          <a:latin typeface="Cambria" pitchFamily="18" charset="0"/>
                        </a:rPr>
                        <a:t>20-25’den 35-40’a</a:t>
                      </a:r>
                      <a:endParaRPr lang="tr-TR" sz="2000" dirty="0">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extLst>
                  <a:ext uri="{0D108BD9-81ED-4DB2-BD59-A6C34878D82A}">
                    <a16:rowId xmlns:a16="http://schemas.microsoft.com/office/drawing/2014/main" val="10003"/>
                  </a:ext>
                </a:extLst>
              </a:tr>
              <a:tr h="921703">
                <a:tc>
                  <a:txBody>
                    <a:bodyPr/>
                    <a:lstStyle/>
                    <a:p>
                      <a:pPr algn="just">
                        <a:lnSpc>
                          <a:spcPct val="150000"/>
                        </a:lnSpc>
                        <a:spcAft>
                          <a:spcPts val="0"/>
                        </a:spcAft>
                      </a:pPr>
                      <a:r>
                        <a:rPr lang="tr-TR" sz="2000" dirty="0">
                          <a:effectLst>
                            <a:outerShdw blurRad="38100" dist="38100" dir="2700000" algn="tl">
                              <a:srgbClr val="000000">
                                <a:alpha val="43137"/>
                              </a:srgbClr>
                            </a:outerShdw>
                          </a:effectLst>
                          <a:latin typeface="Cambria" pitchFamily="18" charset="0"/>
                        </a:rPr>
                        <a:t>Çok ağır düzey zihinsel yetersizlik</a:t>
                      </a:r>
                      <a:endParaRPr lang="tr-TR" sz="2000" dirty="0">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tc>
                  <a:txBody>
                    <a:bodyPr/>
                    <a:lstStyle/>
                    <a:p>
                      <a:pPr algn="just">
                        <a:lnSpc>
                          <a:spcPct val="150000"/>
                        </a:lnSpc>
                        <a:spcAft>
                          <a:spcPts val="0"/>
                        </a:spcAft>
                      </a:pPr>
                      <a:r>
                        <a:rPr lang="tr-TR" sz="2000" dirty="0">
                          <a:effectLst>
                            <a:outerShdw blurRad="38100" dist="38100" dir="2700000" algn="tl">
                              <a:srgbClr val="000000">
                                <a:alpha val="43137"/>
                              </a:srgbClr>
                            </a:outerShdw>
                          </a:effectLst>
                          <a:latin typeface="Cambria" pitchFamily="18" charset="0"/>
                        </a:rPr>
                        <a:t>20-25’den aşağıya</a:t>
                      </a:r>
                      <a:endParaRPr lang="tr-TR" sz="2000" dirty="0">
                        <a:effectLst>
                          <a:outerShdw blurRad="38100" dist="38100" dir="2700000" algn="tl">
                            <a:srgbClr val="000000">
                              <a:alpha val="43137"/>
                            </a:srgbClr>
                          </a:outerShdw>
                        </a:effectLst>
                        <a:latin typeface="Cambria" pitchFamily="18" charset="0"/>
                        <a:ea typeface="Times New Roman"/>
                        <a:cs typeface="Times New Roman"/>
                      </a:endParaRPr>
                    </a:p>
                  </a:txBody>
                  <a:tcPr marL="68580" marR="68580" marT="0" marB="0">
                    <a:cell3D prstMaterial="dkEdge">
                      <a:bevel/>
                      <a:lightRig rig="flood" dir="t"/>
                    </a:cell3D>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332656"/>
            <a:ext cx="7560840" cy="864096"/>
          </a:xfrm>
        </p:spPr>
        <p:txBody>
          <a:bodyPr>
            <a:normAutofit fontScale="90000"/>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SINIFLANDIRILMASI</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Destek İhtiyaçlarına Göre Sınıflandırma</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6" name="5 Diyagram"/>
          <p:cNvGraphicFramePr/>
          <p:nvPr/>
        </p:nvGraphicFramePr>
        <p:xfrm>
          <a:off x="971600" y="1700808"/>
          <a:ext cx="741682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332656"/>
            <a:ext cx="7560840" cy="864096"/>
          </a:xfrm>
        </p:spPr>
        <p:txBody>
          <a:bodyPr>
            <a:normAutofit fontScale="90000"/>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SINIFLANDIRILMASI</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Destek İhtiyaçlarına Göre Sınıflandırma</a:t>
            </a:r>
            <a:endParaRPr lang="tr-TR" sz="3200" b="1" dirty="0">
              <a:effectLst>
                <a:outerShdw blurRad="38100" dist="38100" dir="2700000" algn="tl">
                  <a:srgbClr val="000000">
                    <a:alpha val="43137"/>
                  </a:srgbClr>
                </a:outerShdw>
              </a:effectLst>
              <a:latin typeface="Cambria" pitchFamily="18" charset="0"/>
            </a:endParaRPr>
          </a:p>
        </p:txBody>
      </p:sp>
      <p:sp>
        <p:nvSpPr>
          <p:cNvPr id="4" name="5 İçerik Yer Tutucusu"/>
          <p:cNvSpPr>
            <a:spLocks noGrp="1"/>
          </p:cNvSpPr>
          <p:nvPr>
            <p:ph idx="1"/>
          </p:nvPr>
        </p:nvSpPr>
        <p:spPr>
          <a:xfrm>
            <a:off x="611560" y="1628800"/>
            <a:ext cx="8208912" cy="4862870"/>
          </a:xfrm>
        </p:spPr>
        <p:txBody>
          <a:bodyPr>
            <a:normAutofit fontScale="92500" lnSpcReduction="10000"/>
          </a:bodyPr>
          <a:lstStyle/>
          <a:p>
            <a:r>
              <a:rPr lang="tr-TR" sz="2000" b="1" i="1" dirty="0" smtClean="0">
                <a:effectLst>
                  <a:outerShdw blurRad="38100" dist="38100" dir="2700000" algn="tl">
                    <a:srgbClr val="000000">
                      <a:alpha val="43137"/>
                    </a:srgbClr>
                  </a:outerShdw>
                </a:effectLst>
                <a:latin typeface="Cambria" pitchFamily="18" charset="0"/>
              </a:rPr>
              <a:t>Aralıklı Desteğe İhtiyaç Duyan </a:t>
            </a:r>
            <a:r>
              <a:rPr lang="tr-TR" sz="2000" dirty="0" smtClean="0">
                <a:effectLst>
                  <a:outerShdw blurRad="38100" dist="38100" dir="2700000" algn="tl">
                    <a:srgbClr val="000000">
                      <a:alpha val="43137"/>
                    </a:srgbClr>
                  </a:outerShdw>
                </a:effectLst>
                <a:latin typeface="Cambria" pitchFamily="18" charset="0"/>
              </a:rPr>
              <a:t>bireylerin her zaman yardıma gereksinimi yoktur. Sadece geçiş dönemlerinde kısa süreli yardımlar alırlar.</a:t>
            </a:r>
          </a:p>
          <a:p>
            <a:endParaRPr lang="tr-TR" sz="2000" b="1" i="1" dirty="0" smtClean="0">
              <a:effectLst>
                <a:outerShdw blurRad="38100" dist="38100" dir="2700000" algn="tl">
                  <a:srgbClr val="000000">
                    <a:alpha val="43137"/>
                  </a:srgbClr>
                </a:outerShdw>
              </a:effectLst>
              <a:latin typeface="Cambria" pitchFamily="18" charset="0"/>
            </a:endParaRPr>
          </a:p>
          <a:p>
            <a:r>
              <a:rPr lang="tr-TR" sz="2000" b="1" i="1" dirty="0" smtClean="0">
                <a:effectLst>
                  <a:outerShdw blurRad="38100" dist="38100" dir="2700000" algn="tl">
                    <a:srgbClr val="000000">
                      <a:alpha val="43137"/>
                    </a:srgbClr>
                  </a:outerShdw>
                </a:effectLst>
                <a:latin typeface="Cambria" pitchFamily="18" charset="0"/>
              </a:rPr>
              <a:t>Sınırlı Desteğe İhtiyaç Duyan </a:t>
            </a:r>
            <a:r>
              <a:rPr lang="tr-TR" sz="2000" dirty="0" smtClean="0">
                <a:effectLst>
                  <a:outerShdw blurRad="38100" dist="38100" dir="2700000" algn="tl">
                    <a:srgbClr val="000000">
                      <a:alpha val="43137"/>
                    </a:srgbClr>
                  </a:outerShdw>
                </a:effectLst>
                <a:latin typeface="Cambria" pitchFamily="18" charset="0"/>
              </a:rPr>
              <a:t>bireylerin belli zamanlar içerisinde tutarlı yardım ihtiyaçları bulunur. Örneğin meslek hayatına geçiş döneminde destek almak.</a:t>
            </a:r>
          </a:p>
          <a:p>
            <a:endParaRPr lang="tr-TR" sz="2000" b="1" i="1" dirty="0" smtClean="0">
              <a:effectLst>
                <a:outerShdw blurRad="38100" dist="38100" dir="2700000" algn="tl">
                  <a:srgbClr val="000000">
                    <a:alpha val="43137"/>
                  </a:srgbClr>
                </a:outerShdw>
              </a:effectLst>
              <a:latin typeface="Cambria" pitchFamily="18" charset="0"/>
            </a:endParaRPr>
          </a:p>
          <a:p>
            <a:r>
              <a:rPr lang="tr-TR" sz="2000" b="1" i="1" dirty="0" smtClean="0">
                <a:effectLst>
                  <a:outerShdw blurRad="38100" dist="38100" dir="2700000" algn="tl">
                    <a:srgbClr val="000000">
                      <a:alpha val="43137"/>
                    </a:srgbClr>
                  </a:outerShdw>
                </a:effectLst>
                <a:latin typeface="Cambria" pitchFamily="18" charset="0"/>
              </a:rPr>
              <a:t>Kapsamlı Desteğe İhtiyaç Duyan </a:t>
            </a:r>
            <a:r>
              <a:rPr lang="tr-TR" sz="2000" dirty="0" smtClean="0">
                <a:effectLst>
                  <a:outerShdw blurRad="38100" dist="38100" dir="2700000" algn="tl">
                    <a:srgbClr val="000000">
                      <a:alpha val="43137"/>
                    </a:srgbClr>
                  </a:outerShdw>
                </a:effectLst>
                <a:latin typeface="Cambria" pitchFamily="18" charset="0"/>
              </a:rPr>
              <a:t>bireylerin uzun süreli ve belirli ortamlarda yardıma ihtiyaçları vardır. örneğin; okul ya da evde düzenli destek almak.</a:t>
            </a:r>
          </a:p>
          <a:p>
            <a:endParaRPr lang="tr-TR" sz="2000" b="1" i="1" dirty="0" smtClean="0">
              <a:effectLst>
                <a:outerShdw blurRad="38100" dist="38100" dir="2700000" algn="tl">
                  <a:srgbClr val="000000">
                    <a:alpha val="43137"/>
                  </a:srgbClr>
                </a:outerShdw>
              </a:effectLst>
              <a:latin typeface="Cambria" pitchFamily="18" charset="0"/>
            </a:endParaRPr>
          </a:p>
          <a:p>
            <a:r>
              <a:rPr lang="tr-TR" sz="2000" b="1" i="1" dirty="0" smtClean="0">
                <a:effectLst>
                  <a:outerShdw blurRad="38100" dist="38100" dir="2700000" algn="tl">
                    <a:srgbClr val="000000">
                      <a:alpha val="43137"/>
                    </a:srgbClr>
                  </a:outerShdw>
                </a:effectLst>
                <a:latin typeface="Cambria" pitchFamily="18" charset="0"/>
              </a:rPr>
              <a:t>Yaygın Desteğe İhtiyaç Duyan </a:t>
            </a:r>
            <a:r>
              <a:rPr lang="tr-TR" sz="2000" dirty="0" smtClean="0">
                <a:effectLst>
                  <a:outerShdw blurRad="38100" dist="38100" dir="2700000" algn="tl">
                    <a:srgbClr val="000000">
                      <a:alpha val="43137"/>
                    </a:srgbClr>
                  </a:outerShdw>
                </a:effectLst>
                <a:latin typeface="Cambria" pitchFamily="18" charset="0"/>
              </a:rPr>
              <a:t>bireyler yaşam boyu desteğe ihtiyaç duyarlar. Farklı ortamlarda yoğun yardımlar gerektiğinden fazla personele ihtiyaç vardır.</a:t>
            </a:r>
            <a:endParaRPr lang="tr-TR" sz="2000" b="1" i="1" dirty="0" smtClean="0">
              <a:effectLst>
                <a:outerShdw blurRad="38100" dist="38100" dir="2700000" algn="tl">
                  <a:srgbClr val="000000">
                    <a:alpha val="43137"/>
                  </a:srgbClr>
                </a:outerShdw>
              </a:effectLst>
              <a:latin typeface="Cambria" pitchFamily="18" charset="0"/>
            </a:endParaRPr>
          </a:p>
          <a:p>
            <a:pPr>
              <a:buNone/>
            </a:pPr>
            <a:endParaRPr lang="tr-TR" sz="2000"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332656"/>
            <a:ext cx="7560840" cy="864096"/>
          </a:xfrm>
        </p:spPr>
        <p:txBody>
          <a:bodyPr>
            <a:normAutofit/>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YAYGINLIĞI</a:t>
            </a:r>
            <a:endParaRPr lang="tr-TR" sz="3200" b="1" dirty="0">
              <a:effectLst>
                <a:outerShdw blurRad="38100" dist="38100" dir="2700000" algn="tl">
                  <a:srgbClr val="000000">
                    <a:alpha val="43137"/>
                  </a:srgbClr>
                </a:outerShdw>
              </a:effectLst>
              <a:latin typeface="Cambria" pitchFamily="18" charset="0"/>
            </a:endParaRPr>
          </a:p>
        </p:txBody>
      </p:sp>
      <p:grpSp>
        <p:nvGrpSpPr>
          <p:cNvPr id="9" name="8 Grup"/>
          <p:cNvGrpSpPr/>
          <p:nvPr/>
        </p:nvGrpSpPr>
        <p:grpSpPr>
          <a:xfrm>
            <a:off x="755576" y="1772816"/>
            <a:ext cx="7267692" cy="2327751"/>
            <a:chOff x="1260908" y="2011700"/>
            <a:chExt cx="7396521" cy="2389333"/>
          </a:xfrm>
        </p:grpSpPr>
        <p:sp>
          <p:nvSpPr>
            <p:cNvPr id="15" name="Yuvarlatılmış Dikdörtgen 5"/>
            <p:cNvSpPr/>
            <p:nvPr/>
          </p:nvSpPr>
          <p:spPr>
            <a:xfrm>
              <a:off x="1260908" y="2011700"/>
              <a:ext cx="7174841" cy="1020035"/>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tr-TR" sz="2400" kern="1200" dirty="0" smtClean="0">
                  <a:solidFill>
                    <a:schemeClr val="tx1"/>
                  </a:solidFill>
                  <a:effectLst>
                    <a:outerShdw blurRad="38100" dist="38100" dir="2700000" algn="tl">
                      <a:srgbClr val="000000">
                        <a:alpha val="43137"/>
                      </a:srgbClr>
                    </a:outerShdw>
                  </a:effectLst>
                  <a:latin typeface="Cambria" pitchFamily="18" charset="0"/>
                </a:rPr>
                <a:t>Yalnızca zeka testlerinden alınan sonuçlar ölçüt alındığında  genel nüfusun % 2.27 ‘ si</a:t>
              </a:r>
              <a:endParaRPr lang="tr-TR" sz="2400" kern="1200" dirty="0">
                <a:solidFill>
                  <a:schemeClr val="tx1"/>
                </a:solidFill>
                <a:effectLst>
                  <a:outerShdw blurRad="38100" dist="38100" dir="2700000" algn="tl">
                    <a:srgbClr val="000000">
                      <a:alpha val="43137"/>
                    </a:srgbClr>
                  </a:outerShdw>
                </a:effectLst>
                <a:latin typeface="Cambria" pitchFamily="18" charset="0"/>
              </a:endParaRPr>
            </a:p>
          </p:txBody>
        </p:sp>
        <p:sp>
          <p:nvSpPr>
            <p:cNvPr id="13" name="Yuvarlatılmış Dikdörtgen 8"/>
            <p:cNvSpPr/>
            <p:nvPr/>
          </p:nvSpPr>
          <p:spPr>
            <a:xfrm>
              <a:off x="1334192" y="3342134"/>
              <a:ext cx="7323237" cy="1058899"/>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tr-TR" sz="2400" kern="1200" dirty="0" smtClean="0">
                  <a:solidFill>
                    <a:schemeClr val="tx1"/>
                  </a:solidFill>
                  <a:effectLst>
                    <a:outerShdw blurRad="38100" dist="38100" dir="2700000" algn="tl">
                      <a:srgbClr val="000000">
                        <a:alpha val="43137"/>
                      </a:srgbClr>
                    </a:outerShdw>
                  </a:effectLst>
                  <a:latin typeface="Cambria" pitchFamily="18" charset="0"/>
                </a:rPr>
                <a:t>Bir takım faktörlerin etkisiyle genel nüfusun % 3’ ü zihinsel yetersizliği olan bireylerden oluşmaktadır.</a:t>
              </a:r>
              <a:endParaRPr lang="tr-TR" sz="2400" kern="1200" dirty="0">
                <a:solidFill>
                  <a:schemeClr val="tx1"/>
                </a:solidFill>
                <a:effectLst>
                  <a:outerShdw blurRad="38100" dist="38100" dir="2700000" algn="tl">
                    <a:srgbClr val="000000">
                      <a:alpha val="43137"/>
                    </a:srgbClr>
                  </a:outerShdw>
                </a:effectLst>
                <a:latin typeface="Cambria" pitchFamily="18" charset="0"/>
              </a:endParaRPr>
            </a:p>
          </p:txBody>
        </p:sp>
      </p:grpSp>
      <p:pic>
        <p:nvPicPr>
          <p:cNvPr id="16" name="Picture 3" descr="C:\Users\PC\AppData\Local\Microsoft\Windows\Temporary Internet Files\Content.IE5\5LL45N5Z\MC9002905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797152"/>
            <a:ext cx="2910639"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332656"/>
            <a:ext cx="7560840" cy="864096"/>
          </a:xfrm>
        </p:spPr>
        <p:txBody>
          <a:bodyPr>
            <a:normAutofit fontScale="90000"/>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YAYGINLIĞI</a:t>
            </a:r>
            <a:br>
              <a:rPr lang="tr-TR" sz="3200" b="1" dirty="0" smtClean="0">
                <a:effectLst>
                  <a:outerShdw blurRad="38100" dist="38100" dir="2700000" algn="tl">
                    <a:srgbClr val="000000">
                      <a:alpha val="43137"/>
                    </a:srgbClr>
                  </a:outerShdw>
                </a:effectLst>
                <a:latin typeface="Cambria" pitchFamily="18" charset="0"/>
              </a:rPr>
            </a:br>
            <a:r>
              <a:rPr lang="tr-TR" sz="2700" b="1" dirty="0" smtClean="0">
                <a:effectLst>
                  <a:outerShdw blurRad="38100" dist="38100" dir="2700000" algn="tl">
                    <a:srgbClr val="000000">
                      <a:alpha val="43137"/>
                    </a:srgbClr>
                  </a:outerShdw>
                </a:effectLst>
                <a:latin typeface="Cambria" pitchFamily="18" charset="0"/>
              </a:rPr>
              <a:t>Yaygınlık Değeri %2.27 Olarak Kabul Edildiğinde</a:t>
            </a:r>
            <a:endParaRPr lang="tr-TR" sz="2700" b="1" dirty="0">
              <a:effectLst>
                <a:outerShdw blurRad="38100" dist="38100" dir="2700000" algn="tl">
                  <a:srgbClr val="000000">
                    <a:alpha val="43137"/>
                  </a:srgbClr>
                </a:outerShdw>
              </a:effectLst>
              <a:latin typeface="Cambria" pitchFamily="18" charset="0"/>
            </a:endParaRPr>
          </a:p>
        </p:txBody>
      </p:sp>
      <p:graphicFrame>
        <p:nvGraphicFramePr>
          <p:cNvPr id="7" name="Grafik 5"/>
          <p:cNvGraphicFramePr>
            <a:graphicFrameLocks/>
          </p:cNvGraphicFramePr>
          <p:nvPr>
            <p:extLst>
              <p:ext uri="{D42A27DB-BD31-4B8C-83A1-F6EECF244321}">
                <p14:modId xmlns:p14="http://schemas.microsoft.com/office/powerpoint/2010/main" val="2525601464"/>
              </p:ext>
            </p:extLst>
          </p:nvPr>
        </p:nvGraphicFramePr>
        <p:xfrm>
          <a:off x="467544" y="1268760"/>
          <a:ext cx="8136904"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332656"/>
            <a:ext cx="7560840" cy="576064"/>
          </a:xfrm>
        </p:spPr>
        <p:txBody>
          <a:bodyPr>
            <a:normAutofit fontScale="90000"/>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NEDENLERİ</a:t>
            </a:r>
            <a:br>
              <a:rPr lang="tr-TR" sz="3200" b="1" dirty="0" smtClean="0">
                <a:effectLst>
                  <a:outerShdw blurRad="38100" dist="38100" dir="2700000" algn="tl">
                    <a:srgbClr val="000000">
                      <a:alpha val="43137"/>
                    </a:srgbClr>
                  </a:outerShdw>
                </a:effectLst>
                <a:latin typeface="Cambria" pitchFamily="18" charset="0"/>
              </a:rPr>
            </a:br>
            <a:endParaRPr lang="tr-TR" sz="2700" b="1" dirty="0">
              <a:effectLst>
                <a:outerShdw blurRad="38100" dist="38100" dir="2700000" algn="tl">
                  <a:srgbClr val="000000">
                    <a:alpha val="43137"/>
                  </a:srgbClr>
                </a:outerShdw>
              </a:effectLst>
              <a:latin typeface="Cambria" pitchFamily="18" charset="0"/>
            </a:endParaRPr>
          </a:p>
        </p:txBody>
      </p:sp>
      <p:sp>
        <p:nvSpPr>
          <p:cNvPr id="6" name="5 İçerik Yer Tutucusu"/>
          <p:cNvSpPr>
            <a:spLocks noGrp="1"/>
          </p:cNvSpPr>
          <p:nvPr>
            <p:ph idx="1"/>
          </p:nvPr>
        </p:nvSpPr>
        <p:spPr>
          <a:xfrm>
            <a:off x="611560" y="1268760"/>
            <a:ext cx="8208912" cy="553998"/>
          </a:xfrm>
        </p:spPr>
        <p:txBody>
          <a:bodyPr>
            <a:normAutofit fontScale="85000" lnSpcReduction="20000"/>
          </a:bodyPr>
          <a:lstStyle/>
          <a:p>
            <a:r>
              <a:rPr lang="tr-TR" sz="2000" dirty="0" err="1" smtClean="0">
                <a:effectLst>
                  <a:outerShdw blurRad="38100" dist="38100" dir="2700000" algn="tl">
                    <a:srgbClr val="000000">
                      <a:alpha val="43137"/>
                    </a:srgbClr>
                  </a:outerShdw>
                </a:effectLst>
                <a:latin typeface="Cambria" pitchFamily="18" charset="0"/>
              </a:rPr>
              <a:t>AAMR’nin</a:t>
            </a:r>
            <a:r>
              <a:rPr lang="tr-TR" sz="2000" dirty="0" smtClean="0">
                <a:effectLst>
                  <a:outerShdw blurRad="38100" dist="38100" dir="2700000" algn="tl">
                    <a:srgbClr val="000000">
                      <a:alpha val="43137"/>
                    </a:srgbClr>
                  </a:outerShdw>
                </a:effectLst>
                <a:latin typeface="Cambria" pitchFamily="18" charset="0"/>
              </a:rPr>
              <a:t> (2002) yapmış olduğu, zihinsel yetersizliğin nedenlerinin sınıflandırılması şöyledir:</a:t>
            </a:r>
          </a:p>
        </p:txBody>
      </p:sp>
      <p:graphicFrame>
        <p:nvGraphicFramePr>
          <p:cNvPr id="5" name="Diyagram 5"/>
          <p:cNvGraphicFramePr/>
          <p:nvPr>
            <p:extLst>
              <p:ext uri="{D42A27DB-BD31-4B8C-83A1-F6EECF244321}">
                <p14:modId xmlns:p14="http://schemas.microsoft.com/office/powerpoint/2010/main" val="1918890090"/>
              </p:ext>
            </p:extLst>
          </p:nvPr>
        </p:nvGraphicFramePr>
        <p:xfrm>
          <a:off x="323528" y="1412776"/>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692696"/>
            <a:ext cx="7560840" cy="576064"/>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endParaRPr lang="tr-TR" sz="2700" b="1" dirty="0">
              <a:effectLst>
                <a:outerShdw blurRad="38100" dist="38100" dir="2700000" algn="tl">
                  <a:srgbClr val="000000">
                    <a:alpha val="43137"/>
                  </a:srgbClr>
                </a:outerShdw>
              </a:effectLst>
              <a:latin typeface="Cambria" pitchFamily="18" charset="0"/>
            </a:endParaRPr>
          </a:p>
        </p:txBody>
      </p:sp>
      <p:graphicFrame>
        <p:nvGraphicFramePr>
          <p:cNvPr id="7" name="İçerik Yer Tutucusu 5"/>
          <p:cNvGraphicFramePr>
            <a:graphicFrameLocks/>
          </p:cNvGraphicFramePr>
          <p:nvPr>
            <p:extLst>
              <p:ext uri="{D42A27DB-BD31-4B8C-83A1-F6EECF244321}">
                <p14:modId xmlns:p14="http://schemas.microsoft.com/office/powerpoint/2010/main" val="2737434293"/>
              </p:ext>
            </p:extLst>
          </p:nvPr>
        </p:nvGraphicFramePr>
        <p:xfrm>
          <a:off x="611560" y="1772816"/>
          <a:ext cx="8136904"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476672"/>
            <a:ext cx="7560840" cy="792088"/>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err="1" smtClean="0">
                <a:effectLst>
                  <a:outerShdw blurRad="38100" dist="38100" dir="2700000" algn="tl">
                    <a:srgbClr val="000000">
                      <a:alpha val="43137"/>
                    </a:srgbClr>
                  </a:outerShdw>
                </a:effectLst>
                <a:latin typeface="Cambria" pitchFamily="18" charset="0"/>
              </a:rPr>
              <a:t>Kromozomal</a:t>
            </a:r>
            <a:r>
              <a:rPr lang="tr-TR" sz="3200" b="1" i="1" dirty="0" smtClean="0">
                <a:effectLst>
                  <a:outerShdw blurRad="38100" dist="38100" dir="2700000" algn="tl">
                    <a:srgbClr val="000000">
                      <a:alpha val="43137"/>
                    </a:srgbClr>
                  </a:outerShdw>
                </a:effectLst>
                <a:latin typeface="Cambria" pitchFamily="18" charset="0"/>
              </a:rPr>
              <a:t> Bozukluklar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endParaRPr lang="tr-TR" sz="2700" b="1" dirty="0">
              <a:effectLst>
                <a:outerShdw blurRad="38100" dist="38100" dir="2700000" algn="tl">
                  <a:srgbClr val="000000">
                    <a:alpha val="43137"/>
                  </a:srgbClr>
                </a:outerShdw>
              </a:effectLst>
              <a:latin typeface="Cambria" pitchFamily="18" charset="0"/>
            </a:endParaRPr>
          </a:p>
        </p:txBody>
      </p:sp>
      <p:sp>
        <p:nvSpPr>
          <p:cNvPr id="4" name="İçerik Yer Tutucusu 2"/>
          <p:cNvSpPr>
            <a:spLocks noGrp="1"/>
          </p:cNvSpPr>
          <p:nvPr>
            <p:ph idx="1"/>
          </p:nvPr>
        </p:nvSpPr>
        <p:spPr>
          <a:xfrm>
            <a:off x="395536" y="1916832"/>
            <a:ext cx="8229600" cy="3312368"/>
          </a:xfrm>
        </p:spPr>
        <p:txBody>
          <a:bodyPr>
            <a:normAutofit/>
          </a:bodyPr>
          <a:lstStyle/>
          <a:p>
            <a:pPr>
              <a:buClr>
                <a:schemeClr val="accent1">
                  <a:lumMod val="75000"/>
                </a:schemeClr>
              </a:buClr>
              <a:buFont typeface="Wingdings" pitchFamily="2" charset="2"/>
              <a:buChar char="ü"/>
            </a:pPr>
            <a:r>
              <a:rPr lang="tr-TR" sz="2000" dirty="0" smtClean="0">
                <a:solidFill>
                  <a:schemeClr val="tx1"/>
                </a:solidFill>
                <a:effectLst>
                  <a:outerShdw blurRad="38100" dist="38100" dir="2700000" algn="tl">
                    <a:srgbClr val="000000">
                      <a:alpha val="43137"/>
                    </a:srgbClr>
                  </a:outerShdw>
                </a:effectLst>
                <a:latin typeface="Cambria" pitchFamily="18" charset="0"/>
              </a:rPr>
              <a:t>Genler </a:t>
            </a:r>
            <a:r>
              <a:rPr lang="tr-TR" sz="2000" dirty="0">
                <a:solidFill>
                  <a:schemeClr val="tx1"/>
                </a:solidFill>
                <a:effectLst>
                  <a:outerShdw blurRad="38100" dist="38100" dir="2700000" algn="tl">
                    <a:srgbClr val="000000">
                      <a:alpha val="43137"/>
                    </a:srgbClr>
                  </a:outerShdw>
                </a:effectLst>
                <a:latin typeface="Cambria" pitchFamily="18" charset="0"/>
              </a:rPr>
              <a:t>bütün canlılarda bulunur ve canlıların bütün özelliklerini </a:t>
            </a:r>
            <a:r>
              <a:rPr lang="tr-TR" sz="2000" dirty="0" smtClean="0">
                <a:solidFill>
                  <a:schemeClr val="tx1"/>
                </a:solidFill>
                <a:effectLst>
                  <a:outerShdw blurRad="38100" dist="38100" dir="2700000" algn="tl">
                    <a:srgbClr val="000000">
                      <a:alpha val="43137"/>
                    </a:srgbClr>
                  </a:outerShdw>
                </a:effectLst>
                <a:latin typeface="Cambria" pitchFamily="18" charset="0"/>
              </a:rPr>
              <a:t>belirler.</a:t>
            </a:r>
          </a:p>
          <a:p>
            <a:pPr>
              <a:buClr>
                <a:schemeClr val="accent1">
                  <a:lumMod val="75000"/>
                </a:schemeClr>
              </a:buClr>
              <a:buFont typeface="Wingdings" pitchFamily="2" charset="2"/>
              <a:buChar char="ü"/>
            </a:pPr>
            <a:endParaRPr lang="tr-TR" sz="2000" dirty="0" smtClean="0">
              <a:solidFill>
                <a:schemeClr val="tx1"/>
              </a:solidFill>
              <a:effectLst>
                <a:outerShdw blurRad="38100" dist="38100" dir="2700000" algn="tl">
                  <a:srgbClr val="000000">
                    <a:alpha val="43137"/>
                  </a:srgbClr>
                </a:outerShdw>
              </a:effectLst>
              <a:latin typeface="Cambria" pitchFamily="18" charset="0"/>
            </a:endParaRPr>
          </a:p>
          <a:p>
            <a:pPr>
              <a:buClr>
                <a:schemeClr val="accent1">
                  <a:lumMod val="75000"/>
                </a:schemeClr>
              </a:buClr>
              <a:buFont typeface="Wingdings" pitchFamily="2" charset="2"/>
              <a:buChar char="ü"/>
            </a:pPr>
            <a:r>
              <a:rPr lang="tr-TR" sz="2000" dirty="0">
                <a:solidFill>
                  <a:schemeClr val="tx1"/>
                </a:solidFill>
                <a:effectLst>
                  <a:outerShdw blurRad="38100" dist="38100" dir="2700000" algn="tl">
                    <a:srgbClr val="000000">
                      <a:alpha val="43137"/>
                    </a:srgbClr>
                  </a:outerShdw>
                </a:effectLst>
                <a:latin typeface="Cambria" pitchFamily="18" charset="0"/>
              </a:rPr>
              <a:t>Genler insan vücudundaki bütün hücrelerde </a:t>
            </a:r>
            <a:r>
              <a:rPr lang="tr-TR" sz="2000" dirty="0" smtClean="0">
                <a:solidFill>
                  <a:schemeClr val="tx1"/>
                </a:solidFill>
                <a:effectLst>
                  <a:outerShdw blurRad="38100" dist="38100" dir="2700000" algn="tl">
                    <a:srgbClr val="000000">
                      <a:alpha val="43137"/>
                    </a:srgbClr>
                  </a:outerShdw>
                </a:effectLst>
                <a:latin typeface="Cambria" pitchFamily="18" charset="0"/>
              </a:rPr>
              <a:t>bulunur.</a:t>
            </a:r>
          </a:p>
          <a:p>
            <a:pPr>
              <a:buClr>
                <a:schemeClr val="accent1">
                  <a:lumMod val="75000"/>
                </a:schemeClr>
              </a:buClr>
              <a:buFont typeface="Wingdings" pitchFamily="2" charset="2"/>
              <a:buChar char="ü"/>
            </a:pPr>
            <a:endParaRPr lang="tr-TR" sz="2000" dirty="0" smtClean="0">
              <a:solidFill>
                <a:schemeClr val="tx1"/>
              </a:solidFill>
              <a:effectLst>
                <a:outerShdw blurRad="38100" dist="38100" dir="2700000" algn="tl">
                  <a:srgbClr val="000000">
                    <a:alpha val="43137"/>
                  </a:srgbClr>
                </a:outerShdw>
              </a:effectLst>
              <a:latin typeface="Cambria" pitchFamily="18" charset="0"/>
            </a:endParaRPr>
          </a:p>
          <a:p>
            <a:pPr>
              <a:buClr>
                <a:schemeClr val="accent1">
                  <a:lumMod val="75000"/>
                </a:schemeClr>
              </a:buClr>
              <a:buFont typeface="Wingdings" pitchFamily="2" charset="2"/>
              <a:buChar char="ü"/>
            </a:pPr>
            <a:r>
              <a:rPr lang="tr-TR" sz="2000" dirty="0" smtClean="0">
                <a:solidFill>
                  <a:schemeClr val="tx1"/>
                </a:solidFill>
                <a:effectLst>
                  <a:outerShdw blurRad="38100" dist="38100" dir="2700000" algn="tl">
                    <a:srgbClr val="000000">
                      <a:alpha val="43137"/>
                    </a:srgbClr>
                  </a:outerShdw>
                </a:effectLst>
                <a:latin typeface="Cambria" pitchFamily="18" charset="0"/>
              </a:rPr>
              <a:t>Genler hücrenin </a:t>
            </a:r>
            <a:r>
              <a:rPr lang="tr-TR" sz="2000" dirty="0">
                <a:solidFill>
                  <a:schemeClr val="tx1"/>
                </a:solidFill>
                <a:effectLst>
                  <a:outerShdw blurRad="38100" dist="38100" dir="2700000" algn="tl">
                    <a:srgbClr val="000000">
                      <a:alpha val="43137"/>
                    </a:srgbClr>
                  </a:outerShdw>
                </a:effectLst>
                <a:latin typeface="Cambria" pitchFamily="18" charset="0"/>
              </a:rPr>
              <a:t>ne yapması gerektiği konusunda kılavuzluk </a:t>
            </a:r>
            <a:r>
              <a:rPr lang="tr-TR" sz="2000" dirty="0" smtClean="0">
                <a:solidFill>
                  <a:schemeClr val="tx1"/>
                </a:solidFill>
                <a:effectLst>
                  <a:outerShdw blurRad="38100" dist="38100" dir="2700000" algn="tl">
                    <a:srgbClr val="000000">
                      <a:alpha val="43137"/>
                    </a:srgbClr>
                  </a:outerShdw>
                </a:effectLst>
                <a:latin typeface="Cambria" pitchFamily="18" charset="0"/>
              </a:rPr>
              <a:t>ederler.</a:t>
            </a:r>
          </a:p>
          <a:p>
            <a:pPr marL="0" indent="0">
              <a:buFont typeface="Wingdings" pitchFamily="2" charset="2"/>
              <a:buChar char="ü"/>
            </a:pPr>
            <a:endParaRPr lang="tr-TR" sz="2000" dirty="0">
              <a:latin typeface="Cambria" pitchFamily="18" charset="0"/>
            </a:endParaRPr>
          </a:p>
        </p:txBody>
      </p:sp>
      <p:pic>
        <p:nvPicPr>
          <p:cNvPr id="5" name="Picture 4" descr="C:\Users\Gizo\AppData\Local\Microsoft\Windows\Temporary Internet Files\Content.IE5\68XGQ7KK\MP900337348[1].jpg"/>
          <p:cNvPicPr>
            <a:picLocks noChangeAspect="1" noChangeArrowheads="1"/>
          </p:cNvPicPr>
          <p:nvPr/>
        </p:nvPicPr>
        <p:blipFill>
          <a:blip r:embed="rId2" cstate="print"/>
          <a:srcRect/>
          <a:stretch>
            <a:fillRect/>
          </a:stretch>
        </p:blipFill>
        <p:spPr bwMode="auto">
          <a:xfrm>
            <a:off x="1907704" y="4077072"/>
            <a:ext cx="5760640" cy="2260091"/>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792088"/>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err="1" smtClean="0">
                <a:effectLst>
                  <a:outerShdw blurRad="38100" dist="38100" dir="2700000" algn="tl">
                    <a:srgbClr val="000000">
                      <a:alpha val="43137"/>
                    </a:srgbClr>
                  </a:outerShdw>
                </a:effectLst>
                <a:latin typeface="Cambria" pitchFamily="18" charset="0"/>
              </a:rPr>
              <a:t>Kromozomal</a:t>
            </a:r>
            <a:r>
              <a:rPr lang="tr-TR" sz="3200" b="1" i="1" dirty="0" smtClean="0">
                <a:effectLst>
                  <a:outerShdw blurRad="38100" dist="38100" dir="2700000" algn="tl">
                    <a:srgbClr val="000000">
                      <a:alpha val="43137"/>
                    </a:srgbClr>
                  </a:outerShdw>
                </a:effectLst>
                <a:latin typeface="Cambria" pitchFamily="18" charset="0"/>
              </a:rPr>
              <a:t> Bozukluklar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DOWN SENDROMU</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7" name="Diyagram 5"/>
          <p:cNvGraphicFramePr/>
          <p:nvPr>
            <p:extLst>
              <p:ext uri="{D42A27DB-BD31-4B8C-83A1-F6EECF244321}">
                <p14:modId xmlns:p14="http://schemas.microsoft.com/office/powerpoint/2010/main" val="2429025404"/>
              </p:ext>
            </p:extLst>
          </p:nvPr>
        </p:nvGraphicFramePr>
        <p:xfrm>
          <a:off x="467544" y="1484784"/>
          <a:ext cx="82089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792088"/>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err="1" smtClean="0">
                <a:effectLst>
                  <a:outerShdw blurRad="38100" dist="38100" dir="2700000" algn="tl">
                    <a:srgbClr val="000000">
                      <a:alpha val="43137"/>
                    </a:srgbClr>
                  </a:outerShdw>
                </a:effectLst>
                <a:latin typeface="Cambria" pitchFamily="18" charset="0"/>
              </a:rPr>
              <a:t>Kromozomal</a:t>
            </a:r>
            <a:r>
              <a:rPr lang="tr-TR" sz="3200" b="1" i="1" dirty="0" smtClean="0">
                <a:effectLst>
                  <a:outerShdw blurRad="38100" dist="38100" dir="2700000" algn="tl">
                    <a:srgbClr val="000000">
                      <a:alpha val="43137"/>
                    </a:srgbClr>
                  </a:outerShdw>
                </a:effectLst>
                <a:latin typeface="Cambria" pitchFamily="18" charset="0"/>
              </a:rPr>
              <a:t> Bozukluklar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DOWN SENDROMU</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4" name="Diyagram 5"/>
          <p:cNvGraphicFramePr/>
          <p:nvPr>
            <p:extLst>
              <p:ext uri="{D42A27DB-BD31-4B8C-83A1-F6EECF244321}">
                <p14:modId xmlns:p14="http://schemas.microsoft.com/office/powerpoint/2010/main" val="1421698892"/>
              </p:ext>
            </p:extLst>
          </p:nvPr>
        </p:nvGraphicFramePr>
        <p:xfrm>
          <a:off x="395536" y="1484784"/>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620688"/>
            <a:ext cx="8136904" cy="720080"/>
          </a:xfrm>
        </p:spPr>
        <p:txBody>
          <a:bodyPr>
            <a:normAutofit/>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TANIMI</a:t>
            </a:r>
            <a:endParaRPr lang="tr-TR" sz="3200" b="1" dirty="0">
              <a:effectLst>
                <a:outerShdw blurRad="38100" dist="38100" dir="2700000" algn="tl">
                  <a:srgbClr val="000000">
                    <a:alpha val="43137"/>
                  </a:srgbClr>
                </a:outerShdw>
              </a:effectLst>
              <a:latin typeface="Cambria" pitchFamily="18" charset="0"/>
            </a:endParaRPr>
          </a:p>
        </p:txBody>
      </p:sp>
      <p:sp>
        <p:nvSpPr>
          <p:cNvPr id="6" name="5 İçerik Yer Tutucusu"/>
          <p:cNvSpPr>
            <a:spLocks noGrp="1"/>
          </p:cNvSpPr>
          <p:nvPr>
            <p:ph idx="1"/>
          </p:nvPr>
        </p:nvSpPr>
        <p:spPr>
          <a:xfrm>
            <a:off x="611560" y="1268760"/>
            <a:ext cx="8208912" cy="4308872"/>
          </a:xfrm>
        </p:spPr>
        <p:txBody>
          <a:bodyPr>
            <a:normAutofit fontScale="92500" lnSpcReduction="20000"/>
          </a:bodyPr>
          <a:lstStyle/>
          <a:p>
            <a:r>
              <a:rPr lang="tr-TR" sz="2000" dirty="0" smtClean="0">
                <a:effectLst>
                  <a:outerShdw blurRad="38100" dist="38100" dir="2700000" algn="tl">
                    <a:srgbClr val="000000">
                      <a:alpha val="43137"/>
                    </a:srgbClr>
                  </a:outerShdw>
                </a:effectLst>
                <a:latin typeface="Cambria" pitchFamily="18" charset="0"/>
              </a:rPr>
              <a:t>AAMR (Amerikan Zeka Geriliği Birliği) 1959 yılında bu tanım karışıklıklarına son vermek, yeni bir tanım oluşturabilmek amacıyla bir komite oluşturmuştur (Eripek, 2003).</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Grossman’ın yapmış olduğu tanımda zihinsel yetersizlik durumu üç ölçüt göz önüne alınarak tartışılmıştır:</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Zihinsel işlevlerde önemli derecede normal altında olma,</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Uyumsal davranışlarda yetersizlik gösterme,</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Gelişim dönemi içerisinde ortaya çıkma.</a:t>
            </a:r>
          </a:p>
          <a:p>
            <a:pPr marL="457200" indent="-457200">
              <a:buNone/>
            </a:pPr>
            <a:endParaRPr lang="tr-TR" sz="2000" dirty="0" smtClean="0">
              <a:effectLst>
                <a:outerShdw blurRad="38100" dist="38100" dir="2700000" algn="tl">
                  <a:srgbClr val="000000">
                    <a:alpha val="43137"/>
                  </a:srgbClr>
                </a:outerShdw>
              </a:effectLst>
              <a:latin typeface="Cambria" pitchFamily="18" charset="0"/>
            </a:endParaRPr>
          </a:p>
          <a:p>
            <a:pPr marL="457200" indent="-457200">
              <a:buNone/>
            </a:pPr>
            <a:r>
              <a:rPr lang="tr-TR" sz="2000" dirty="0" smtClean="0">
                <a:effectLst>
                  <a:outerShdw blurRad="38100" dist="38100" dir="2700000" algn="tl">
                    <a:srgbClr val="000000">
                      <a:alpha val="43137"/>
                    </a:srgbClr>
                  </a:outerShdw>
                </a:effectLst>
                <a:latin typeface="Cambria" pitchFamily="18" charset="0"/>
              </a:rPr>
              <a:t>        </a:t>
            </a:r>
            <a:r>
              <a:rPr lang="tr-TR" sz="2000" i="1" dirty="0" smtClean="0">
                <a:effectLst>
                  <a:outerShdw blurRad="38100" dist="38100" dir="2700000" algn="tl">
                    <a:srgbClr val="000000">
                      <a:alpha val="43137"/>
                    </a:srgbClr>
                  </a:outerShdw>
                </a:effectLst>
                <a:latin typeface="Cambria" pitchFamily="18" charset="0"/>
              </a:rPr>
              <a:t>AAMR (2002) tanımında zihinsel yetersizlik; zihinsel işlevde bulunma ve kavramsal, sosyal ve pratik uyumsal becerilerde kendini gösteren uyumsal davranışların her ikisinde anlamlı sınırlılıklar olarak karakterize edilen bir yetersizliktir.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792088"/>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err="1" smtClean="0">
                <a:effectLst>
                  <a:outerShdw blurRad="38100" dist="38100" dir="2700000" algn="tl">
                    <a:srgbClr val="000000">
                      <a:alpha val="43137"/>
                    </a:srgbClr>
                  </a:outerShdw>
                </a:effectLst>
                <a:latin typeface="Cambria" pitchFamily="18" charset="0"/>
              </a:rPr>
              <a:t>Kromozomal</a:t>
            </a:r>
            <a:r>
              <a:rPr lang="tr-TR" sz="3200" b="1" i="1" dirty="0" smtClean="0">
                <a:effectLst>
                  <a:outerShdw blurRad="38100" dist="38100" dir="2700000" algn="tl">
                    <a:srgbClr val="000000">
                      <a:alpha val="43137"/>
                    </a:srgbClr>
                  </a:outerShdw>
                </a:effectLst>
                <a:latin typeface="Cambria" pitchFamily="18" charset="0"/>
              </a:rPr>
              <a:t> Bozukluklar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FRAJİL X</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5" name="Diyagram 5"/>
          <p:cNvGraphicFramePr/>
          <p:nvPr>
            <p:extLst>
              <p:ext uri="{D42A27DB-BD31-4B8C-83A1-F6EECF244321}">
                <p14:modId xmlns:p14="http://schemas.microsoft.com/office/powerpoint/2010/main" val="1555963699"/>
              </p:ext>
            </p:extLst>
          </p:nvPr>
        </p:nvGraphicFramePr>
        <p:xfrm>
          <a:off x="539552" y="1700808"/>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792088"/>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err="1" smtClean="0">
                <a:effectLst>
                  <a:outerShdw blurRad="38100" dist="38100" dir="2700000" algn="tl">
                    <a:srgbClr val="000000">
                      <a:alpha val="43137"/>
                    </a:srgbClr>
                  </a:outerShdw>
                </a:effectLst>
                <a:latin typeface="Cambria" pitchFamily="18" charset="0"/>
              </a:rPr>
              <a:t>Kromozomal</a:t>
            </a:r>
            <a:r>
              <a:rPr lang="tr-TR" sz="3200" b="1" i="1" dirty="0" smtClean="0">
                <a:effectLst>
                  <a:outerShdw blurRad="38100" dist="38100" dir="2700000" algn="tl">
                    <a:srgbClr val="000000">
                      <a:alpha val="43137"/>
                    </a:srgbClr>
                  </a:outerShdw>
                </a:effectLst>
                <a:latin typeface="Cambria" pitchFamily="18" charset="0"/>
              </a:rPr>
              <a:t> Bozukluklar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WILLIAM SENDROMU</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5" name="Diyagram 5"/>
          <p:cNvGraphicFramePr/>
          <p:nvPr>
            <p:extLst>
              <p:ext uri="{D42A27DB-BD31-4B8C-83A1-F6EECF244321}">
                <p14:modId xmlns:p14="http://schemas.microsoft.com/office/powerpoint/2010/main" val="850759745"/>
              </p:ext>
            </p:extLst>
          </p:nvPr>
        </p:nvGraphicFramePr>
        <p:xfrm>
          <a:off x="539552" y="1700808"/>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792088"/>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err="1" smtClean="0">
                <a:effectLst>
                  <a:outerShdw blurRad="38100" dist="38100" dir="2700000" algn="tl">
                    <a:srgbClr val="000000">
                      <a:alpha val="43137"/>
                    </a:srgbClr>
                  </a:outerShdw>
                </a:effectLst>
                <a:latin typeface="Cambria" pitchFamily="18" charset="0"/>
              </a:rPr>
              <a:t>Kromozomal</a:t>
            </a:r>
            <a:r>
              <a:rPr lang="tr-TR" sz="3200" b="1" i="1" dirty="0" smtClean="0">
                <a:effectLst>
                  <a:outerShdw blurRad="38100" dist="38100" dir="2700000" algn="tl">
                    <a:srgbClr val="000000">
                      <a:alpha val="43137"/>
                    </a:srgbClr>
                  </a:outerShdw>
                </a:effectLst>
                <a:latin typeface="Cambria" pitchFamily="18" charset="0"/>
              </a:rPr>
              <a:t> Bozukluklar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PRADER-WILLI SENDROMU</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5" name="Diyagram 5"/>
          <p:cNvGraphicFramePr/>
          <p:nvPr>
            <p:extLst>
              <p:ext uri="{D42A27DB-BD31-4B8C-83A1-F6EECF244321}">
                <p14:modId xmlns:p14="http://schemas.microsoft.com/office/powerpoint/2010/main" val="850759745"/>
              </p:ext>
            </p:extLst>
          </p:nvPr>
        </p:nvGraphicFramePr>
        <p:xfrm>
          <a:off x="539552" y="1700808"/>
          <a:ext cx="82089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1296144"/>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smtClean="0">
                <a:effectLst>
                  <a:outerShdw blurRad="38100" dist="38100" dir="2700000" algn="tl">
                    <a:srgbClr val="000000">
                      <a:alpha val="43137"/>
                    </a:srgbClr>
                  </a:outerShdw>
                </a:effectLst>
                <a:latin typeface="Cambria" pitchFamily="18" charset="0"/>
              </a:rPr>
              <a:t>Metabolizmanın İşleyişindeki Sorunlar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FENİLKETONÜRİ (PKU)</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4" name="Diyagram 6"/>
          <p:cNvGraphicFramePr/>
          <p:nvPr>
            <p:extLst>
              <p:ext uri="{D42A27DB-BD31-4B8C-83A1-F6EECF244321}">
                <p14:modId xmlns:p14="http://schemas.microsoft.com/office/powerpoint/2010/main" val="2842284138"/>
              </p:ext>
            </p:extLst>
          </p:nvPr>
        </p:nvGraphicFramePr>
        <p:xfrm>
          <a:off x="539552" y="1700808"/>
          <a:ext cx="82809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1296144"/>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smtClean="0">
                <a:effectLst>
                  <a:outerShdw blurRad="38100" dist="38100" dir="2700000" algn="tl">
                    <a:srgbClr val="000000">
                      <a:alpha val="43137"/>
                    </a:srgbClr>
                  </a:outerShdw>
                </a:effectLst>
                <a:latin typeface="Cambria" pitchFamily="18" charset="0"/>
              </a:rPr>
              <a:t>Beyin Gelişimiyle İlgili Sorunlar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MİKROSEFALİ</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5" name="Diyagram 5"/>
          <p:cNvGraphicFramePr/>
          <p:nvPr>
            <p:extLst>
              <p:ext uri="{D42A27DB-BD31-4B8C-83A1-F6EECF244321}">
                <p14:modId xmlns:p14="http://schemas.microsoft.com/office/powerpoint/2010/main" val="2578953282"/>
              </p:ext>
            </p:extLst>
          </p:nvPr>
        </p:nvGraphicFramePr>
        <p:xfrm>
          <a:off x="323528" y="1916832"/>
          <a:ext cx="849694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Documents and Settings\Administrator\Desktop\mikrosefali.jpg"/>
          <p:cNvPicPr>
            <a:picLocks noChangeAspect="1" noChangeArrowheads="1"/>
          </p:cNvPicPr>
          <p:nvPr/>
        </p:nvPicPr>
        <p:blipFill>
          <a:blip r:embed="rId7" cstate="print"/>
          <a:srcRect/>
          <a:stretch>
            <a:fillRect/>
          </a:stretch>
        </p:blipFill>
        <p:spPr bwMode="auto">
          <a:xfrm>
            <a:off x="6012160" y="476672"/>
            <a:ext cx="2232248" cy="16263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1296144"/>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smtClean="0">
                <a:effectLst>
                  <a:outerShdw blurRad="38100" dist="38100" dir="2700000" algn="tl">
                    <a:srgbClr val="000000">
                      <a:alpha val="43137"/>
                    </a:srgbClr>
                  </a:outerShdw>
                </a:effectLst>
                <a:latin typeface="Cambria" pitchFamily="18" charset="0"/>
              </a:rPr>
              <a:t>Beyin Gelişimiyle İlgili Sorunlar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HİDROSEFALİ</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7" name="Diyagram 5"/>
          <p:cNvGraphicFramePr/>
          <p:nvPr>
            <p:extLst>
              <p:ext uri="{D42A27DB-BD31-4B8C-83A1-F6EECF244321}">
                <p14:modId xmlns:p14="http://schemas.microsoft.com/office/powerpoint/2010/main" val="496122611"/>
              </p:ext>
            </p:extLst>
          </p:nvPr>
        </p:nvGraphicFramePr>
        <p:xfrm>
          <a:off x="467544" y="1700808"/>
          <a:ext cx="83529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1296144"/>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Öncesi Nedenler</a:t>
            </a:r>
            <a:br>
              <a:rPr lang="tr-TR" sz="3200" b="1" dirty="0" smtClean="0">
                <a:effectLst>
                  <a:outerShdw blurRad="38100" dist="38100" dir="2700000" algn="tl">
                    <a:srgbClr val="000000">
                      <a:alpha val="43137"/>
                    </a:srgbClr>
                  </a:outerShdw>
                </a:effectLst>
                <a:latin typeface="Cambria" pitchFamily="18" charset="0"/>
              </a:rPr>
            </a:br>
            <a:r>
              <a:rPr lang="tr-TR" sz="3200" b="1" i="1" dirty="0" smtClean="0">
                <a:effectLst>
                  <a:outerShdw blurRad="38100" dist="38100" dir="2700000" algn="tl">
                    <a:srgbClr val="000000">
                      <a:alpha val="43137"/>
                    </a:srgbClr>
                  </a:outerShdw>
                </a:effectLst>
                <a:latin typeface="Cambria" pitchFamily="18" charset="0"/>
              </a:rPr>
              <a:t>Çevresel Etkiler</a:t>
            </a:r>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dirty="0" smtClean="0">
                <a:effectLst>
                  <a:outerShdw blurRad="38100" dist="38100" dir="2700000" algn="tl">
                    <a:srgbClr val="000000">
                      <a:alpha val="43137"/>
                    </a:srgbClr>
                  </a:outerShdw>
                </a:effectLst>
                <a:latin typeface="Cambria" pitchFamily="18" charset="0"/>
              </a:rPr>
              <a:t>FETAL ALKOL SENDROMU (FAS)</a:t>
            </a: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4" name="Diyagram 6"/>
          <p:cNvGraphicFramePr/>
          <p:nvPr>
            <p:extLst>
              <p:ext uri="{D42A27DB-BD31-4B8C-83A1-F6EECF244321}">
                <p14:modId xmlns:p14="http://schemas.microsoft.com/office/powerpoint/2010/main" val="1583082642"/>
              </p:ext>
            </p:extLst>
          </p:nvPr>
        </p:nvGraphicFramePr>
        <p:xfrm>
          <a:off x="827584" y="1628800"/>
          <a:ext cx="7920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720080"/>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Anı Nedenler</a:t>
            </a:r>
            <a:br>
              <a:rPr lang="tr-TR" sz="3200" b="1" dirty="0" smtClean="0">
                <a:effectLst>
                  <a:outerShdw blurRad="38100" dist="38100" dir="2700000" algn="tl">
                    <a:srgbClr val="000000">
                      <a:alpha val="43137"/>
                    </a:srgbClr>
                  </a:outerShdw>
                </a:effectLst>
                <a:latin typeface="Cambria" pitchFamily="18" charset="0"/>
              </a:rPr>
            </a:b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9" name="İçerik Yer Tutucusu 5"/>
          <p:cNvGraphicFramePr>
            <a:graphicFrameLocks noGrp="1"/>
          </p:cNvGraphicFramePr>
          <p:nvPr>
            <p:ph idx="1"/>
            <p:extLst>
              <p:ext uri="{D42A27DB-BD31-4B8C-83A1-F6EECF244321}">
                <p14:modId xmlns:p14="http://schemas.microsoft.com/office/powerpoint/2010/main" val="1614972236"/>
              </p:ext>
            </p:extLst>
          </p:nvPr>
        </p:nvGraphicFramePr>
        <p:xfrm>
          <a:off x="683568" y="908720"/>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720080"/>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Sonrası Nedenler</a:t>
            </a:r>
            <a:br>
              <a:rPr lang="tr-TR" sz="3200" b="1" dirty="0" smtClean="0">
                <a:effectLst>
                  <a:outerShdw blurRad="38100" dist="38100" dir="2700000" algn="tl">
                    <a:srgbClr val="000000">
                      <a:alpha val="43137"/>
                    </a:srgbClr>
                  </a:outerShdw>
                </a:effectLst>
                <a:latin typeface="Cambria" pitchFamily="18" charset="0"/>
              </a:rPr>
            </a:b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7" name="İçerik Yer Tutucusu 5"/>
          <p:cNvGraphicFramePr>
            <a:graphicFrameLocks noGrp="1"/>
          </p:cNvGraphicFramePr>
          <p:nvPr>
            <p:ph idx="1"/>
            <p:extLst>
              <p:ext uri="{D42A27DB-BD31-4B8C-83A1-F6EECF244321}">
                <p14:modId xmlns:p14="http://schemas.microsoft.com/office/powerpoint/2010/main" val="369676956"/>
              </p:ext>
            </p:extLst>
          </p:nvPr>
        </p:nvGraphicFramePr>
        <p:xfrm>
          <a:off x="1403648" y="1052736"/>
          <a:ext cx="67687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67544" y="260648"/>
            <a:ext cx="7560840" cy="720080"/>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Doğum Sonrası Nedenler</a:t>
            </a:r>
            <a:br>
              <a:rPr lang="tr-TR" sz="3200" b="1" dirty="0" smtClean="0">
                <a:effectLst>
                  <a:outerShdw blurRad="38100" dist="38100" dir="2700000" algn="tl">
                    <a:srgbClr val="000000">
                      <a:alpha val="43137"/>
                    </a:srgbClr>
                  </a:outerShdw>
                </a:effectLst>
                <a:latin typeface="Cambria" pitchFamily="18" charset="0"/>
              </a:rPr>
            </a:br>
            <a:endParaRPr lang="tr-TR" sz="2700" dirty="0">
              <a:effectLst>
                <a:outerShdw blurRad="38100" dist="38100" dir="2700000" algn="tl">
                  <a:srgbClr val="000000">
                    <a:alpha val="43137"/>
                  </a:srgbClr>
                </a:outerShdw>
              </a:effectLst>
              <a:latin typeface="Cambria" pitchFamily="18" charset="0"/>
            </a:endParaRPr>
          </a:p>
        </p:txBody>
      </p:sp>
      <p:graphicFrame>
        <p:nvGraphicFramePr>
          <p:cNvPr id="5" name="İçerik Yer Tutucusu 12"/>
          <p:cNvGraphicFramePr>
            <a:graphicFrameLocks noGrp="1"/>
          </p:cNvGraphicFramePr>
          <p:nvPr>
            <p:ph idx="1"/>
            <p:extLst>
              <p:ext uri="{D42A27DB-BD31-4B8C-83A1-F6EECF244321}">
                <p14:modId xmlns:p14="http://schemas.microsoft.com/office/powerpoint/2010/main" val="3817216823"/>
              </p:ext>
            </p:extLst>
          </p:nvPr>
        </p:nvGraphicFramePr>
        <p:xfrm>
          <a:off x="395536" y="692696"/>
          <a:ext cx="8507288"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620688"/>
            <a:ext cx="8136904" cy="720080"/>
          </a:xfrm>
        </p:spPr>
        <p:txBody>
          <a:bodyPr>
            <a:normAutofit/>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TANIMI</a:t>
            </a:r>
            <a:endParaRPr lang="tr-TR" sz="3200" b="1" dirty="0">
              <a:effectLst>
                <a:outerShdw blurRad="38100" dist="38100" dir="2700000" algn="tl">
                  <a:srgbClr val="000000">
                    <a:alpha val="43137"/>
                  </a:srgbClr>
                </a:outerShdw>
              </a:effectLst>
              <a:latin typeface="Cambria" pitchFamily="18" charset="0"/>
            </a:endParaRPr>
          </a:p>
        </p:txBody>
      </p:sp>
      <p:grpSp>
        <p:nvGrpSpPr>
          <p:cNvPr id="19" name="18 Grup"/>
          <p:cNvGrpSpPr/>
          <p:nvPr/>
        </p:nvGrpSpPr>
        <p:grpSpPr>
          <a:xfrm>
            <a:off x="755576" y="1268760"/>
            <a:ext cx="7704856" cy="5266470"/>
            <a:chOff x="827584" y="620688"/>
            <a:chExt cx="7524842" cy="4978438"/>
          </a:xfrm>
        </p:grpSpPr>
        <p:grpSp>
          <p:nvGrpSpPr>
            <p:cNvPr id="20" name="Grup 5"/>
            <p:cNvGrpSpPr/>
            <p:nvPr/>
          </p:nvGrpSpPr>
          <p:grpSpPr>
            <a:xfrm>
              <a:off x="971600" y="4077072"/>
              <a:ext cx="7380805" cy="946387"/>
              <a:chOff x="-1" y="3272782"/>
              <a:chExt cx="7380805" cy="946387"/>
            </a:xfrm>
          </p:grpSpPr>
          <p:sp>
            <p:nvSpPr>
              <p:cNvPr id="39" name="Dikdörtgen 24"/>
              <p:cNvSpPr/>
              <p:nvPr/>
            </p:nvSpPr>
            <p:spPr>
              <a:xfrm>
                <a:off x="-1" y="3272782"/>
                <a:ext cx="7344807" cy="946387"/>
              </a:xfrm>
              <a:prstGeom prst="rect">
                <a:avLst/>
              </a:prstGeom>
            </p:spPr>
            <p:style>
              <a:lnRef idx="0">
                <a:schemeClr val="accent5"/>
              </a:lnRef>
              <a:fillRef idx="3">
                <a:schemeClr val="accent5"/>
              </a:fillRef>
              <a:effectRef idx="3">
                <a:schemeClr val="accent5"/>
              </a:effectRef>
              <a:fontRef idx="minor">
                <a:schemeClr val="lt1"/>
              </a:fontRef>
            </p:style>
          </p:sp>
          <p:sp>
            <p:nvSpPr>
              <p:cNvPr id="40" name="Dikdörtgen 25"/>
              <p:cNvSpPr/>
              <p:nvPr/>
            </p:nvSpPr>
            <p:spPr>
              <a:xfrm>
                <a:off x="72007" y="3400777"/>
                <a:ext cx="7308797" cy="59170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2000" kern="1200" dirty="0" smtClean="0">
                    <a:solidFill>
                      <a:schemeClr val="tx1"/>
                    </a:solidFill>
                    <a:effectLst>
                      <a:outerShdw blurRad="38100" dist="38100" dir="2700000" algn="tl">
                        <a:srgbClr val="000000">
                          <a:alpha val="43137"/>
                        </a:srgbClr>
                      </a:outerShdw>
                    </a:effectLst>
                    <a:latin typeface="Cambria" pitchFamily="18" charset="0"/>
                  </a:rPr>
                  <a:t>Akademik, psikolojik, fiziksel, sosyal, dil alanlarında ortalamanın altında performans</a:t>
                </a:r>
                <a:endParaRPr lang="tr-TR" sz="2000" kern="1200" dirty="0">
                  <a:solidFill>
                    <a:schemeClr val="tx1"/>
                  </a:solidFill>
                  <a:effectLst>
                    <a:outerShdw blurRad="38100" dist="38100" dir="2700000" algn="tl">
                      <a:srgbClr val="000000">
                        <a:alpha val="43137"/>
                      </a:srgbClr>
                    </a:outerShdw>
                  </a:effectLst>
                  <a:latin typeface="Cambria" pitchFamily="18" charset="0"/>
                </a:endParaRPr>
              </a:p>
            </p:txBody>
          </p:sp>
        </p:grpSp>
        <p:grpSp>
          <p:nvGrpSpPr>
            <p:cNvPr id="21" name="Grup 6"/>
            <p:cNvGrpSpPr/>
            <p:nvPr/>
          </p:nvGrpSpPr>
          <p:grpSpPr>
            <a:xfrm>
              <a:off x="971600" y="5013172"/>
              <a:ext cx="7377006" cy="585954"/>
              <a:chOff x="3808" y="3748625"/>
              <a:chExt cx="7409206" cy="512780"/>
            </a:xfrm>
          </p:grpSpPr>
          <p:sp>
            <p:nvSpPr>
              <p:cNvPr id="37" name="Dikdörtgen 22"/>
              <p:cNvSpPr/>
              <p:nvPr/>
            </p:nvSpPr>
            <p:spPr>
              <a:xfrm>
                <a:off x="3808" y="3748625"/>
                <a:ext cx="7409206" cy="51277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Dikdörtgen 23"/>
              <p:cNvSpPr/>
              <p:nvPr/>
            </p:nvSpPr>
            <p:spPr>
              <a:xfrm>
                <a:off x="3808" y="3748627"/>
                <a:ext cx="7409206" cy="512778"/>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tr-TR" kern="1200" dirty="0" smtClean="0">
                    <a:effectLst>
                      <a:outerShdw blurRad="38100" dist="38100" dir="2700000" algn="tl">
                        <a:srgbClr val="000000">
                          <a:alpha val="43137"/>
                        </a:srgbClr>
                      </a:outerShdw>
                    </a:effectLst>
                    <a:latin typeface="Cambria" pitchFamily="18" charset="0"/>
                  </a:rPr>
                  <a:t>Okulda ders başarısı ve sosyal etkinliklere katılma, sosyal ilişkiler kurmada akranlarından geride olma </a:t>
                </a:r>
                <a:endParaRPr lang="tr-TR" kern="1200" dirty="0">
                  <a:effectLst>
                    <a:outerShdw blurRad="38100" dist="38100" dir="2700000" algn="tl">
                      <a:srgbClr val="000000">
                        <a:alpha val="43137"/>
                      </a:srgbClr>
                    </a:outerShdw>
                  </a:effectLst>
                  <a:latin typeface="Cambria" pitchFamily="18" charset="0"/>
                </a:endParaRPr>
              </a:p>
            </p:txBody>
          </p:sp>
        </p:grpSp>
        <p:grpSp>
          <p:nvGrpSpPr>
            <p:cNvPr id="22" name="Grup 7"/>
            <p:cNvGrpSpPr/>
            <p:nvPr/>
          </p:nvGrpSpPr>
          <p:grpSpPr>
            <a:xfrm>
              <a:off x="899592" y="2348880"/>
              <a:ext cx="7452834" cy="1642881"/>
              <a:chOff x="-36010" y="1613879"/>
              <a:chExt cx="7452834" cy="1642881"/>
            </a:xfrm>
          </p:grpSpPr>
          <p:sp>
            <p:nvSpPr>
              <p:cNvPr id="35" name="Yukarı Ok Belirtme Çizgisi 20"/>
              <p:cNvSpPr/>
              <p:nvPr/>
            </p:nvSpPr>
            <p:spPr>
              <a:xfrm rot="10800000">
                <a:off x="-36010" y="1613879"/>
                <a:ext cx="7416824" cy="1642881"/>
              </a:xfrm>
              <a:prstGeom prst="upArrowCallout">
                <a:avLst/>
              </a:prstGeom>
            </p:spPr>
            <p:style>
              <a:lnRef idx="0">
                <a:schemeClr val="accent3"/>
              </a:lnRef>
              <a:fillRef idx="3">
                <a:schemeClr val="accent3"/>
              </a:fillRef>
              <a:effectRef idx="3">
                <a:schemeClr val="accent3"/>
              </a:effectRef>
              <a:fontRef idx="minor">
                <a:schemeClr val="lt1"/>
              </a:fontRef>
            </p:style>
          </p:sp>
          <p:sp>
            <p:nvSpPr>
              <p:cNvPr id="36" name="Yukarı Ok Belirtme Çizgisi 8"/>
              <p:cNvSpPr/>
              <p:nvPr/>
            </p:nvSpPr>
            <p:spPr>
              <a:xfrm>
                <a:off x="0" y="1629901"/>
                <a:ext cx="7416824" cy="57665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2400" kern="1200" dirty="0" smtClean="0">
                    <a:solidFill>
                      <a:schemeClr val="tx1"/>
                    </a:solidFill>
                    <a:effectLst>
                      <a:outerShdw blurRad="38100" dist="38100" dir="2700000" algn="tl">
                        <a:srgbClr val="000000">
                          <a:alpha val="43137"/>
                        </a:srgbClr>
                      </a:outerShdw>
                    </a:effectLst>
                    <a:latin typeface="Cambria" pitchFamily="18" charset="0"/>
                  </a:rPr>
                  <a:t>İşlevde bulunma düzeyinde sınırlılıklar</a:t>
                </a:r>
                <a:endParaRPr lang="tr-TR" sz="2400" kern="1200" dirty="0">
                  <a:solidFill>
                    <a:schemeClr val="tx1"/>
                  </a:solidFill>
                  <a:effectLst>
                    <a:outerShdw blurRad="38100" dist="38100" dir="2700000" algn="tl">
                      <a:srgbClr val="000000">
                        <a:alpha val="43137"/>
                      </a:srgbClr>
                    </a:outerShdw>
                  </a:effectLst>
                  <a:latin typeface="Cambria" pitchFamily="18" charset="0"/>
                </a:endParaRPr>
              </a:p>
            </p:txBody>
          </p:sp>
        </p:grpSp>
        <p:grpSp>
          <p:nvGrpSpPr>
            <p:cNvPr id="23" name="Grup 8"/>
            <p:cNvGrpSpPr/>
            <p:nvPr/>
          </p:nvGrpSpPr>
          <p:grpSpPr>
            <a:xfrm>
              <a:off x="971600" y="2852936"/>
              <a:ext cx="3456384" cy="491221"/>
              <a:chOff x="-66723" y="2206553"/>
              <a:chExt cx="3775135" cy="491221"/>
            </a:xfrm>
          </p:grpSpPr>
          <p:sp>
            <p:nvSpPr>
              <p:cNvPr id="33" name="Dikdörtgen 18"/>
              <p:cNvSpPr/>
              <p:nvPr/>
            </p:nvSpPr>
            <p:spPr>
              <a:xfrm>
                <a:off x="-66723" y="2206553"/>
                <a:ext cx="3708412" cy="49122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Dikdörtgen 19"/>
              <p:cNvSpPr/>
              <p:nvPr/>
            </p:nvSpPr>
            <p:spPr>
              <a:xfrm>
                <a:off x="-66723" y="2206553"/>
                <a:ext cx="3775135" cy="49122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13792" tIns="20320" rIns="113792" bIns="20320" numCol="1" spcCol="1270" anchor="ctr" anchorCtr="0">
                <a:noAutofit/>
              </a:bodyPr>
              <a:lstStyle/>
              <a:p>
                <a:pPr lvl="0" defTabSz="7112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Zihinsel gelişmede gecikme</a:t>
                </a:r>
                <a:endParaRPr lang="tr-TR" sz="2000" kern="1200" dirty="0">
                  <a:effectLst>
                    <a:outerShdw blurRad="38100" dist="38100" dir="2700000" algn="tl">
                      <a:srgbClr val="000000">
                        <a:alpha val="43137"/>
                      </a:srgbClr>
                    </a:outerShdw>
                  </a:effectLst>
                  <a:latin typeface="Cambria" pitchFamily="18" charset="0"/>
                </a:endParaRPr>
              </a:p>
            </p:txBody>
          </p:sp>
        </p:grpSp>
        <p:grpSp>
          <p:nvGrpSpPr>
            <p:cNvPr id="24" name="Grup 9"/>
            <p:cNvGrpSpPr/>
            <p:nvPr/>
          </p:nvGrpSpPr>
          <p:grpSpPr>
            <a:xfrm>
              <a:off x="4414191" y="2852936"/>
              <a:ext cx="3895278" cy="505278"/>
              <a:chOff x="3350190" y="2206553"/>
              <a:chExt cx="3791936" cy="505276"/>
            </a:xfrm>
          </p:grpSpPr>
          <p:sp>
            <p:nvSpPr>
              <p:cNvPr id="31" name="Dikdörtgen 16"/>
              <p:cNvSpPr/>
              <p:nvPr/>
            </p:nvSpPr>
            <p:spPr>
              <a:xfrm>
                <a:off x="3433714" y="2206553"/>
                <a:ext cx="3708412" cy="49122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Dikdörtgen 17"/>
              <p:cNvSpPr/>
              <p:nvPr/>
            </p:nvSpPr>
            <p:spPr>
              <a:xfrm>
                <a:off x="3350190" y="2220608"/>
                <a:ext cx="3781997" cy="49122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13792" tIns="20320" rIns="113792" bIns="20320" numCol="1" spcCol="1270" anchor="ctr" anchorCtr="0">
                <a:noAutofit/>
              </a:bodyPr>
              <a:lstStyle/>
              <a:p>
                <a:pPr lvl="0" algn="r" defTabSz="7112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Cambria" pitchFamily="18" charset="0"/>
                  </a:rPr>
                  <a:t>Çevreye uygun olmayan tepki </a:t>
                </a:r>
                <a:endParaRPr lang="tr-TR" sz="2000" kern="1200" dirty="0">
                  <a:effectLst>
                    <a:outerShdw blurRad="38100" dist="38100" dir="2700000" algn="tl">
                      <a:srgbClr val="000000">
                        <a:alpha val="43137"/>
                      </a:srgbClr>
                    </a:outerShdw>
                  </a:effectLst>
                  <a:latin typeface="Cambria" pitchFamily="18" charset="0"/>
                </a:endParaRPr>
              </a:p>
            </p:txBody>
          </p:sp>
        </p:grpSp>
        <p:grpSp>
          <p:nvGrpSpPr>
            <p:cNvPr id="25" name="Grup 10"/>
            <p:cNvGrpSpPr/>
            <p:nvPr/>
          </p:nvGrpSpPr>
          <p:grpSpPr>
            <a:xfrm>
              <a:off x="827584" y="620688"/>
              <a:ext cx="7416824" cy="1642881"/>
              <a:chOff x="0" y="3042"/>
              <a:chExt cx="7416824" cy="1642881"/>
            </a:xfrm>
          </p:grpSpPr>
          <p:sp>
            <p:nvSpPr>
              <p:cNvPr id="29" name="Yukarı Ok Belirtme Çizgisi 14"/>
              <p:cNvSpPr/>
              <p:nvPr/>
            </p:nvSpPr>
            <p:spPr>
              <a:xfrm rot="10800000">
                <a:off x="0" y="3042"/>
                <a:ext cx="7416824" cy="1642881"/>
              </a:xfrm>
              <a:prstGeom prst="upArrowCallout">
                <a:avLst/>
              </a:prstGeom>
            </p:spPr>
            <p:style>
              <a:lnRef idx="0">
                <a:schemeClr val="accent2"/>
              </a:lnRef>
              <a:fillRef idx="3">
                <a:schemeClr val="accent2"/>
              </a:fillRef>
              <a:effectRef idx="3">
                <a:schemeClr val="accent2"/>
              </a:effectRef>
              <a:fontRef idx="minor">
                <a:schemeClr val="lt1"/>
              </a:fontRef>
            </p:style>
          </p:sp>
          <p:sp>
            <p:nvSpPr>
              <p:cNvPr id="30" name="Yukarı Ok Belirtme Çizgisi 14"/>
              <p:cNvSpPr/>
              <p:nvPr/>
            </p:nvSpPr>
            <p:spPr>
              <a:xfrm>
                <a:off x="0" y="3042"/>
                <a:ext cx="7416824" cy="576651"/>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2400" b="1" kern="1200" dirty="0" smtClean="0">
                    <a:solidFill>
                      <a:schemeClr val="tx1"/>
                    </a:solidFill>
                    <a:effectLst>
                      <a:outerShdw blurRad="38100" dist="38100" dir="2700000" algn="tl">
                        <a:srgbClr val="000000">
                          <a:alpha val="43137"/>
                        </a:srgbClr>
                      </a:outerShdw>
                    </a:effectLst>
                    <a:latin typeface="Cambria" pitchFamily="18" charset="0"/>
                  </a:rPr>
                  <a:t>Zihinsel yetersizlik</a:t>
                </a:r>
                <a:endParaRPr lang="tr-TR" sz="2400" b="1" kern="1200" dirty="0">
                  <a:solidFill>
                    <a:schemeClr val="tx1"/>
                  </a:solidFill>
                  <a:effectLst>
                    <a:outerShdw blurRad="38100" dist="38100" dir="2700000" algn="tl">
                      <a:srgbClr val="000000">
                        <a:alpha val="43137"/>
                      </a:srgbClr>
                    </a:outerShdw>
                  </a:effectLst>
                  <a:latin typeface="Cambria" pitchFamily="18" charset="0"/>
                </a:endParaRPr>
              </a:p>
            </p:txBody>
          </p:sp>
        </p:grpSp>
        <p:grpSp>
          <p:nvGrpSpPr>
            <p:cNvPr id="26" name="Grup 11"/>
            <p:cNvGrpSpPr/>
            <p:nvPr/>
          </p:nvGrpSpPr>
          <p:grpSpPr>
            <a:xfrm>
              <a:off x="827584" y="1124744"/>
              <a:ext cx="7413014" cy="491222"/>
              <a:chOff x="0" y="579694"/>
              <a:chExt cx="7416824" cy="491221"/>
            </a:xfrm>
          </p:grpSpPr>
          <p:sp>
            <p:nvSpPr>
              <p:cNvPr id="27" name="Dikdörtgen 12"/>
              <p:cNvSpPr/>
              <p:nvPr/>
            </p:nvSpPr>
            <p:spPr>
              <a:xfrm>
                <a:off x="0" y="579694"/>
                <a:ext cx="7416824" cy="491221"/>
              </a:xfrm>
              <a:prstGeom prst="rect">
                <a:avLst/>
              </a:prstGeom>
            </p:spPr>
            <p:style>
              <a:lnRef idx="1">
                <a:schemeClr val="accent4"/>
              </a:lnRef>
              <a:fillRef idx="2">
                <a:schemeClr val="accent4"/>
              </a:fillRef>
              <a:effectRef idx="1">
                <a:schemeClr val="accent4"/>
              </a:effectRef>
              <a:fontRef idx="minor">
                <a:schemeClr val="dk1"/>
              </a:fontRef>
            </p:style>
          </p:sp>
          <p:sp>
            <p:nvSpPr>
              <p:cNvPr id="28" name="Dikdörtgen 13"/>
              <p:cNvSpPr/>
              <p:nvPr/>
            </p:nvSpPr>
            <p:spPr>
              <a:xfrm>
                <a:off x="0" y="579694"/>
                <a:ext cx="7416824" cy="49122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tr-TR" sz="2400" kern="1200" dirty="0" smtClean="0">
                    <a:effectLst>
                      <a:outerShdw blurRad="38100" dist="38100" dir="2700000" algn="tl">
                        <a:srgbClr val="000000">
                          <a:alpha val="43137"/>
                        </a:srgbClr>
                      </a:outerShdw>
                    </a:effectLst>
                    <a:latin typeface="Cambria" pitchFamily="18" charset="0"/>
                  </a:rPr>
                  <a:t>Bir tür gelişimsel gerilik</a:t>
                </a:r>
                <a:endParaRPr lang="tr-TR" sz="2400" kern="1200" dirty="0">
                  <a:effectLst>
                    <a:outerShdw blurRad="38100" dist="38100" dir="2700000" algn="tl">
                      <a:srgbClr val="000000">
                        <a:alpha val="43137"/>
                      </a:srgbClr>
                    </a:outerShdw>
                  </a:effectLst>
                  <a:latin typeface="Cambria" pitchFamily="18" charset="0"/>
                </a:endParaRPr>
              </a:p>
            </p:txBody>
          </p:sp>
        </p:gr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899592" y="332656"/>
            <a:ext cx="8136904" cy="576064"/>
          </a:xfrm>
        </p:spPr>
        <p:txBody>
          <a:bodyPr>
            <a:noAutofit/>
          </a:bodyPr>
          <a:lstStyle/>
          <a:p>
            <a:pPr algn="ctr"/>
            <a:r>
              <a:rPr lang="tr-TR" sz="2800" b="1" dirty="0" smtClean="0">
                <a:effectLst>
                  <a:outerShdw blurRad="38100" dist="38100" dir="2700000" algn="tl">
                    <a:srgbClr val="000000">
                      <a:alpha val="43137"/>
                    </a:srgbClr>
                  </a:outerShdw>
                </a:effectLst>
                <a:latin typeface="Cambria" pitchFamily="18" charset="0"/>
              </a:rPr>
              <a:t>ZİHİNSEL YETERSİZLİĞİ ÖNLEME ÇALIŞMALARI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4" name="Diyagram 5"/>
          <p:cNvGraphicFramePr/>
          <p:nvPr>
            <p:extLst>
              <p:ext uri="{D42A27DB-BD31-4B8C-83A1-F6EECF244321}">
                <p14:modId xmlns:p14="http://schemas.microsoft.com/office/powerpoint/2010/main" val="320413183"/>
              </p:ext>
            </p:extLst>
          </p:nvPr>
        </p:nvGraphicFramePr>
        <p:xfrm>
          <a:off x="251520" y="1484784"/>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720080"/>
          </a:xfrm>
        </p:spPr>
        <p:txBody>
          <a:bodyPr>
            <a:noAutofit/>
          </a:bodyPr>
          <a:lstStyle/>
          <a:p>
            <a:pPr algn="ctr"/>
            <a:r>
              <a:rPr lang="tr-TR" sz="2800" b="1" dirty="0" smtClean="0">
                <a:effectLst>
                  <a:outerShdw blurRad="38100" dist="38100" dir="2700000" algn="tl">
                    <a:srgbClr val="000000">
                      <a:alpha val="43137"/>
                    </a:srgbClr>
                  </a:outerShdw>
                </a:effectLst>
                <a:latin typeface="Cambria" pitchFamily="18" charset="0"/>
              </a:rPr>
              <a:t>ZİHİNSEL YETERSİZLİĞİ OLAN ÇOCUKLARIN ÖZELLİKLERİ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5" name="İçerik Yer Tutucusu 7"/>
          <p:cNvGraphicFramePr>
            <a:graphicFrameLocks noGrp="1"/>
          </p:cNvGraphicFramePr>
          <p:nvPr>
            <p:ph idx="1"/>
            <p:extLst>
              <p:ext uri="{D42A27DB-BD31-4B8C-83A1-F6EECF244321}">
                <p14:modId xmlns:p14="http://schemas.microsoft.com/office/powerpoint/2010/main" val="480021871"/>
              </p:ext>
            </p:extLst>
          </p:nvPr>
        </p:nvGraphicFramePr>
        <p:xfrm>
          <a:off x="467544" y="1556792"/>
          <a:ext cx="822960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Bilişsel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205402882"/>
              </p:ext>
            </p:extLst>
          </p:nvPr>
        </p:nvGraphicFramePr>
        <p:xfrm>
          <a:off x="179512" y="692696"/>
          <a:ext cx="8507288"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Bilişsel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5" name="İçerik Yer Tutucusu 5"/>
          <p:cNvGraphicFramePr>
            <a:graphicFrameLocks noGrp="1"/>
          </p:cNvGraphicFramePr>
          <p:nvPr>
            <p:ph idx="1"/>
            <p:extLst>
              <p:ext uri="{D42A27DB-BD31-4B8C-83A1-F6EECF244321}">
                <p14:modId xmlns:p14="http://schemas.microsoft.com/office/powerpoint/2010/main" val="1282710378"/>
              </p:ext>
            </p:extLst>
          </p:nvPr>
        </p:nvGraphicFramePr>
        <p:xfrm>
          <a:off x="179512" y="764704"/>
          <a:ext cx="86868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Bilişsel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96962035"/>
              </p:ext>
            </p:extLst>
          </p:nvPr>
        </p:nvGraphicFramePr>
        <p:xfrm>
          <a:off x="323528" y="692696"/>
          <a:ext cx="8352928"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Bilişsel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5" name="İçerik Yer Tutucusu 5"/>
          <p:cNvGraphicFramePr>
            <a:graphicFrameLocks noGrp="1"/>
          </p:cNvGraphicFramePr>
          <p:nvPr>
            <p:ph idx="1"/>
            <p:extLst>
              <p:ext uri="{D42A27DB-BD31-4B8C-83A1-F6EECF244321}">
                <p14:modId xmlns:p14="http://schemas.microsoft.com/office/powerpoint/2010/main" val="3264911875"/>
              </p:ext>
            </p:extLst>
          </p:nvPr>
        </p:nvGraphicFramePr>
        <p:xfrm>
          <a:off x="251520" y="476672"/>
          <a:ext cx="864096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Bilişsel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291528769"/>
              </p:ext>
            </p:extLst>
          </p:nvPr>
        </p:nvGraphicFramePr>
        <p:xfrm>
          <a:off x="251520" y="764704"/>
          <a:ext cx="84969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Bilişsel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5" name="İçerik Yer Tutucusu 5"/>
          <p:cNvGraphicFramePr>
            <a:graphicFrameLocks noGrp="1"/>
          </p:cNvGraphicFramePr>
          <p:nvPr>
            <p:ph idx="1"/>
            <p:extLst>
              <p:ext uri="{D42A27DB-BD31-4B8C-83A1-F6EECF244321}">
                <p14:modId xmlns:p14="http://schemas.microsoft.com/office/powerpoint/2010/main" val="3980314464"/>
              </p:ext>
            </p:extLst>
          </p:nvPr>
        </p:nvGraphicFramePr>
        <p:xfrm>
          <a:off x="251520" y="476672"/>
          <a:ext cx="85689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Sosyal, Davranışsal ve Duygusal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383034766"/>
              </p:ext>
            </p:extLst>
          </p:nvPr>
        </p:nvGraphicFramePr>
        <p:xfrm>
          <a:off x="467544" y="1052736"/>
          <a:ext cx="8291264"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Sosyal, Davranışsal ve Duygusal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5" name="İçerik Yer Tutucusu 5"/>
          <p:cNvGraphicFramePr>
            <a:graphicFrameLocks noGrp="1"/>
          </p:cNvGraphicFramePr>
          <p:nvPr>
            <p:ph idx="1"/>
            <p:extLst>
              <p:ext uri="{D42A27DB-BD31-4B8C-83A1-F6EECF244321}">
                <p14:modId xmlns:p14="http://schemas.microsoft.com/office/powerpoint/2010/main" val="603480769"/>
              </p:ext>
            </p:extLst>
          </p:nvPr>
        </p:nvGraphicFramePr>
        <p:xfrm>
          <a:off x="395536" y="764704"/>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620688"/>
            <a:ext cx="8136904" cy="720080"/>
          </a:xfrm>
        </p:spPr>
        <p:txBody>
          <a:bodyPr>
            <a:normAutofit/>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TANIMI</a:t>
            </a:r>
            <a:endParaRPr lang="tr-TR" sz="3200" b="1" dirty="0">
              <a:effectLst>
                <a:outerShdw blurRad="38100" dist="38100" dir="2700000" algn="tl">
                  <a:srgbClr val="000000">
                    <a:alpha val="43137"/>
                  </a:srgbClr>
                </a:outerShdw>
              </a:effectLst>
              <a:latin typeface="Cambria" pitchFamily="18" charset="0"/>
            </a:endParaRPr>
          </a:p>
        </p:txBody>
      </p:sp>
      <p:sp>
        <p:nvSpPr>
          <p:cNvPr id="6" name="5 İçerik Yer Tutucusu"/>
          <p:cNvSpPr>
            <a:spLocks noGrp="1"/>
          </p:cNvSpPr>
          <p:nvPr>
            <p:ph idx="1"/>
          </p:nvPr>
        </p:nvSpPr>
        <p:spPr>
          <a:xfrm>
            <a:off x="683568" y="1556792"/>
            <a:ext cx="8208912" cy="864096"/>
          </a:xfrm>
        </p:spPr>
        <p:txBody>
          <a:bodyPr/>
          <a:lstStyle/>
          <a:p>
            <a:r>
              <a:rPr lang="tr-TR" sz="2000" dirty="0" smtClean="0">
                <a:effectLst>
                  <a:outerShdw blurRad="38100" dist="38100" dir="2700000" algn="tl">
                    <a:srgbClr val="000000">
                      <a:alpha val="43137"/>
                    </a:srgbClr>
                  </a:outerShdw>
                </a:effectLst>
                <a:latin typeface="Cambria" pitchFamily="18" charset="0"/>
              </a:rPr>
              <a:t>AAMR’ nin 1992 ve 2002 tanımlarında üç temel nokta üzerinde durulmaktadır:</a:t>
            </a:r>
          </a:p>
          <a:p>
            <a:endParaRPr lang="tr-TR" sz="2000" dirty="0" smtClean="0">
              <a:effectLst>
                <a:outerShdw blurRad="38100" dist="38100" dir="2700000" algn="tl">
                  <a:srgbClr val="000000">
                    <a:alpha val="43137"/>
                  </a:srgbClr>
                </a:outerShdw>
              </a:effectLst>
              <a:latin typeface="Cambria" pitchFamily="18" charset="0"/>
            </a:endParaRPr>
          </a:p>
          <a:p>
            <a:pPr>
              <a:buNone/>
            </a:pPr>
            <a:endParaRPr lang="tr-TR" sz="2000" dirty="0" smtClean="0">
              <a:effectLst>
                <a:outerShdw blurRad="38100" dist="38100" dir="2700000" algn="tl">
                  <a:srgbClr val="000000">
                    <a:alpha val="43137"/>
                  </a:srgbClr>
                </a:outerShdw>
              </a:effectLst>
              <a:latin typeface="Cambria" pitchFamily="18" charset="0"/>
            </a:endParaRPr>
          </a:p>
        </p:txBody>
      </p:sp>
      <p:graphicFrame>
        <p:nvGraphicFramePr>
          <p:cNvPr id="4" name="Diyagram 7"/>
          <p:cNvGraphicFramePr/>
          <p:nvPr>
            <p:extLst>
              <p:ext uri="{D42A27DB-BD31-4B8C-83A1-F6EECF244321}">
                <p14:modId xmlns:p14="http://schemas.microsoft.com/office/powerpoint/2010/main" val="1953089412"/>
              </p:ext>
            </p:extLst>
          </p:nvPr>
        </p:nvGraphicFramePr>
        <p:xfrm>
          <a:off x="-324544" y="2420888"/>
          <a:ext cx="1015312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Sosyal, Davranışsal ve Duygusal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416757672"/>
              </p:ext>
            </p:extLst>
          </p:nvPr>
        </p:nvGraphicFramePr>
        <p:xfrm>
          <a:off x="467544" y="692696"/>
          <a:ext cx="8229600" cy="5246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Sosyal, Davranışsal ve Duygusal Özellikler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5" name="İçerik Yer Tutucusu 5"/>
          <p:cNvGraphicFramePr>
            <a:graphicFrameLocks noGrp="1"/>
          </p:cNvGraphicFramePr>
          <p:nvPr>
            <p:ph idx="1"/>
            <p:extLst>
              <p:ext uri="{D42A27DB-BD31-4B8C-83A1-F6EECF244321}">
                <p14:modId xmlns:p14="http://schemas.microsoft.com/office/powerpoint/2010/main" val="2894034291"/>
              </p:ext>
            </p:extLst>
          </p:nvPr>
        </p:nvGraphicFramePr>
        <p:xfrm>
          <a:off x="395536" y="620688"/>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Dil Özellikleri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769837223"/>
              </p:ext>
            </p:extLst>
          </p:nvPr>
        </p:nvGraphicFramePr>
        <p:xfrm>
          <a:off x="251520" y="692696"/>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Fiziksel Sağlık Özellikleri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5" name="İçerik Yer Tutucusu 5"/>
          <p:cNvGraphicFramePr>
            <a:graphicFrameLocks noGrp="1"/>
          </p:cNvGraphicFramePr>
          <p:nvPr>
            <p:ph idx="1"/>
            <p:extLst>
              <p:ext uri="{D42A27DB-BD31-4B8C-83A1-F6EECF244321}">
                <p14:modId xmlns:p14="http://schemas.microsoft.com/office/powerpoint/2010/main" val="1145565772"/>
              </p:ext>
            </p:extLst>
          </p:nvPr>
        </p:nvGraphicFramePr>
        <p:xfrm>
          <a:off x="467544" y="692696"/>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Fiziksel Sağlık Özellikleri</a:t>
            </a:r>
            <a:endParaRPr lang="tr-TR" sz="2800" b="1" dirty="0">
              <a:effectLst>
                <a:outerShdw blurRad="38100" dist="38100" dir="2700000" algn="tl">
                  <a:srgbClr val="000000">
                    <a:alpha val="43137"/>
                  </a:srgbClr>
                </a:outerShdw>
              </a:effectLst>
              <a:latin typeface="Cambria" pitchFamily="18" charset="0"/>
            </a:endParaRPr>
          </a:p>
        </p:txBody>
      </p:sp>
      <p:sp>
        <p:nvSpPr>
          <p:cNvPr id="6" name="İçerik Yer Tutucusu 6"/>
          <p:cNvSpPr>
            <a:spLocks noGrp="1"/>
          </p:cNvSpPr>
          <p:nvPr>
            <p:ph idx="1"/>
          </p:nvPr>
        </p:nvSpPr>
        <p:spPr>
          <a:xfrm>
            <a:off x="3671392" y="980728"/>
            <a:ext cx="5472608" cy="5289451"/>
          </a:xfrm>
        </p:spPr>
        <p:txBody>
          <a:bodyPr>
            <a:normAutofit fontScale="85000" lnSpcReduction="20000"/>
          </a:bodyPr>
          <a:lstStyle/>
          <a:p>
            <a:pPr marL="0" indent="0">
              <a:buFont typeface="Wingdings" pitchFamily="2" charset="2"/>
              <a:buChar char="ü"/>
            </a:pPr>
            <a:r>
              <a:rPr lang="tr-TR" dirty="0">
                <a:solidFill>
                  <a:schemeClr val="tx1"/>
                </a:solidFill>
                <a:latin typeface="Cambria" pitchFamily="18" charset="0"/>
              </a:rPr>
              <a:t>Zihinsel yetersizliği olan çocuklarda görülebilen sağlık sorunları;</a:t>
            </a:r>
          </a:p>
          <a:p>
            <a:pPr>
              <a:buClr>
                <a:srgbClr val="FF0000"/>
              </a:buClr>
              <a:buFont typeface="Wingdings" pitchFamily="2" charset="2"/>
              <a:buChar char="ü"/>
            </a:pPr>
            <a:endParaRPr lang="tr-TR" dirty="0">
              <a:latin typeface="Cambria" pitchFamily="18" charset="0"/>
            </a:endParaRPr>
          </a:p>
          <a:p>
            <a:pPr>
              <a:buClr>
                <a:srgbClr val="FF0000"/>
              </a:buClr>
              <a:buFont typeface="Wingdings" pitchFamily="2" charset="2"/>
              <a:buChar char="ü"/>
            </a:pPr>
            <a:r>
              <a:rPr lang="tr-TR" dirty="0">
                <a:solidFill>
                  <a:schemeClr val="tx1"/>
                </a:solidFill>
                <a:latin typeface="Cambria" pitchFamily="18" charset="0"/>
              </a:rPr>
              <a:t>epilepsi (sara hastalığı), </a:t>
            </a:r>
          </a:p>
          <a:p>
            <a:pPr>
              <a:buClr>
                <a:srgbClr val="FF0000"/>
              </a:buClr>
              <a:buFont typeface="Wingdings" pitchFamily="2" charset="2"/>
              <a:buChar char="ü"/>
            </a:pPr>
            <a:r>
              <a:rPr lang="tr-TR" dirty="0" err="1">
                <a:solidFill>
                  <a:schemeClr val="tx1"/>
                </a:solidFill>
                <a:latin typeface="Cambria" pitchFamily="18" charset="0"/>
              </a:rPr>
              <a:t>serebral</a:t>
            </a:r>
            <a:r>
              <a:rPr lang="tr-TR" dirty="0">
                <a:solidFill>
                  <a:schemeClr val="tx1"/>
                </a:solidFill>
                <a:latin typeface="Cambria" pitchFamily="18" charset="0"/>
              </a:rPr>
              <a:t> </a:t>
            </a:r>
            <a:r>
              <a:rPr lang="tr-TR" dirty="0" err="1">
                <a:solidFill>
                  <a:schemeClr val="tx1"/>
                </a:solidFill>
                <a:latin typeface="Cambria" pitchFamily="18" charset="0"/>
              </a:rPr>
              <a:t>palsi</a:t>
            </a:r>
            <a:r>
              <a:rPr lang="tr-TR" dirty="0">
                <a:solidFill>
                  <a:schemeClr val="tx1"/>
                </a:solidFill>
                <a:latin typeface="Cambria" pitchFamily="18" charset="0"/>
              </a:rPr>
              <a:t> (SP), </a:t>
            </a:r>
          </a:p>
          <a:p>
            <a:pPr>
              <a:buClr>
                <a:srgbClr val="FF0000"/>
              </a:buClr>
              <a:buFont typeface="Wingdings" pitchFamily="2" charset="2"/>
              <a:buChar char="ü"/>
            </a:pPr>
            <a:r>
              <a:rPr lang="tr-TR" dirty="0">
                <a:solidFill>
                  <a:schemeClr val="tx1"/>
                </a:solidFill>
                <a:latin typeface="Cambria" pitchFamily="18" charset="0"/>
              </a:rPr>
              <a:t>görme ve/veya işitme bozuklukları, </a:t>
            </a:r>
          </a:p>
          <a:p>
            <a:pPr>
              <a:buClr>
                <a:srgbClr val="FF0000"/>
              </a:buClr>
              <a:buFont typeface="Wingdings" pitchFamily="2" charset="2"/>
              <a:buChar char="ü"/>
            </a:pPr>
            <a:r>
              <a:rPr lang="tr-TR" dirty="0">
                <a:solidFill>
                  <a:schemeClr val="tx1"/>
                </a:solidFill>
                <a:latin typeface="Cambria" pitchFamily="18" charset="0"/>
              </a:rPr>
              <a:t>kulak sorunları, </a:t>
            </a:r>
          </a:p>
          <a:p>
            <a:pPr>
              <a:buClr>
                <a:srgbClr val="FF0000"/>
              </a:buClr>
              <a:buFont typeface="Wingdings" pitchFamily="2" charset="2"/>
              <a:buChar char="ü"/>
            </a:pPr>
            <a:r>
              <a:rPr lang="tr-TR" dirty="0">
                <a:solidFill>
                  <a:schemeClr val="tx1"/>
                </a:solidFill>
                <a:latin typeface="Cambria" pitchFamily="18" charset="0"/>
              </a:rPr>
              <a:t>akciğer ve solunum yolu rahatsızlıkları, </a:t>
            </a:r>
          </a:p>
          <a:p>
            <a:pPr>
              <a:buClr>
                <a:srgbClr val="FF0000"/>
              </a:buClr>
              <a:buFont typeface="Wingdings" pitchFamily="2" charset="2"/>
              <a:buChar char="ü"/>
            </a:pPr>
            <a:r>
              <a:rPr lang="tr-TR" dirty="0">
                <a:solidFill>
                  <a:schemeClr val="tx1"/>
                </a:solidFill>
                <a:latin typeface="Cambria" pitchFamily="18" charset="0"/>
              </a:rPr>
              <a:t>kalp rahatsızlıkları, </a:t>
            </a:r>
          </a:p>
          <a:p>
            <a:pPr>
              <a:buClr>
                <a:srgbClr val="FF0000"/>
              </a:buClr>
              <a:buFont typeface="Wingdings" pitchFamily="2" charset="2"/>
              <a:buChar char="ü"/>
            </a:pPr>
            <a:r>
              <a:rPr lang="tr-TR" dirty="0" err="1">
                <a:solidFill>
                  <a:schemeClr val="tx1"/>
                </a:solidFill>
                <a:latin typeface="Cambria" pitchFamily="18" charset="0"/>
              </a:rPr>
              <a:t>obezite</a:t>
            </a:r>
            <a:r>
              <a:rPr lang="tr-TR" dirty="0">
                <a:solidFill>
                  <a:schemeClr val="tx1"/>
                </a:solidFill>
                <a:latin typeface="Cambria" pitchFamily="18" charset="0"/>
              </a:rPr>
              <a:t> (aşırı kilolu olma hali),</a:t>
            </a:r>
          </a:p>
          <a:p>
            <a:pPr>
              <a:buClr>
                <a:srgbClr val="FF0000"/>
              </a:buClr>
              <a:buFont typeface="Wingdings" pitchFamily="2" charset="2"/>
              <a:buChar char="ü"/>
            </a:pPr>
            <a:r>
              <a:rPr lang="tr-TR" dirty="0" err="1">
                <a:solidFill>
                  <a:schemeClr val="tx1"/>
                </a:solidFill>
                <a:latin typeface="Cambria" pitchFamily="18" charset="0"/>
              </a:rPr>
              <a:t>tiroid</a:t>
            </a:r>
            <a:r>
              <a:rPr lang="tr-TR" dirty="0">
                <a:solidFill>
                  <a:schemeClr val="tx1"/>
                </a:solidFill>
                <a:latin typeface="Cambria" pitchFamily="18" charset="0"/>
              </a:rPr>
              <a:t> bozuklukları (guatr), </a:t>
            </a:r>
          </a:p>
          <a:p>
            <a:pPr>
              <a:buClr>
                <a:srgbClr val="FF0000"/>
              </a:buClr>
              <a:buFont typeface="Wingdings" pitchFamily="2" charset="2"/>
              <a:buChar char="ü"/>
            </a:pPr>
            <a:r>
              <a:rPr lang="tr-TR" dirty="0">
                <a:solidFill>
                  <a:schemeClr val="tx1"/>
                </a:solidFill>
                <a:latin typeface="Cambria" pitchFamily="18" charset="0"/>
              </a:rPr>
              <a:t>beslenme ve yutma sorunları, </a:t>
            </a:r>
          </a:p>
          <a:p>
            <a:pPr>
              <a:buClr>
                <a:srgbClr val="FF0000"/>
              </a:buClr>
              <a:buFont typeface="Wingdings" pitchFamily="2" charset="2"/>
              <a:buChar char="ü"/>
            </a:pPr>
            <a:r>
              <a:rPr lang="tr-TR" dirty="0">
                <a:solidFill>
                  <a:schemeClr val="tx1"/>
                </a:solidFill>
                <a:latin typeface="Cambria" pitchFamily="18" charset="0"/>
              </a:rPr>
              <a:t>mide ve bağırsak problemleri, </a:t>
            </a:r>
          </a:p>
          <a:p>
            <a:pPr>
              <a:buClr>
                <a:srgbClr val="FF0000"/>
              </a:buClr>
              <a:buFont typeface="Wingdings" pitchFamily="2" charset="2"/>
              <a:buChar char="ü"/>
            </a:pPr>
            <a:r>
              <a:rPr lang="tr-TR" dirty="0">
                <a:solidFill>
                  <a:schemeClr val="tx1"/>
                </a:solidFill>
                <a:latin typeface="Cambria" pitchFamily="18" charset="0"/>
              </a:rPr>
              <a:t>diş problemleri, </a:t>
            </a:r>
          </a:p>
          <a:p>
            <a:pPr>
              <a:buClr>
                <a:srgbClr val="FF0000"/>
              </a:buClr>
              <a:buFont typeface="Wingdings" pitchFamily="2" charset="2"/>
              <a:buChar char="ü"/>
            </a:pPr>
            <a:r>
              <a:rPr lang="tr-TR" dirty="0">
                <a:solidFill>
                  <a:schemeClr val="tx1"/>
                </a:solidFill>
                <a:latin typeface="Cambria" pitchFamily="18" charset="0"/>
              </a:rPr>
              <a:t>kemik ve eklem problemleri, </a:t>
            </a:r>
          </a:p>
          <a:p>
            <a:pPr>
              <a:buClr>
                <a:srgbClr val="FF0000"/>
              </a:buClr>
              <a:buFont typeface="Wingdings" pitchFamily="2" charset="2"/>
              <a:buChar char="ü"/>
            </a:pPr>
            <a:r>
              <a:rPr lang="tr-TR" dirty="0">
                <a:solidFill>
                  <a:schemeClr val="tx1"/>
                </a:solidFill>
                <a:latin typeface="Cambria" pitchFamily="18" charset="0"/>
              </a:rPr>
              <a:t>psikolojik problemler,</a:t>
            </a:r>
          </a:p>
          <a:p>
            <a:pPr>
              <a:buClr>
                <a:srgbClr val="FF0000"/>
              </a:buClr>
              <a:buFont typeface="Wingdings" pitchFamily="2" charset="2"/>
              <a:buChar char="ü"/>
            </a:pPr>
            <a:r>
              <a:rPr lang="tr-TR" dirty="0">
                <a:solidFill>
                  <a:schemeClr val="tx1"/>
                </a:solidFill>
                <a:latin typeface="Cambria" pitchFamily="18" charset="0"/>
              </a:rPr>
              <a:t>konuşma ve dil problemleri </a:t>
            </a:r>
          </a:p>
          <a:p>
            <a:endParaRPr lang="tr-TR" dirty="0"/>
          </a:p>
        </p:txBody>
      </p:sp>
      <p:pic>
        <p:nvPicPr>
          <p:cNvPr id="7" name="Picture 4" descr="C:\Users\PC\AppData\Local\Microsoft\Windows\Temporary Internet Files\Content.IE5\KPD5S79W\MP9004221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340768"/>
            <a:ext cx="3121729" cy="46803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720080"/>
          </a:xfrm>
        </p:spPr>
        <p:txBody>
          <a:bodyPr>
            <a:noAutofit/>
          </a:bodyPr>
          <a:lstStyle/>
          <a:p>
            <a:pPr algn="ctr"/>
            <a:r>
              <a:rPr lang="tr-TR" sz="2800" b="1" dirty="0" smtClean="0">
                <a:effectLst>
                  <a:outerShdw blurRad="38100" dist="38100" dir="2700000" algn="tl">
                    <a:srgbClr val="000000">
                      <a:alpha val="43137"/>
                    </a:srgbClr>
                  </a:outerShdw>
                </a:effectLst>
                <a:latin typeface="Cambria" pitchFamily="18" charset="0"/>
              </a:rPr>
              <a:t>ZİHİNSEL YETERSİZLİĞİ OLAN ÖĞRENCİLERE YÖNELİK ÖĞRETİM ORTAMLARI VE PROGRAMLARI</a:t>
            </a:r>
            <a:endParaRPr lang="tr-TR" sz="2800" b="1" dirty="0">
              <a:effectLst>
                <a:outerShdw blurRad="38100" dist="38100" dir="2700000" algn="tl">
                  <a:srgbClr val="000000">
                    <a:alpha val="43137"/>
                  </a:srgbClr>
                </a:outerShdw>
              </a:effectLst>
              <a:latin typeface="Cambria" pitchFamily="18" charset="0"/>
            </a:endParaRPr>
          </a:p>
        </p:txBody>
      </p:sp>
      <p:sp>
        <p:nvSpPr>
          <p:cNvPr id="8" name="5 İçerik Yer Tutucusu"/>
          <p:cNvSpPr>
            <a:spLocks noGrp="1"/>
          </p:cNvSpPr>
          <p:nvPr>
            <p:ph idx="1"/>
          </p:nvPr>
        </p:nvSpPr>
        <p:spPr>
          <a:xfrm>
            <a:off x="611560" y="1628800"/>
            <a:ext cx="8208912" cy="4031873"/>
          </a:xfrm>
        </p:spPr>
        <p:txBody>
          <a:bodyPr>
            <a:normAutofit fontScale="92500" lnSpcReduction="20000"/>
          </a:bodyPr>
          <a:lstStyle/>
          <a:p>
            <a:r>
              <a:rPr lang="tr-TR" sz="2000" dirty="0" smtClean="0">
                <a:effectLst>
                  <a:outerShdw blurRad="38100" dist="38100" dir="2700000" algn="tl">
                    <a:srgbClr val="000000">
                      <a:alpha val="43137"/>
                    </a:srgbClr>
                  </a:outerShdw>
                </a:effectLst>
                <a:latin typeface="Cambria" pitchFamily="18" charset="0"/>
              </a:rPr>
              <a:t>Zihinsel yetersizliği olan bireyler için, eğitim programlarının temel hedefi, bu bireyleri toplumsal yaşama hazırlamak, bağımsız ya da en az bağımlı olarak  yaşamlarını sürdürebilmelerini sağlamak için gerekli olan becerileri onlara kazandırmaktır.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Bağımsız yaşamı sağlayacak beceriler, farklı biçimlerde  gruplandırılmaktadır. </a:t>
            </a:r>
            <a:r>
              <a:rPr lang="tr-TR" sz="2000" dirty="0" err="1" smtClean="0">
                <a:effectLst>
                  <a:outerShdw blurRad="38100" dist="38100" dir="2700000" algn="tl">
                    <a:srgbClr val="000000">
                      <a:alpha val="43137"/>
                    </a:srgbClr>
                  </a:outerShdw>
                </a:effectLst>
                <a:latin typeface="Cambria" pitchFamily="18" charset="0"/>
              </a:rPr>
              <a:t>Dever</a:t>
            </a:r>
            <a:r>
              <a:rPr lang="tr-TR" sz="2000" dirty="0" smtClean="0">
                <a:effectLst>
                  <a:outerShdw blurRad="38100" dist="38100" dir="2700000" algn="tl">
                    <a:srgbClr val="000000">
                      <a:alpha val="43137"/>
                    </a:srgbClr>
                  </a:outerShdw>
                </a:effectLst>
                <a:latin typeface="Cambria" pitchFamily="18" charset="0"/>
              </a:rPr>
              <a:t>, toplumsal yaşam becerilerini beş başlık altında toplamıştır:</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Kişisel bakım ve gelişim</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Ev ve toplum yaşamı</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İş ve meslek</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Boş zamanları değerlendirme</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Seyahat becerileri</a:t>
            </a:r>
          </a:p>
        </p:txBody>
      </p:sp>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692696"/>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İşlevsel Beceriler</a:t>
            </a:r>
            <a:endParaRPr lang="tr-TR" sz="2800" b="1" dirty="0">
              <a:effectLst>
                <a:outerShdw blurRad="38100" dist="38100" dir="2700000" algn="tl">
                  <a:srgbClr val="000000">
                    <a:alpha val="43137"/>
                  </a:srgbClr>
                </a:outerShdw>
              </a:effectLst>
              <a:latin typeface="Cambria" pitchFamily="18" charset="0"/>
            </a:endParaRPr>
          </a:p>
        </p:txBody>
      </p:sp>
      <p:sp>
        <p:nvSpPr>
          <p:cNvPr id="8" name="5 İçerik Yer Tutucusu"/>
          <p:cNvSpPr>
            <a:spLocks noGrp="1"/>
          </p:cNvSpPr>
          <p:nvPr>
            <p:ph idx="1"/>
          </p:nvPr>
        </p:nvSpPr>
        <p:spPr>
          <a:xfrm>
            <a:off x="539552" y="1700808"/>
            <a:ext cx="8208912" cy="3293209"/>
          </a:xfrm>
        </p:spPr>
        <p:txBody>
          <a:bodyPr>
            <a:normAutofit fontScale="92500" lnSpcReduction="20000"/>
          </a:bodyPr>
          <a:lstStyle/>
          <a:p>
            <a:r>
              <a:rPr lang="tr-TR" sz="2000" dirty="0" smtClean="0">
                <a:effectLst>
                  <a:outerShdw blurRad="38100" dist="38100" dir="2700000" algn="tl">
                    <a:srgbClr val="000000">
                      <a:alpha val="43137"/>
                    </a:srgbClr>
                  </a:outerShdw>
                </a:effectLst>
                <a:latin typeface="Cambria" pitchFamily="18" charset="0"/>
              </a:rPr>
              <a:t>İki ayrı anlamı ifade etmektedir. İlki öğretilecek akademik becerilerin bireyin toplumda bağımsız bir birey olarak yaşayabilmesi için gerekli olan beceriler olmalıdır.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İşlevsel beceri öğretiminin bir diğer anlamı, becerinin uygulama yapabilecekleri şekliyle öğretilmesidir.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Örneğin; okuma çalışmaları sırasında yiyecek isimlerini öğretme, yazma becerilerinde iş başvurusu doldurma, matematik dersinde para kavramını öğretme, ilacını saatinde almasını öğretme, iletişimde selamlaşmayı öğretme gibi.</a:t>
            </a:r>
          </a:p>
        </p:txBody>
      </p:sp>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720080"/>
          </a:xfrm>
        </p:spPr>
        <p:txBody>
          <a:bodyPr>
            <a:noAutofit/>
          </a:bodyPr>
          <a:lstStyle/>
          <a:p>
            <a:pPr algn="ctr"/>
            <a:r>
              <a:rPr lang="tr-TR" sz="2800" b="1" dirty="0" smtClean="0">
                <a:effectLst>
                  <a:outerShdw blurRad="38100" dist="38100" dir="2700000" algn="tl">
                    <a:srgbClr val="000000">
                      <a:alpha val="43137"/>
                    </a:srgbClr>
                  </a:outerShdw>
                </a:effectLst>
                <a:latin typeface="Cambria" pitchFamily="18" charset="0"/>
              </a:rPr>
              <a:t>ZİHİNSEL YETERSİZLİĞİ OLAN ÖĞRENCİLERE YÖNELİK ÖĞRETİM YÖNTEM VE TEKNİKLERİ</a:t>
            </a:r>
            <a:endParaRPr lang="tr-TR" sz="2800" b="1" dirty="0">
              <a:effectLst>
                <a:outerShdw blurRad="38100" dist="38100" dir="2700000" algn="tl">
                  <a:srgbClr val="000000">
                    <a:alpha val="43137"/>
                  </a:srgbClr>
                </a:outerShdw>
              </a:effectLst>
              <a:latin typeface="Cambria" pitchFamily="18" charset="0"/>
            </a:endParaRPr>
          </a:p>
        </p:txBody>
      </p:sp>
      <p:sp>
        <p:nvSpPr>
          <p:cNvPr id="8" name="5 İçerik Yer Tutucusu"/>
          <p:cNvSpPr>
            <a:spLocks noGrp="1"/>
          </p:cNvSpPr>
          <p:nvPr>
            <p:ph idx="1"/>
          </p:nvPr>
        </p:nvSpPr>
        <p:spPr>
          <a:xfrm>
            <a:off x="611560" y="1916832"/>
            <a:ext cx="8208912" cy="2800767"/>
          </a:xfrm>
        </p:spPr>
        <p:txBody>
          <a:bodyPr>
            <a:normAutofit fontScale="85000" lnSpcReduction="10000"/>
          </a:bodyPr>
          <a:lstStyle/>
          <a:p>
            <a:r>
              <a:rPr lang="tr-TR" sz="2000" dirty="0" smtClean="0">
                <a:effectLst>
                  <a:outerShdw blurRad="38100" dist="38100" dir="2700000" algn="tl">
                    <a:srgbClr val="000000">
                      <a:alpha val="43137"/>
                    </a:srgbClr>
                  </a:outerShdw>
                </a:effectLst>
                <a:latin typeface="Cambria" pitchFamily="18" charset="0"/>
              </a:rPr>
              <a:t>Zihinsel yetersizliği olan bireyler için iki temel özellikten söz edilebilir:</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Akranları gibi öğrenebilirler.</a:t>
            </a:r>
          </a:p>
          <a:p>
            <a:pPr marL="457200" indent="-457200">
              <a:buFont typeface="+mj-lt"/>
              <a:buAutoNum type="arabicPeriod"/>
            </a:pPr>
            <a:r>
              <a:rPr lang="tr-TR" sz="2000" dirty="0" smtClean="0">
                <a:effectLst>
                  <a:outerShdw blurRad="38100" dist="38100" dir="2700000" algn="tl">
                    <a:srgbClr val="000000">
                      <a:alpha val="43137"/>
                    </a:srgbClr>
                  </a:outerShdw>
                </a:effectLst>
                <a:latin typeface="Cambria" pitchFamily="18" charset="0"/>
              </a:rPr>
              <a:t>Yetersizlik tüm gelişim alanlarında ortaya çıkmaktadır.</a:t>
            </a:r>
          </a:p>
          <a:p>
            <a:pPr marL="457200" indent="-457200">
              <a:buFont typeface="+mj-lt"/>
              <a:buAutoNum type="arabicPeriod"/>
            </a:pPr>
            <a:endParaRPr lang="tr-TR" sz="2000" dirty="0" smtClean="0">
              <a:effectLst>
                <a:outerShdw blurRad="38100" dist="38100" dir="2700000" algn="tl">
                  <a:srgbClr val="000000">
                    <a:alpha val="43137"/>
                  </a:srgbClr>
                </a:outerShdw>
              </a:effectLst>
              <a:latin typeface="Cambria" pitchFamily="18" charset="0"/>
            </a:endParaRPr>
          </a:p>
          <a:p>
            <a:pPr marL="457200" indent="-457200">
              <a:buFont typeface="Wingdings" pitchFamily="2" charset="2"/>
              <a:buChar char="ü"/>
            </a:pPr>
            <a:endParaRPr lang="tr-TR" sz="2000" dirty="0" smtClean="0">
              <a:effectLst>
                <a:outerShdw blurRad="38100" dist="38100" dir="2700000" algn="tl">
                  <a:srgbClr val="000000">
                    <a:alpha val="43137"/>
                  </a:srgbClr>
                </a:outerShdw>
              </a:effectLst>
              <a:latin typeface="Cambria" pitchFamily="18" charset="0"/>
            </a:endParaRPr>
          </a:p>
          <a:p>
            <a:pPr marL="457200" indent="-457200">
              <a:buFont typeface="Wingdings" pitchFamily="2" charset="2"/>
              <a:buChar char="ü"/>
            </a:pPr>
            <a:r>
              <a:rPr lang="tr-TR" sz="2000" dirty="0" smtClean="0">
                <a:effectLst>
                  <a:outerShdw blurRad="38100" dist="38100" dir="2700000" algn="tl">
                    <a:srgbClr val="000000">
                      <a:alpha val="43137"/>
                    </a:srgbClr>
                  </a:outerShdw>
                </a:effectLst>
                <a:latin typeface="Cambria" pitchFamily="18" charset="0"/>
              </a:rPr>
              <a:t>Zihinsel yetersizliği olan öğrencilerin eğitiminde 1960’lı yılların başında yöntemler araştırılmaya başlanmıştır. Gelinen noktada bugün, </a:t>
            </a:r>
            <a:r>
              <a:rPr lang="tr-TR" sz="2000" i="1" dirty="0" smtClean="0">
                <a:effectLst>
                  <a:outerShdw blurRad="38100" dist="38100" dir="2700000" algn="tl">
                    <a:srgbClr val="000000">
                      <a:alpha val="43137"/>
                    </a:srgbClr>
                  </a:outerShdw>
                </a:effectLst>
                <a:latin typeface="Cambria" pitchFamily="18" charset="0"/>
              </a:rPr>
              <a:t>davranışçı yaklaşım </a:t>
            </a:r>
            <a:r>
              <a:rPr lang="tr-TR" sz="2000" dirty="0" smtClean="0">
                <a:effectLst>
                  <a:outerShdw blurRad="38100" dist="38100" dir="2700000" algn="tl">
                    <a:srgbClr val="000000">
                      <a:alpha val="43137"/>
                    </a:srgbClr>
                  </a:outerShdw>
                </a:effectLst>
                <a:latin typeface="Cambria" pitchFamily="18" charset="0"/>
              </a:rPr>
              <a:t>ya da </a:t>
            </a:r>
            <a:r>
              <a:rPr lang="tr-TR" sz="2000" i="1" dirty="0" smtClean="0">
                <a:effectLst>
                  <a:outerShdw blurRad="38100" dist="38100" dir="2700000" algn="tl">
                    <a:srgbClr val="000000">
                      <a:alpha val="43137"/>
                    </a:srgbClr>
                  </a:outerShdw>
                </a:effectLst>
                <a:latin typeface="Cambria" pitchFamily="18" charset="0"/>
              </a:rPr>
              <a:t>uygulamalı davranış analizi </a:t>
            </a:r>
            <a:r>
              <a:rPr lang="tr-TR" sz="2000" dirty="0" smtClean="0">
                <a:effectLst>
                  <a:outerShdw blurRad="38100" dist="38100" dir="2700000" algn="tl">
                    <a:srgbClr val="000000">
                      <a:alpha val="43137"/>
                    </a:srgbClr>
                  </a:outerShdw>
                </a:effectLst>
                <a:latin typeface="Cambria" pitchFamily="18" charset="0"/>
              </a:rPr>
              <a:t>ön plana çıkmaktadır (Eripek, 1998).</a:t>
            </a:r>
          </a:p>
        </p:txBody>
      </p:sp>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Uygulamalı Davranış Analizi</a:t>
            </a:r>
            <a:endParaRPr lang="tr-TR" sz="2800" b="1" dirty="0">
              <a:effectLst>
                <a:outerShdw blurRad="38100" dist="38100" dir="2700000" algn="tl">
                  <a:srgbClr val="000000">
                    <a:alpha val="43137"/>
                  </a:srgbClr>
                </a:outerShdw>
              </a:effectLst>
              <a:latin typeface="Cambria" pitchFamily="18" charset="0"/>
            </a:endParaRPr>
          </a:p>
        </p:txBody>
      </p:sp>
      <p:sp>
        <p:nvSpPr>
          <p:cNvPr id="8" name="5 İçerik Yer Tutucusu"/>
          <p:cNvSpPr>
            <a:spLocks noGrp="1"/>
          </p:cNvSpPr>
          <p:nvPr>
            <p:ph idx="1"/>
          </p:nvPr>
        </p:nvSpPr>
        <p:spPr>
          <a:xfrm>
            <a:off x="539552" y="1124744"/>
            <a:ext cx="8208912" cy="1508105"/>
          </a:xfrm>
        </p:spPr>
        <p:txBody>
          <a:bodyPr>
            <a:normAutofit fontScale="92500" lnSpcReduction="20000"/>
          </a:bodyPr>
          <a:lstStyle/>
          <a:p>
            <a:r>
              <a:rPr lang="tr-TR" sz="2000" b="1" dirty="0" smtClean="0">
                <a:effectLst>
                  <a:outerShdw blurRad="38100" dist="38100" dir="2700000" algn="tl">
                    <a:srgbClr val="000000">
                      <a:alpha val="43137"/>
                    </a:srgbClr>
                  </a:outerShdw>
                </a:effectLst>
                <a:latin typeface="Cambria" pitchFamily="18" charset="0"/>
              </a:rPr>
              <a:t>Uygulamalı davranış analizi (UDA),</a:t>
            </a:r>
            <a:r>
              <a:rPr lang="tr-TR" sz="2000" dirty="0" smtClean="0">
                <a:effectLst>
                  <a:outerShdw blurRad="38100" dist="38100" dir="2700000" algn="tl">
                    <a:srgbClr val="000000">
                      <a:alpha val="43137"/>
                    </a:srgbClr>
                  </a:outerShdw>
                </a:effectLst>
                <a:latin typeface="Cambria" pitchFamily="18" charset="0"/>
              </a:rPr>
              <a:t> edimsel koşullama kuramının öne sürdüğü davranış ilkelerini kullanarak, toplumsal açıdan önemli davranışları değiştirmeyi amaçlayan yaklaşımdır.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Edimsel kuramın dayanakları şöyle sıralanabilir:</a:t>
            </a:r>
          </a:p>
        </p:txBody>
      </p:sp>
      <p:graphicFrame>
        <p:nvGraphicFramePr>
          <p:cNvPr id="4" name="3 Diyagram"/>
          <p:cNvGraphicFramePr/>
          <p:nvPr/>
        </p:nvGraphicFramePr>
        <p:xfrm>
          <a:off x="683568" y="2780928"/>
          <a:ext cx="7056784" cy="407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26064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Uygulamalı Davranış Analizi</a:t>
            </a:r>
            <a:endParaRPr lang="tr-TR" sz="2800" b="1" dirty="0">
              <a:effectLst>
                <a:outerShdw blurRad="38100" dist="38100" dir="2700000" algn="tl">
                  <a:srgbClr val="000000">
                    <a:alpha val="43137"/>
                  </a:srgbClr>
                </a:outerShdw>
              </a:effectLst>
              <a:latin typeface="Cambria" pitchFamily="18" charset="0"/>
            </a:endParaRPr>
          </a:p>
        </p:txBody>
      </p:sp>
      <p:sp>
        <p:nvSpPr>
          <p:cNvPr id="8" name="5 İçerik Yer Tutucusu"/>
          <p:cNvSpPr>
            <a:spLocks noGrp="1"/>
          </p:cNvSpPr>
          <p:nvPr>
            <p:ph idx="1"/>
          </p:nvPr>
        </p:nvSpPr>
        <p:spPr>
          <a:xfrm>
            <a:off x="467544" y="764704"/>
            <a:ext cx="8208912" cy="276999"/>
          </a:xfrm>
        </p:spPr>
        <p:txBody>
          <a:bodyPr>
            <a:normAutofit fontScale="70000" lnSpcReduction="20000"/>
          </a:bodyPr>
          <a:lstStyle/>
          <a:p>
            <a:r>
              <a:rPr lang="tr-TR" sz="2000" dirty="0" err="1" smtClean="0">
                <a:effectLst>
                  <a:outerShdw blurRad="38100" dist="38100" dir="2700000" algn="tl">
                    <a:srgbClr val="000000">
                      <a:alpha val="43137"/>
                    </a:srgbClr>
                  </a:outerShdw>
                </a:effectLst>
                <a:latin typeface="Cambria" pitchFamily="18" charset="0"/>
              </a:rPr>
              <a:t>UDA’nın</a:t>
            </a:r>
            <a:r>
              <a:rPr lang="tr-TR" sz="2000" dirty="0" smtClean="0">
                <a:effectLst>
                  <a:outerShdw blurRad="38100" dist="38100" dir="2700000" algn="tl">
                    <a:srgbClr val="000000">
                      <a:alpha val="43137"/>
                    </a:srgbClr>
                  </a:outerShdw>
                </a:effectLst>
                <a:latin typeface="Cambria" pitchFamily="18" charset="0"/>
              </a:rPr>
              <a:t> temelini altı temel süreç oluşturmaktadır:</a:t>
            </a:r>
          </a:p>
        </p:txBody>
      </p:sp>
      <p:graphicFrame>
        <p:nvGraphicFramePr>
          <p:cNvPr id="5" name="4 Diyagram"/>
          <p:cNvGraphicFramePr/>
          <p:nvPr/>
        </p:nvGraphicFramePr>
        <p:xfrm>
          <a:off x="683568" y="1484784"/>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799692" y="404664"/>
            <a:ext cx="5040560" cy="432048"/>
          </a:xfrm>
        </p:spPr>
        <p:txBody>
          <a:bodyPr>
            <a:normAutofit fontScale="90000"/>
          </a:bodyPr>
          <a:lstStyle/>
          <a:p>
            <a:endParaRPr lang="tr-TR" sz="3200" b="1" dirty="0">
              <a:effectLst>
                <a:outerShdw blurRad="38100" dist="38100" dir="2700000" algn="tl">
                  <a:srgbClr val="000000">
                    <a:alpha val="43137"/>
                  </a:srgbClr>
                </a:outerShdw>
              </a:effectLst>
              <a:latin typeface="Cambria" pitchFamily="18" charset="0"/>
            </a:endParaRPr>
          </a:p>
        </p:txBody>
      </p:sp>
      <p:pic>
        <p:nvPicPr>
          <p:cNvPr id="2" name="İçerik Yer Tutucus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404664"/>
            <a:ext cx="7056783" cy="4392487"/>
          </a:xfrm>
        </p:spPr>
      </p:pic>
      <p:pic>
        <p:nvPicPr>
          <p:cNvPr id="1026" name="Picture 2" descr="C:\Users\Gizo\AppData\Local\Microsoft\Windows\Temporary Internet Files\Content.IE5\GVMPJVOL\MC900299691[1].wmf"/>
          <p:cNvPicPr>
            <a:picLocks noChangeAspect="1" noChangeArrowheads="1"/>
          </p:cNvPicPr>
          <p:nvPr/>
        </p:nvPicPr>
        <p:blipFill>
          <a:blip r:embed="rId3" cstate="print"/>
          <a:srcRect/>
          <a:stretch>
            <a:fillRect/>
          </a:stretch>
        </p:blipFill>
        <p:spPr bwMode="auto">
          <a:xfrm>
            <a:off x="6516216" y="4509120"/>
            <a:ext cx="2448272" cy="2186579"/>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620688"/>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Bireyselleştirilmiş Eğitim Programı (BEP)</a:t>
            </a:r>
            <a:endParaRPr lang="tr-TR" sz="2800" b="1" dirty="0">
              <a:effectLst>
                <a:outerShdw blurRad="38100" dist="38100" dir="2700000" algn="tl">
                  <a:srgbClr val="000000">
                    <a:alpha val="43137"/>
                  </a:srgbClr>
                </a:outerShdw>
              </a:effectLst>
              <a:latin typeface="Cambria" pitchFamily="18" charset="0"/>
            </a:endParaRPr>
          </a:p>
        </p:txBody>
      </p:sp>
      <p:sp>
        <p:nvSpPr>
          <p:cNvPr id="8" name="5 İçerik Yer Tutucusu"/>
          <p:cNvSpPr>
            <a:spLocks noGrp="1"/>
          </p:cNvSpPr>
          <p:nvPr>
            <p:ph idx="1"/>
          </p:nvPr>
        </p:nvSpPr>
        <p:spPr>
          <a:xfrm>
            <a:off x="539552" y="1988840"/>
            <a:ext cx="8208912" cy="3816429"/>
          </a:xfrm>
        </p:spPr>
        <p:txBody>
          <a:bodyPr>
            <a:normAutofit fontScale="85000" lnSpcReduction="10000"/>
          </a:bodyPr>
          <a:lstStyle/>
          <a:p>
            <a:r>
              <a:rPr lang="tr-TR" sz="2000" dirty="0" smtClean="0">
                <a:effectLst>
                  <a:outerShdw blurRad="38100" dist="38100" dir="2700000" algn="tl">
                    <a:srgbClr val="000000">
                      <a:alpha val="43137"/>
                    </a:srgbClr>
                  </a:outerShdw>
                </a:effectLst>
                <a:latin typeface="Cambria" pitchFamily="18" charset="0"/>
              </a:rPr>
              <a:t>Özel eğitim alan tüm öğrenciler için BEP hazırlanması gerekmektedir.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BEP hazırlamada öğretmen “bu çocuk ne öğrenebilir?” sorusuna cevap aramalıdır.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Zihinsel yetersizliği olan çocukların programlarında </a:t>
            </a:r>
            <a:r>
              <a:rPr lang="tr-TR" sz="2000" b="1" i="1" dirty="0" smtClean="0">
                <a:effectLst>
                  <a:outerShdw blurRad="38100" dist="38100" dir="2700000" algn="tl">
                    <a:srgbClr val="000000">
                      <a:alpha val="43137"/>
                    </a:srgbClr>
                  </a:outerShdw>
                </a:effectLst>
                <a:latin typeface="Cambria" pitchFamily="18" charset="0"/>
              </a:rPr>
              <a:t>yaşa uygunluk </a:t>
            </a:r>
            <a:r>
              <a:rPr lang="tr-TR" sz="2000" dirty="0" smtClean="0">
                <a:effectLst>
                  <a:outerShdw blurRad="38100" dist="38100" dir="2700000" algn="tl">
                    <a:srgbClr val="000000">
                      <a:alpha val="43137"/>
                    </a:srgbClr>
                  </a:outerShdw>
                </a:effectLst>
                <a:latin typeface="Cambria" pitchFamily="18" charset="0"/>
              </a:rPr>
              <a:t>çok önemlidir.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Programda yer alan becerilerin </a:t>
            </a:r>
            <a:r>
              <a:rPr lang="tr-TR" sz="2000" b="1" i="1" dirty="0" smtClean="0">
                <a:effectLst>
                  <a:outerShdw blurRad="38100" dist="38100" dir="2700000" algn="tl">
                    <a:srgbClr val="000000">
                      <a:alpha val="43137"/>
                    </a:srgbClr>
                  </a:outerShdw>
                </a:effectLst>
                <a:latin typeface="Cambria" pitchFamily="18" charset="0"/>
              </a:rPr>
              <a:t>işlevsel</a:t>
            </a:r>
            <a:r>
              <a:rPr lang="tr-TR" sz="2000" dirty="0" smtClean="0">
                <a:effectLst>
                  <a:outerShdw blurRad="38100" dist="38100" dir="2700000" algn="tl">
                    <a:srgbClr val="000000">
                      <a:alpha val="43137"/>
                    </a:srgbClr>
                  </a:outerShdw>
                </a:effectLst>
                <a:latin typeface="Cambria" pitchFamily="18" charset="0"/>
              </a:rPr>
              <a:t> olması gerekmektedir.</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Öğretilmesi hedeflenen becerinin, </a:t>
            </a:r>
            <a:r>
              <a:rPr lang="tr-TR" sz="2000" b="1" i="1" dirty="0" smtClean="0">
                <a:effectLst>
                  <a:outerShdw blurRad="38100" dist="38100" dir="2700000" algn="tl">
                    <a:srgbClr val="000000">
                      <a:alpha val="43137"/>
                    </a:srgbClr>
                  </a:outerShdw>
                </a:effectLst>
                <a:latin typeface="Cambria" pitchFamily="18" charset="0"/>
              </a:rPr>
              <a:t>beceri analizi </a:t>
            </a:r>
            <a:r>
              <a:rPr lang="tr-TR" sz="2000" dirty="0" smtClean="0">
                <a:effectLst>
                  <a:outerShdw blurRad="38100" dist="38100" dir="2700000" algn="tl">
                    <a:srgbClr val="000000">
                      <a:alpha val="43137"/>
                    </a:srgbClr>
                  </a:outerShdw>
                </a:effectLst>
                <a:latin typeface="Cambria" pitchFamily="18" charset="0"/>
              </a:rPr>
              <a:t>yapılması öğretimi kolaylaştırır.</a:t>
            </a:r>
          </a:p>
        </p:txBody>
      </p:sp>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332656"/>
            <a:ext cx="8136904" cy="504056"/>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Beceri Analizi</a:t>
            </a:r>
            <a:endParaRPr lang="tr-TR" sz="2800" b="1" dirty="0">
              <a:effectLst>
                <a:outerShdw blurRad="38100" dist="38100" dir="2700000" algn="tl">
                  <a:srgbClr val="000000">
                    <a:alpha val="43137"/>
                  </a:srgbClr>
                </a:outerShdw>
              </a:effectLst>
              <a:latin typeface="Cambria" pitchFamily="18" charset="0"/>
            </a:endParaRPr>
          </a:p>
        </p:txBody>
      </p:sp>
      <p:sp>
        <p:nvSpPr>
          <p:cNvPr id="8" name="5 İçerik Yer Tutucusu"/>
          <p:cNvSpPr>
            <a:spLocks noGrp="1"/>
          </p:cNvSpPr>
          <p:nvPr>
            <p:ph idx="1"/>
          </p:nvPr>
        </p:nvSpPr>
        <p:spPr>
          <a:xfrm>
            <a:off x="467544" y="1124744"/>
            <a:ext cx="8208912" cy="2185214"/>
          </a:xfrm>
        </p:spPr>
        <p:txBody>
          <a:bodyPr>
            <a:normAutofit fontScale="92500" lnSpcReduction="10000"/>
          </a:bodyPr>
          <a:lstStyle/>
          <a:p>
            <a:r>
              <a:rPr lang="tr-TR" sz="2000" dirty="0" smtClean="0">
                <a:effectLst>
                  <a:outerShdw blurRad="38100" dist="38100" dir="2700000" algn="tl">
                    <a:srgbClr val="000000">
                      <a:alpha val="43137"/>
                    </a:srgbClr>
                  </a:outerShdw>
                </a:effectLst>
                <a:latin typeface="Cambria" pitchFamily="18" charset="0"/>
              </a:rPr>
              <a:t>Beceri analizi, bir becerinin küçük parçalara ayrılmasıdır (</a:t>
            </a:r>
            <a:r>
              <a:rPr lang="tr-TR" sz="2000" dirty="0" err="1" smtClean="0">
                <a:effectLst>
                  <a:outerShdw blurRad="38100" dist="38100" dir="2700000" algn="tl">
                    <a:srgbClr val="000000">
                      <a:alpha val="43137"/>
                    </a:srgbClr>
                  </a:outerShdw>
                </a:effectLst>
                <a:latin typeface="Cambria" pitchFamily="18" charset="0"/>
              </a:rPr>
              <a:t>Snell</a:t>
            </a:r>
            <a:r>
              <a:rPr lang="tr-TR" sz="2000" dirty="0" smtClean="0">
                <a:effectLst>
                  <a:outerShdw blurRad="38100" dist="38100" dir="2700000" algn="tl">
                    <a:srgbClr val="000000">
                      <a:alpha val="43137"/>
                    </a:srgbClr>
                  </a:outerShdw>
                </a:effectLst>
                <a:latin typeface="Cambria" pitchFamily="18" charset="0"/>
              </a:rPr>
              <a:t>, 1993: </a:t>
            </a:r>
            <a:r>
              <a:rPr lang="tr-TR" sz="2000" dirty="0" err="1" smtClean="0">
                <a:effectLst>
                  <a:outerShdw blurRad="38100" dist="38100" dir="2700000" algn="tl">
                    <a:srgbClr val="000000">
                      <a:alpha val="43137"/>
                    </a:srgbClr>
                  </a:outerShdw>
                </a:effectLst>
                <a:latin typeface="Cambria" pitchFamily="18" charset="0"/>
              </a:rPr>
              <a:t>Akt</a:t>
            </a:r>
            <a:r>
              <a:rPr lang="tr-TR" sz="2000" dirty="0" smtClean="0">
                <a:effectLst>
                  <a:outerShdw blurRad="38100" dist="38100" dir="2700000" algn="tl">
                    <a:srgbClr val="000000">
                      <a:alpha val="43137"/>
                    </a:srgbClr>
                  </a:outerShdw>
                </a:effectLst>
                <a:latin typeface="Cambria" pitchFamily="18" charset="0"/>
              </a:rPr>
              <a:t>, </a:t>
            </a:r>
            <a:r>
              <a:rPr lang="tr-TR" sz="2000" dirty="0" err="1" smtClean="0">
                <a:effectLst>
                  <a:outerShdw blurRad="38100" dist="38100" dir="2700000" algn="tl">
                    <a:srgbClr val="000000">
                      <a:alpha val="43137"/>
                    </a:srgbClr>
                  </a:outerShdw>
                </a:effectLst>
                <a:latin typeface="Cambria" pitchFamily="18" charset="0"/>
              </a:rPr>
              <a:t>Kaplani</a:t>
            </a:r>
            <a:r>
              <a:rPr lang="tr-TR" sz="2000" dirty="0" smtClean="0">
                <a:effectLst>
                  <a:outerShdw blurRad="38100" dist="38100" dir="2700000" algn="tl">
                    <a:srgbClr val="000000">
                      <a:alpha val="43137"/>
                    </a:srgbClr>
                  </a:outerShdw>
                </a:effectLst>
                <a:latin typeface="Cambria" pitchFamily="18" charset="0"/>
              </a:rPr>
              <a:t> 1996).</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Günlük yaşamda yaptığımız tüm becerilerde beceri analizini kullanabiliriz.</a:t>
            </a:r>
          </a:p>
          <a:p>
            <a:endParaRPr lang="tr-TR" sz="2000" dirty="0" smtClean="0">
              <a:effectLst>
                <a:outerShdw blurRad="38100" dist="38100" dir="2700000" algn="tl">
                  <a:srgbClr val="000000">
                    <a:alpha val="43137"/>
                  </a:srgbClr>
                </a:outerShdw>
              </a:effectLst>
              <a:latin typeface="Cambria" pitchFamily="18" charset="0"/>
            </a:endParaRPr>
          </a:p>
          <a:p>
            <a:r>
              <a:rPr lang="tr-TR" sz="2000" dirty="0" smtClean="0">
                <a:effectLst>
                  <a:outerShdw blurRad="38100" dist="38100" dir="2700000" algn="tl">
                    <a:srgbClr val="000000">
                      <a:alpha val="43137"/>
                    </a:srgbClr>
                  </a:outerShdw>
                </a:effectLst>
                <a:latin typeface="Cambria" pitchFamily="18" charset="0"/>
              </a:rPr>
              <a:t>Beceri analizi yapma da iki yaklaşımdan söz edilebilir:</a:t>
            </a:r>
          </a:p>
        </p:txBody>
      </p:sp>
      <p:graphicFrame>
        <p:nvGraphicFramePr>
          <p:cNvPr id="4" name="3 Diyagram"/>
          <p:cNvGraphicFramePr/>
          <p:nvPr/>
        </p:nvGraphicFramePr>
        <p:xfrm>
          <a:off x="1475656" y="3429000"/>
          <a:ext cx="5544616"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332656"/>
            <a:ext cx="8136904" cy="720080"/>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Beceri Analizi Oluşturma Yaklaşımları</a:t>
            </a:r>
            <a:br>
              <a:rPr lang="tr-TR" sz="2800" b="1" dirty="0" smtClean="0">
                <a:effectLst>
                  <a:outerShdw blurRad="38100" dist="38100" dir="2700000" algn="tl">
                    <a:srgbClr val="000000">
                      <a:alpha val="43137"/>
                    </a:srgbClr>
                  </a:outerShdw>
                </a:effectLst>
                <a:latin typeface="Cambria" pitchFamily="18" charset="0"/>
              </a:rPr>
            </a:br>
            <a:r>
              <a:rPr lang="tr-TR" sz="2000" b="1" dirty="0" smtClean="0">
                <a:effectLst>
                  <a:outerShdw blurRad="38100" dist="38100" dir="2700000" algn="tl">
                    <a:srgbClr val="000000">
                      <a:alpha val="43137"/>
                    </a:srgbClr>
                  </a:outerShdw>
                </a:effectLst>
                <a:latin typeface="Cambria" pitchFamily="18" charset="0"/>
              </a:rPr>
              <a:t>çorap giyme becerisi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5 Diyagram"/>
          <p:cNvGraphicFramePr/>
          <p:nvPr/>
        </p:nvGraphicFramePr>
        <p:xfrm>
          <a:off x="899592" y="1340768"/>
          <a:ext cx="756084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332656"/>
            <a:ext cx="8136904" cy="576064"/>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İpucu</a:t>
            </a:r>
            <a:br>
              <a:rPr lang="tr-TR" sz="2800" b="1" dirty="0" smtClean="0">
                <a:effectLst>
                  <a:outerShdw blurRad="38100" dist="38100" dir="2700000" algn="tl">
                    <a:srgbClr val="000000">
                      <a:alpha val="43137"/>
                    </a:srgbClr>
                  </a:outerShdw>
                </a:effectLst>
                <a:latin typeface="Cambria" pitchFamily="18" charset="0"/>
              </a:rPr>
            </a:b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4" name="Diyagram 6"/>
          <p:cNvGraphicFramePr/>
          <p:nvPr>
            <p:extLst>
              <p:ext uri="{D42A27DB-BD31-4B8C-83A1-F6EECF244321}">
                <p14:modId xmlns:p14="http://schemas.microsoft.com/office/powerpoint/2010/main" val="3955246346"/>
              </p:ext>
            </p:extLst>
          </p:nvPr>
        </p:nvGraphicFramePr>
        <p:xfrm>
          <a:off x="755576" y="908720"/>
          <a:ext cx="748883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39552" y="332656"/>
            <a:ext cx="8136904" cy="576064"/>
          </a:xfrm>
        </p:spPr>
        <p:txBody>
          <a:bodyPr>
            <a:noAutofit/>
          </a:bodyPr>
          <a:lstStyle/>
          <a:p>
            <a:r>
              <a:rPr lang="tr-TR" sz="2800" b="1" dirty="0" smtClean="0">
                <a:effectLst>
                  <a:outerShdw blurRad="38100" dist="38100" dir="2700000" algn="tl">
                    <a:srgbClr val="000000">
                      <a:alpha val="43137"/>
                    </a:srgbClr>
                  </a:outerShdw>
                </a:effectLst>
                <a:latin typeface="Cambria" pitchFamily="18" charset="0"/>
              </a:rPr>
              <a:t>İpucu</a:t>
            </a:r>
            <a:br>
              <a:rPr lang="tr-TR" sz="2800" b="1" dirty="0" smtClean="0">
                <a:effectLst>
                  <a:outerShdw blurRad="38100" dist="38100" dir="2700000" algn="tl">
                    <a:srgbClr val="000000">
                      <a:alpha val="43137"/>
                    </a:srgbClr>
                  </a:outerShdw>
                </a:effectLst>
                <a:latin typeface="Cambria" pitchFamily="18" charset="0"/>
              </a:rPr>
            </a:b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7" name="6 Diyagram"/>
          <p:cNvGraphicFramePr/>
          <p:nvPr/>
        </p:nvGraphicFramePr>
        <p:xfrm>
          <a:off x="611560" y="908720"/>
          <a:ext cx="813690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5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889448" y="296652"/>
            <a:ext cx="5040560" cy="432048"/>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Uyumsal Davranışlar</a:t>
            </a:r>
            <a:endParaRPr lang="tr-TR" sz="3200" b="1" dirty="0">
              <a:effectLst>
                <a:outerShdw blurRad="38100" dist="38100" dir="2700000" algn="tl">
                  <a:srgbClr val="000000">
                    <a:alpha val="43137"/>
                  </a:srgbClr>
                </a:outerShdw>
              </a:effectLst>
              <a:latin typeface="Cambria" pitchFamily="18" charset="0"/>
            </a:endParaRPr>
          </a:p>
        </p:txBody>
      </p:sp>
      <p:sp>
        <p:nvSpPr>
          <p:cNvPr id="6" name="5 İçerik Yer Tutucusu"/>
          <p:cNvSpPr>
            <a:spLocks noGrp="1"/>
          </p:cNvSpPr>
          <p:nvPr>
            <p:ph idx="1"/>
          </p:nvPr>
        </p:nvSpPr>
        <p:spPr>
          <a:xfrm>
            <a:off x="539552" y="908720"/>
            <a:ext cx="8208912" cy="936104"/>
          </a:xfrm>
        </p:spPr>
        <p:txBody>
          <a:bodyPr>
            <a:normAutofit lnSpcReduction="10000"/>
          </a:bodyPr>
          <a:lstStyle/>
          <a:p>
            <a:r>
              <a:rPr lang="tr-TR" sz="2000" dirty="0" smtClean="0">
                <a:effectLst>
                  <a:outerShdw blurRad="38100" dist="38100" dir="2700000" algn="tl">
                    <a:srgbClr val="000000">
                      <a:alpha val="43137"/>
                    </a:srgbClr>
                  </a:outerShdw>
                </a:effectLst>
                <a:latin typeface="Cambria" pitchFamily="18" charset="0"/>
              </a:rPr>
              <a:t>AAMR (2002) tanımına göre uyumsal davranışlar; insanların günlük yaşamlarında işlevde bulunmak için öğrendikleri kavramsal, sosyal ve pratik becerilerin bütünüdür.</a:t>
            </a:r>
          </a:p>
          <a:p>
            <a:pPr>
              <a:buNone/>
            </a:pPr>
            <a:endParaRPr lang="tr-TR" sz="2000" dirty="0" smtClean="0">
              <a:effectLst>
                <a:outerShdw blurRad="38100" dist="38100" dir="2700000" algn="tl">
                  <a:srgbClr val="000000">
                    <a:alpha val="43137"/>
                  </a:srgbClr>
                </a:outerShdw>
              </a:effectLst>
              <a:latin typeface="Cambria" pitchFamily="18" charset="0"/>
            </a:endParaRPr>
          </a:p>
        </p:txBody>
      </p:sp>
      <p:graphicFrame>
        <p:nvGraphicFramePr>
          <p:cNvPr id="5" name="4 Grafik"/>
          <p:cNvGraphicFramePr/>
          <p:nvPr/>
        </p:nvGraphicFramePr>
        <p:xfrm>
          <a:off x="-324544" y="1700808"/>
          <a:ext cx="9468544" cy="4941168"/>
        </p:xfrm>
        <a:graphic>
          <a:graphicData uri="http://schemas.openxmlformats.org/drawingml/2006/chart">
            <c:chart xmlns:c="http://schemas.openxmlformats.org/drawingml/2006/chart" xmlns:r="http://schemas.openxmlformats.org/officeDocument/2006/relationships" r:id="rId2"/>
          </a:graphicData>
        </a:graphic>
      </p:graphicFrame>
      <p:sp>
        <p:nvSpPr>
          <p:cNvPr id="7" name="6 Metin kutusu"/>
          <p:cNvSpPr txBox="1"/>
          <p:nvPr/>
        </p:nvSpPr>
        <p:spPr>
          <a:xfrm>
            <a:off x="3779912" y="2996952"/>
            <a:ext cx="1685077" cy="1200329"/>
          </a:xfrm>
          <a:prstGeom prst="rect">
            <a:avLst/>
          </a:prstGeom>
          <a:noFill/>
        </p:spPr>
        <p:txBody>
          <a:bodyPr wrap="none" rtlCol="0">
            <a:spAutoFit/>
          </a:bodyPr>
          <a:lstStyle/>
          <a:p>
            <a:pPr algn="ctr"/>
            <a:r>
              <a:rPr lang="tr-TR" dirty="0" smtClean="0">
                <a:effectLst>
                  <a:outerShdw blurRad="38100" dist="38100" dir="2700000" algn="tl">
                    <a:srgbClr val="000000">
                      <a:alpha val="43137"/>
                    </a:srgbClr>
                  </a:outerShdw>
                </a:effectLst>
              </a:rPr>
              <a:t>Okuma-yazma</a:t>
            </a:r>
          </a:p>
          <a:p>
            <a:pPr algn="ctr"/>
            <a:r>
              <a:rPr lang="tr-TR" dirty="0" smtClean="0">
                <a:effectLst>
                  <a:outerShdw blurRad="38100" dist="38100" dir="2700000" algn="tl">
                    <a:srgbClr val="000000">
                      <a:alpha val="43137"/>
                    </a:srgbClr>
                  </a:outerShdw>
                </a:effectLst>
              </a:rPr>
              <a:t>Para kavramı</a:t>
            </a:r>
          </a:p>
          <a:p>
            <a:pPr algn="ctr"/>
            <a:r>
              <a:rPr lang="tr-TR" dirty="0" smtClean="0">
                <a:effectLst>
                  <a:outerShdw blurRad="38100" dist="38100" dir="2700000" algn="tl">
                    <a:srgbClr val="000000">
                      <a:alpha val="43137"/>
                    </a:srgbClr>
                  </a:outerShdw>
                </a:effectLst>
              </a:rPr>
              <a:t>Öz yönetim</a:t>
            </a:r>
          </a:p>
          <a:p>
            <a:pPr algn="ctr"/>
            <a:r>
              <a:rPr lang="tr-TR" dirty="0" smtClean="0">
                <a:effectLst>
                  <a:outerShdw blurRad="38100" dist="38100" dir="2700000" algn="tl">
                    <a:srgbClr val="000000">
                      <a:alpha val="43137"/>
                    </a:srgbClr>
                  </a:outerShdw>
                </a:effectLst>
              </a:rPr>
              <a:t>Dil </a:t>
            </a:r>
            <a:endParaRPr lang="tr-TR" dirty="0">
              <a:effectLst>
                <a:outerShdw blurRad="38100" dist="38100" dir="2700000" algn="tl">
                  <a:srgbClr val="000000">
                    <a:alpha val="43137"/>
                  </a:srgbClr>
                </a:outerShdw>
              </a:effectLst>
            </a:endParaRPr>
          </a:p>
        </p:txBody>
      </p:sp>
      <p:sp>
        <p:nvSpPr>
          <p:cNvPr id="8" name="7 Metin kutusu"/>
          <p:cNvSpPr txBox="1"/>
          <p:nvPr/>
        </p:nvSpPr>
        <p:spPr>
          <a:xfrm>
            <a:off x="2483768" y="4797152"/>
            <a:ext cx="2160240" cy="1569660"/>
          </a:xfrm>
          <a:prstGeom prst="rect">
            <a:avLst/>
          </a:prstGeom>
          <a:noFill/>
        </p:spPr>
        <p:txBody>
          <a:bodyPr wrap="square" rtlCol="0">
            <a:spAutoFit/>
          </a:bodyPr>
          <a:lstStyle/>
          <a:p>
            <a:pPr algn="ctr"/>
            <a:r>
              <a:rPr lang="tr-TR" sz="1600" dirty="0" smtClean="0">
                <a:solidFill>
                  <a:schemeClr val="bg1"/>
                </a:solidFill>
                <a:effectLst>
                  <a:outerShdw blurRad="38100" dist="38100" dir="2700000" algn="tl">
                    <a:srgbClr val="000000">
                      <a:alpha val="43137"/>
                    </a:srgbClr>
                  </a:outerShdw>
                </a:effectLst>
              </a:rPr>
              <a:t>Kişiler arası iletişim</a:t>
            </a:r>
          </a:p>
          <a:p>
            <a:pPr algn="ctr"/>
            <a:r>
              <a:rPr lang="tr-TR" sz="1600" dirty="0" smtClean="0">
                <a:solidFill>
                  <a:schemeClr val="bg1"/>
                </a:solidFill>
                <a:effectLst>
                  <a:outerShdw blurRad="38100" dist="38100" dir="2700000" algn="tl">
                    <a:srgbClr val="000000">
                      <a:alpha val="43137"/>
                    </a:srgbClr>
                  </a:outerShdw>
                </a:effectLst>
              </a:rPr>
              <a:t>Aldatmadan kaçınma</a:t>
            </a:r>
          </a:p>
          <a:p>
            <a:pPr algn="ctr"/>
            <a:r>
              <a:rPr lang="tr-TR" sz="1600" dirty="0" smtClean="0">
                <a:solidFill>
                  <a:schemeClr val="bg1"/>
                </a:solidFill>
                <a:effectLst>
                  <a:outerShdw blurRad="38100" dist="38100" dir="2700000" algn="tl">
                    <a:srgbClr val="000000">
                      <a:alpha val="43137"/>
                    </a:srgbClr>
                  </a:outerShdw>
                </a:effectLst>
              </a:rPr>
              <a:t>Yasalara uyma</a:t>
            </a:r>
          </a:p>
          <a:p>
            <a:pPr algn="ctr"/>
            <a:r>
              <a:rPr lang="tr-TR" sz="1600" dirty="0" smtClean="0">
                <a:solidFill>
                  <a:schemeClr val="bg1"/>
                </a:solidFill>
                <a:effectLst>
                  <a:outerShdw blurRad="38100" dist="38100" dir="2700000" algn="tl">
                    <a:srgbClr val="000000">
                      <a:alpha val="43137"/>
                    </a:srgbClr>
                  </a:outerShdw>
                </a:effectLst>
              </a:rPr>
              <a:t>Özgüven</a:t>
            </a:r>
          </a:p>
          <a:p>
            <a:pPr algn="ctr"/>
            <a:r>
              <a:rPr lang="tr-TR" sz="1600" dirty="0" smtClean="0">
                <a:solidFill>
                  <a:schemeClr val="bg1"/>
                </a:solidFill>
                <a:effectLst>
                  <a:outerShdw blurRad="38100" dist="38100" dir="2700000" algn="tl">
                    <a:srgbClr val="000000">
                      <a:alpha val="43137"/>
                    </a:srgbClr>
                  </a:outerShdw>
                </a:effectLst>
              </a:rPr>
              <a:t>Kurallara uyma</a:t>
            </a:r>
          </a:p>
          <a:p>
            <a:pPr algn="ctr"/>
            <a:r>
              <a:rPr lang="tr-TR" sz="1600" dirty="0" smtClean="0">
                <a:solidFill>
                  <a:schemeClr val="bg1"/>
                </a:solidFill>
                <a:effectLst>
                  <a:outerShdw blurRad="38100" dist="38100" dir="2700000" algn="tl">
                    <a:srgbClr val="000000">
                      <a:alpha val="43137"/>
                    </a:srgbClr>
                  </a:outerShdw>
                </a:effectLst>
              </a:rPr>
              <a:t>Sorumluluk </a:t>
            </a:r>
            <a:endParaRPr lang="tr-TR" sz="1600" dirty="0">
              <a:solidFill>
                <a:schemeClr val="bg1"/>
              </a:solidFill>
              <a:effectLst>
                <a:outerShdw blurRad="38100" dist="38100" dir="2700000" algn="tl">
                  <a:srgbClr val="000000">
                    <a:alpha val="43137"/>
                  </a:srgbClr>
                </a:outerShdw>
              </a:effectLst>
            </a:endParaRPr>
          </a:p>
        </p:txBody>
      </p:sp>
      <p:sp>
        <p:nvSpPr>
          <p:cNvPr id="9" name="8 Metin kutusu"/>
          <p:cNvSpPr txBox="1"/>
          <p:nvPr/>
        </p:nvSpPr>
        <p:spPr>
          <a:xfrm>
            <a:off x="2051720" y="3140968"/>
            <a:ext cx="1728192" cy="1323439"/>
          </a:xfrm>
          <a:prstGeom prst="rect">
            <a:avLst/>
          </a:prstGeom>
          <a:noFill/>
        </p:spPr>
        <p:txBody>
          <a:bodyPr wrap="square" rtlCol="0">
            <a:spAutoFit/>
          </a:bodyPr>
          <a:lstStyle/>
          <a:p>
            <a:pPr algn="ctr"/>
            <a:r>
              <a:rPr lang="tr-TR" sz="1600" dirty="0" smtClean="0">
                <a:solidFill>
                  <a:srgbClr val="002060"/>
                </a:solidFill>
                <a:effectLst>
                  <a:outerShdw blurRad="38100" dist="38100" dir="2700000" algn="tl">
                    <a:srgbClr val="000000">
                      <a:alpha val="43137"/>
                    </a:srgbClr>
                  </a:outerShdw>
                </a:effectLst>
              </a:rPr>
              <a:t>Mesleki beceriler</a:t>
            </a:r>
          </a:p>
          <a:p>
            <a:pPr algn="ctr"/>
            <a:r>
              <a:rPr lang="tr-TR" sz="1600" dirty="0" smtClean="0">
                <a:solidFill>
                  <a:srgbClr val="002060"/>
                </a:solidFill>
                <a:effectLst>
                  <a:outerShdw blurRad="38100" dist="38100" dir="2700000" algn="tl">
                    <a:srgbClr val="000000">
                      <a:alpha val="43137"/>
                    </a:srgbClr>
                  </a:outerShdw>
                </a:effectLst>
              </a:rPr>
              <a:t>Günlük yaşam becerileri</a:t>
            </a:r>
          </a:p>
          <a:p>
            <a:pPr algn="ctr"/>
            <a:r>
              <a:rPr lang="tr-TR" sz="1600" dirty="0" smtClean="0">
                <a:solidFill>
                  <a:srgbClr val="002060"/>
                </a:solidFill>
                <a:effectLst>
                  <a:outerShdw blurRad="38100" dist="38100" dir="2700000" algn="tl">
                    <a:srgbClr val="000000">
                      <a:alpha val="43137"/>
                    </a:srgbClr>
                  </a:outerShdw>
                </a:effectLst>
              </a:rPr>
              <a:t>Güvenlik</a:t>
            </a:r>
          </a:p>
          <a:p>
            <a:pPr algn="ctr"/>
            <a:r>
              <a:rPr lang="tr-TR" sz="1600" dirty="0" smtClean="0">
                <a:solidFill>
                  <a:srgbClr val="002060"/>
                </a:solidFill>
                <a:effectLst>
                  <a:outerShdw blurRad="38100" dist="38100" dir="2700000" algn="tl">
                    <a:srgbClr val="000000">
                      <a:alpha val="43137"/>
                    </a:srgbClr>
                  </a:outerShdw>
                </a:effectLst>
              </a:rPr>
              <a:t>Öz-bakım</a:t>
            </a:r>
            <a:endParaRPr lang="tr-TR" sz="1600" dirty="0">
              <a:solidFill>
                <a:srgbClr val="00206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2771800" y="188640"/>
            <a:ext cx="5040560" cy="432048"/>
          </a:xfrm>
        </p:spPr>
        <p:txBody>
          <a:bodyPr>
            <a:normAutofit fontScale="90000"/>
          </a:bodyPr>
          <a:lstStyle/>
          <a:p>
            <a:r>
              <a:rPr lang="tr-TR" sz="3200" b="1" dirty="0" smtClean="0">
                <a:effectLst>
                  <a:outerShdw blurRad="38100" dist="38100" dir="2700000" algn="tl">
                    <a:srgbClr val="000000">
                      <a:alpha val="43137"/>
                    </a:srgbClr>
                  </a:outerShdw>
                </a:effectLst>
                <a:latin typeface="Cambria" pitchFamily="18" charset="0"/>
              </a:rPr>
              <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Destek </a:t>
            </a:r>
            <a:r>
              <a:rPr lang="tr-TR" sz="3200" b="1" dirty="0" smtClean="0">
                <a:effectLst>
                  <a:outerShdw blurRad="38100" dist="38100" dir="2700000" algn="tl">
                    <a:srgbClr val="000000">
                      <a:alpha val="43137"/>
                    </a:srgbClr>
                  </a:outerShdw>
                </a:effectLst>
                <a:latin typeface="Cambria" pitchFamily="18" charset="0"/>
              </a:rPr>
              <a:t>Sistemleri</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5" name="4 Diyagram"/>
          <p:cNvGraphicFramePr/>
          <p:nvPr/>
        </p:nvGraphicFramePr>
        <p:xfrm>
          <a:off x="683568" y="1124744"/>
          <a:ext cx="784887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332656"/>
            <a:ext cx="7560840" cy="648072"/>
          </a:xfrm>
        </p:spPr>
        <p:txBody>
          <a:bodyPr>
            <a:normAutofit fontScale="90000"/>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SINIFLANDIRILMASI</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4" name="Diyagram 3"/>
          <p:cNvGraphicFramePr/>
          <p:nvPr>
            <p:extLst>
              <p:ext uri="{D42A27DB-BD31-4B8C-83A1-F6EECF244321}">
                <p14:modId xmlns:p14="http://schemas.microsoft.com/office/powerpoint/2010/main" val="2818976669"/>
              </p:ext>
            </p:extLst>
          </p:nvPr>
        </p:nvGraphicFramePr>
        <p:xfrm>
          <a:off x="467544" y="908720"/>
          <a:ext cx="813690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560" y="332656"/>
            <a:ext cx="7560840" cy="864096"/>
          </a:xfrm>
        </p:spPr>
        <p:txBody>
          <a:bodyPr>
            <a:normAutofit fontScale="90000"/>
          </a:bodyPr>
          <a:lstStyle/>
          <a:p>
            <a:pPr algn="ctr"/>
            <a:r>
              <a:rPr lang="tr-TR" sz="3200" b="1" dirty="0" smtClean="0">
                <a:effectLst>
                  <a:outerShdw blurRad="38100" dist="38100" dir="2700000" algn="tl">
                    <a:srgbClr val="000000">
                      <a:alpha val="43137"/>
                    </a:srgbClr>
                  </a:outerShdw>
                </a:effectLst>
                <a:latin typeface="Cambria" pitchFamily="18" charset="0"/>
              </a:rPr>
              <a:t>ZİHİNSEL YETERSİZLİĞİN SINIFLANDIRILMASI</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Nedenlerine Göre Sınıflandırma</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5" name="Diyagram 8"/>
          <p:cNvGraphicFramePr/>
          <p:nvPr>
            <p:extLst>
              <p:ext uri="{D42A27DB-BD31-4B8C-83A1-F6EECF244321}">
                <p14:modId xmlns:p14="http://schemas.microsoft.com/office/powerpoint/2010/main" val="928273466"/>
              </p:ext>
            </p:extLst>
          </p:nvPr>
        </p:nvGraphicFramePr>
        <p:xfrm>
          <a:off x="755576" y="1844824"/>
          <a:ext cx="7704856"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S010286756">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AF3C500-29BE-4486-928B-49C3B40E00E9}">
  <ds:schemaRefs>
    <ds:schemaRef ds:uri="http://schemas.microsoft.com/office/2006/metadata/longProperties"/>
  </ds:schemaRefs>
</ds:datastoreItem>
</file>

<file path=customXml/itemProps2.xml><?xml version="1.0" encoding="utf-8"?>
<ds:datastoreItem xmlns:ds="http://schemas.openxmlformats.org/officeDocument/2006/customXml" ds:itemID="{08C7770B-9AC2-4E2C-AC38-82F926C1BE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Template>
  <TotalTime>3743</TotalTime>
  <Words>2298</Words>
  <Application>Microsoft Office PowerPoint</Application>
  <PresentationFormat>Ekran Gösterisi (4:3)</PresentationFormat>
  <Paragraphs>345</Paragraphs>
  <Slides>54</Slides>
  <Notes>0</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54</vt:i4>
      </vt:variant>
    </vt:vector>
  </HeadingPairs>
  <TitlesOfParts>
    <vt:vector size="65" baseType="lpstr">
      <vt:lpstr>Arial</vt:lpstr>
      <vt:lpstr>Calibri</vt:lpstr>
      <vt:lpstr>Cambria</vt:lpstr>
      <vt:lpstr>Century Gothic</vt:lpstr>
      <vt:lpstr>Courier New</vt:lpstr>
      <vt:lpstr>Times New Roman</vt:lpstr>
      <vt:lpstr>Wingdings</vt:lpstr>
      <vt:lpstr>Wingdings 3</vt:lpstr>
      <vt:lpstr>TS010286756</vt:lpstr>
      <vt:lpstr>White with Courier font for code slides</vt:lpstr>
      <vt:lpstr>Duman</vt:lpstr>
      <vt:lpstr>Özel Eğitime Gereksinimi Olan Öğrenciler ve  ÖZEL EĞİTİM</vt:lpstr>
      <vt:lpstr>ZİHİNSEL YETERSİZLİĞİN TANIMI</vt:lpstr>
      <vt:lpstr>ZİHİNSEL YETERSİZLİĞİN TANIMI</vt:lpstr>
      <vt:lpstr>ZİHİNSEL YETERSİZLİĞİN TANIMI</vt:lpstr>
      <vt:lpstr>PowerPoint Sunusu</vt:lpstr>
      <vt:lpstr>Uyumsal Davranışlar</vt:lpstr>
      <vt:lpstr> Destek Sistemleri</vt:lpstr>
      <vt:lpstr>ZİHİNSEL YETERSİZLİĞİN SINIFLANDIRILMASI</vt:lpstr>
      <vt:lpstr>ZİHİNSEL YETERSİZLİĞİN SINIFLANDIRILMASI Nedenlerine Göre Sınıflandırma</vt:lpstr>
      <vt:lpstr>ZİHİNSEL YETERSİZLİĞİN SINIFLANDIRILMASI Ağırlık Derecesine Göre Sınıflandırma</vt:lpstr>
      <vt:lpstr>ZİHİNSEL YETERSİZLİĞİN SINIFLANDIRILMASI Destek İhtiyaçlarına Göre Sınıflandırma</vt:lpstr>
      <vt:lpstr>ZİHİNSEL YETERSİZLİĞİN SINIFLANDIRILMASI Destek İhtiyaçlarına Göre Sınıflandırma</vt:lpstr>
      <vt:lpstr>ZİHİNSEL YETERSİZLİĞİN YAYGINLIĞI</vt:lpstr>
      <vt:lpstr>ZİHİNSEL YETERSİZLİĞİN YAYGINLIĞI Yaygınlık Değeri %2.27 Olarak Kabul Edildiğinde</vt:lpstr>
      <vt:lpstr>ZİHİNSEL YETERSİZLİĞİN NEDENLERİ </vt:lpstr>
      <vt:lpstr>Doğum Öncesi Nedenler </vt:lpstr>
      <vt:lpstr>Doğum Öncesi Nedenler Kromozomal Bozukluklar </vt:lpstr>
      <vt:lpstr>Doğum Öncesi Nedenler Kromozomal Bozukluklar DOWN SENDROMU</vt:lpstr>
      <vt:lpstr>Doğum Öncesi Nedenler Kromozomal Bozukluklar DOWN SENDROMU</vt:lpstr>
      <vt:lpstr>Doğum Öncesi Nedenler Kromozomal Bozukluklar FRAJİL X</vt:lpstr>
      <vt:lpstr>Doğum Öncesi Nedenler Kromozomal Bozukluklar WILLIAM SENDROMU</vt:lpstr>
      <vt:lpstr>Doğum Öncesi Nedenler Kromozomal Bozukluklar PRADER-WILLI SENDROMU</vt:lpstr>
      <vt:lpstr>Doğum Öncesi Nedenler Metabolizmanın İşleyişindeki Sorunlar FENİLKETONÜRİ (PKU)</vt:lpstr>
      <vt:lpstr>Doğum Öncesi Nedenler Beyin Gelişimiyle İlgili Sorunlar MİKROSEFALİ</vt:lpstr>
      <vt:lpstr>Doğum Öncesi Nedenler Beyin Gelişimiyle İlgili Sorunlar HİDROSEFALİ</vt:lpstr>
      <vt:lpstr>Doğum Öncesi Nedenler Çevresel Etkiler FETAL ALKOL SENDROMU (FAS)</vt:lpstr>
      <vt:lpstr>Doğum Anı Nedenler </vt:lpstr>
      <vt:lpstr>Doğum Sonrası Nedenler </vt:lpstr>
      <vt:lpstr>Doğum Sonrası Nedenler </vt:lpstr>
      <vt:lpstr>ZİHİNSEL YETERSİZLİĞİ ÖNLEME ÇALIŞMALARI</vt:lpstr>
      <vt:lpstr>ZİHİNSEL YETERSİZLİĞİ OLAN ÇOCUKLARIN ÖZELLİKLERİ</vt:lpstr>
      <vt:lpstr>Bilişsel Özellikler</vt:lpstr>
      <vt:lpstr>Bilişsel Özellikler</vt:lpstr>
      <vt:lpstr>Bilişsel Özellikler</vt:lpstr>
      <vt:lpstr>Bilişsel Özellikler</vt:lpstr>
      <vt:lpstr>Bilişsel Özellikler</vt:lpstr>
      <vt:lpstr>Bilişsel Özellikler</vt:lpstr>
      <vt:lpstr>Sosyal, Davranışsal ve Duygusal Özellikler</vt:lpstr>
      <vt:lpstr>Sosyal, Davranışsal ve Duygusal Özellikler</vt:lpstr>
      <vt:lpstr>Sosyal, Davranışsal ve Duygusal Özellikler</vt:lpstr>
      <vt:lpstr>Sosyal, Davranışsal ve Duygusal Özellikler</vt:lpstr>
      <vt:lpstr>Dil Özellikleri</vt:lpstr>
      <vt:lpstr>Fiziksel Sağlık Özellikleri</vt:lpstr>
      <vt:lpstr>Fiziksel Sağlık Özellikleri</vt:lpstr>
      <vt:lpstr>ZİHİNSEL YETERSİZLİĞİ OLAN ÖĞRENCİLERE YÖNELİK ÖĞRETİM ORTAMLARI VE PROGRAMLARI</vt:lpstr>
      <vt:lpstr>İşlevsel Beceriler</vt:lpstr>
      <vt:lpstr>ZİHİNSEL YETERSİZLİĞİ OLAN ÖĞRENCİLERE YÖNELİK ÖĞRETİM YÖNTEM VE TEKNİKLERİ</vt:lpstr>
      <vt:lpstr>Uygulamalı Davranış Analizi</vt:lpstr>
      <vt:lpstr>Uygulamalı Davranış Analizi</vt:lpstr>
      <vt:lpstr>Bireyselleştirilmiş Eğitim Programı (BEP)</vt:lpstr>
      <vt:lpstr>Beceri Analizi</vt:lpstr>
      <vt:lpstr>Beceri Analizi Oluşturma Yaklaşımları çorap giyme becerisi</vt:lpstr>
      <vt:lpstr>İpucu </vt:lpstr>
      <vt:lpstr>İpucu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Sunusu</dc:title>
  <dc:creator>admin2008</dc:creator>
  <cp:lastModifiedBy>resat alatli</cp:lastModifiedBy>
  <cp:revision>639</cp:revision>
  <dcterms:created xsi:type="dcterms:W3CDTF">2012-02-28T10:03:47Z</dcterms:created>
  <dcterms:modified xsi:type="dcterms:W3CDTF">2019-04-25T11:48:30Z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TC062561689990</vt:lpwstr>
  </property>
</Properties>
</file>