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46"/>
  </p:notesMasterIdLst>
  <p:sldIdLst>
    <p:sldId id="1082" r:id="rId4"/>
    <p:sldId id="604" r:id="rId5"/>
    <p:sldId id="611" r:id="rId6"/>
    <p:sldId id="1083" r:id="rId7"/>
    <p:sldId id="1084" r:id="rId8"/>
    <p:sldId id="1085" r:id="rId9"/>
    <p:sldId id="1086" r:id="rId10"/>
    <p:sldId id="1087" r:id="rId11"/>
    <p:sldId id="1088" r:id="rId12"/>
    <p:sldId id="1089" r:id="rId13"/>
    <p:sldId id="1090" r:id="rId14"/>
    <p:sldId id="1091" r:id="rId15"/>
    <p:sldId id="1092" r:id="rId16"/>
    <p:sldId id="1093" r:id="rId17"/>
    <p:sldId id="1094" r:id="rId18"/>
    <p:sldId id="1095" r:id="rId19"/>
    <p:sldId id="1096" r:id="rId20"/>
    <p:sldId id="1097" r:id="rId21"/>
    <p:sldId id="1098" r:id="rId22"/>
    <p:sldId id="1099" r:id="rId23"/>
    <p:sldId id="1100" r:id="rId24"/>
    <p:sldId id="1101" r:id="rId25"/>
    <p:sldId id="1102" r:id="rId26"/>
    <p:sldId id="1103" r:id="rId27"/>
    <p:sldId id="1104" r:id="rId28"/>
    <p:sldId id="1105" r:id="rId29"/>
    <p:sldId id="1106" r:id="rId30"/>
    <p:sldId id="1107" r:id="rId31"/>
    <p:sldId id="1108" r:id="rId32"/>
    <p:sldId id="1109" r:id="rId33"/>
    <p:sldId id="1110" r:id="rId34"/>
    <p:sldId id="1111" r:id="rId35"/>
    <p:sldId id="1112" r:id="rId36"/>
    <p:sldId id="1113" r:id="rId37"/>
    <p:sldId id="1114" r:id="rId38"/>
    <p:sldId id="1115" r:id="rId39"/>
    <p:sldId id="1116" r:id="rId40"/>
    <p:sldId id="1117" r:id="rId41"/>
    <p:sldId id="1118" r:id="rId42"/>
    <p:sldId id="1119" r:id="rId43"/>
    <p:sldId id="1120" r:id="rId44"/>
    <p:sldId id="1121" r:id="rId4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6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viewProps" Target="viewProps.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24AB59-78D8-4D47-8859-19C1F3A3C5EF}" type="doc">
      <dgm:prSet loTypeId="urn:microsoft.com/office/officeart/2008/layout/HorizontalMultiLevelHierarchy" loCatId="hierarchy" qsTypeId="urn:microsoft.com/office/officeart/2005/8/quickstyle/simple3" qsCatId="simple" csTypeId="urn:microsoft.com/office/officeart/2005/8/colors/colorful5" csCatId="colorful" phldr="1"/>
      <dgm:spPr/>
      <dgm:t>
        <a:bodyPr/>
        <a:lstStyle/>
        <a:p>
          <a:endParaRPr lang="tr-TR"/>
        </a:p>
      </dgm:t>
    </dgm:pt>
    <dgm:pt modelId="{ED881B05-47E5-43D8-975E-83D98CFE3B83}">
      <dgm:prSet phldrT="[Metin]" custT="1"/>
      <dgm:spPr>
        <a:xfrm rot="16200000">
          <a:off x="-1331010" y="3316538"/>
          <a:ext cx="3486373" cy="662410"/>
        </a:xfrm>
        <a:prstGeom prst="rect">
          <a:avLst/>
        </a:prstGeom>
        <a:gradFill rotWithShape="0">
          <a:gsLst>
            <a:gs pos="0">
              <a:srgbClr val="FFC000">
                <a:hueOff val="0"/>
                <a:satOff val="0"/>
                <a:lumOff val="0"/>
                <a:alphaOff val="0"/>
                <a:lumMod val="110000"/>
                <a:satMod val="105000"/>
                <a:tint val="67000"/>
              </a:srgbClr>
            </a:gs>
            <a:gs pos="50000">
              <a:srgbClr val="FFC000">
                <a:hueOff val="0"/>
                <a:satOff val="0"/>
                <a:lumOff val="0"/>
                <a:alphaOff val="0"/>
                <a:lumMod val="105000"/>
                <a:satMod val="103000"/>
                <a:tint val="73000"/>
              </a:srgbClr>
            </a:gs>
            <a:gs pos="100000">
              <a:srgbClr val="FFC000">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Borçlar Hukukuna Hakim Olan İlkeler</a:t>
          </a:r>
        </a:p>
      </dgm:t>
    </dgm:pt>
    <dgm:pt modelId="{027AF183-3BD9-4D2F-B715-346A825273DD}" type="parTrans" cxnId="{61632457-B927-4CD7-BC58-EB6A4A022B15}">
      <dgm:prSet/>
      <dgm:spPr/>
      <dgm:t>
        <a:bodyPr/>
        <a:lstStyle/>
        <a:p>
          <a:endParaRPr lang="tr-TR" sz="1800"/>
        </a:p>
      </dgm:t>
    </dgm:pt>
    <dgm:pt modelId="{DCA547A6-6D4C-48C8-82C1-FE77DE401E3E}" type="sibTrans" cxnId="{61632457-B927-4CD7-BC58-EB6A4A022B15}">
      <dgm:prSet/>
      <dgm:spPr/>
      <dgm:t>
        <a:bodyPr/>
        <a:lstStyle/>
        <a:p>
          <a:endParaRPr lang="tr-TR" sz="1800"/>
        </a:p>
      </dgm:t>
    </dgm:pt>
    <dgm:pt modelId="{C0DA9805-2004-4CBE-8A88-43EBDD9ECAD5}">
      <dgm:prSet phldrT="[Metin]" custT="1"/>
      <dgm:spPr>
        <a:xfrm>
          <a:off x="1177922" y="832497"/>
          <a:ext cx="2172707" cy="662410"/>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İrade Özerkliği İlkesi</a:t>
          </a:r>
        </a:p>
      </dgm:t>
    </dgm:pt>
    <dgm:pt modelId="{E81F1F29-E4FD-4061-A792-6A533853238D}" type="parTrans" cxnId="{816553E3-49EC-41EF-AEA8-F0221EEFC2B3}">
      <dgm:prSet custT="1"/>
      <dgm:spPr>
        <a:xfrm>
          <a:off x="743381" y="1163703"/>
          <a:ext cx="434541" cy="2484040"/>
        </a:xfrm>
        <a:custGeom>
          <a:avLst/>
          <a:gdLst/>
          <a:ahLst/>
          <a:cxnLst/>
          <a:rect l="0" t="0" r="0" b="0"/>
          <a:pathLst>
            <a:path>
              <a:moveTo>
                <a:pt x="0" y="2484040"/>
              </a:moveTo>
              <a:lnTo>
                <a:pt x="217270" y="2484040"/>
              </a:lnTo>
              <a:lnTo>
                <a:pt x="217270" y="0"/>
              </a:lnTo>
              <a:lnTo>
                <a:pt x="434541" y="0"/>
              </a:lnTo>
            </a:path>
          </a:pathLst>
        </a:custGeom>
        <a:noFill/>
        <a:ln w="12700" cap="flat" cmpd="sng" algn="ctr">
          <a:solidFill>
            <a:srgbClr val="70AD47">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7823EFA8-8431-4971-B0AB-E59FBC55F338}" type="sibTrans" cxnId="{816553E3-49EC-41EF-AEA8-F0221EEFC2B3}">
      <dgm:prSet/>
      <dgm:spPr/>
      <dgm:t>
        <a:bodyPr/>
        <a:lstStyle/>
        <a:p>
          <a:endParaRPr lang="tr-TR" sz="1800"/>
        </a:p>
      </dgm:t>
    </dgm:pt>
    <dgm:pt modelId="{EC3EC337-35F3-4F9D-8956-30D2381661D4}">
      <dgm:prSet phldrT="[Metin]" custT="1"/>
      <dgm:spPr>
        <a:xfrm>
          <a:off x="3785172" y="4484"/>
          <a:ext cx="2172707" cy="66241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Sözleşme Özgürlüğü İlkesi</a:t>
          </a:r>
        </a:p>
      </dgm:t>
    </dgm:pt>
    <dgm:pt modelId="{41951D98-4FEC-4590-A182-F8F2BD6AA24B}" type="parTrans" cxnId="{235CC686-0C30-4CCA-BEED-F14E0A23D1FE}">
      <dgm:prSet custT="1"/>
      <dgm:spPr>
        <a:xfrm>
          <a:off x="3350630" y="335689"/>
          <a:ext cx="434541" cy="828013"/>
        </a:xfrm>
        <a:custGeom>
          <a:avLst/>
          <a:gdLst/>
          <a:ahLst/>
          <a:cxnLst/>
          <a:rect l="0" t="0" r="0" b="0"/>
          <a:pathLst>
            <a:path>
              <a:moveTo>
                <a:pt x="0" y="828013"/>
              </a:moveTo>
              <a:lnTo>
                <a:pt x="217270" y="828013"/>
              </a:lnTo>
              <a:lnTo>
                <a:pt x="217270" y="0"/>
              </a:lnTo>
              <a:lnTo>
                <a:pt x="434541" y="0"/>
              </a:lnTo>
            </a:path>
          </a:pathLst>
        </a:custGeom>
        <a:noFill/>
        <a:ln w="12700" cap="flat" cmpd="sng" algn="ctr">
          <a:solidFill>
            <a:srgbClr val="4472C4">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345769A1-5015-45CF-82B6-891138BBCF11}" type="sibTrans" cxnId="{235CC686-0C30-4CCA-BEED-F14E0A23D1FE}">
      <dgm:prSet/>
      <dgm:spPr/>
      <dgm:t>
        <a:bodyPr/>
        <a:lstStyle/>
        <a:p>
          <a:endParaRPr lang="tr-TR" sz="1800"/>
        </a:p>
      </dgm:t>
    </dgm:pt>
    <dgm:pt modelId="{4039B04B-C0A1-441B-B4F1-010DD9D1ED07}">
      <dgm:prSet phldrT="[Metin]" custT="1"/>
      <dgm:spPr>
        <a:xfrm>
          <a:off x="3785172" y="1660511"/>
          <a:ext cx="2172707" cy="66241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Şekil Özgürlüğü İlkesi</a:t>
          </a:r>
        </a:p>
      </dgm:t>
    </dgm:pt>
    <dgm:pt modelId="{D103CB47-5361-4B1D-AD67-4BEB69EC2468}" type="parTrans" cxnId="{C2B057B0-D1FC-4348-A3FC-8AB020454C8E}">
      <dgm:prSet custT="1"/>
      <dgm:spPr>
        <a:xfrm>
          <a:off x="3350630" y="1163703"/>
          <a:ext cx="434541" cy="828013"/>
        </a:xfrm>
        <a:custGeom>
          <a:avLst/>
          <a:gdLst/>
          <a:ahLst/>
          <a:cxnLst/>
          <a:rect l="0" t="0" r="0" b="0"/>
          <a:pathLst>
            <a:path>
              <a:moveTo>
                <a:pt x="0" y="0"/>
              </a:moveTo>
              <a:lnTo>
                <a:pt x="217270" y="0"/>
              </a:lnTo>
              <a:lnTo>
                <a:pt x="217270" y="828013"/>
              </a:lnTo>
              <a:lnTo>
                <a:pt x="434541" y="828013"/>
              </a:lnTo>
            </a:path>
          </a:pathLst>
        </a:custGeom>
        <a:noFill/>
        <a:ln w="12700" cap="flat" cmpd="sng" algn="ctr">
          <a:solidFill>
            <a:srgbClr val="4472C4">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4D6CF82B-9FCF-4CBC-AC71-9912F93861AA}" type="sibTrans" cxnId="{C2B057B0-D1FC-4348-A3FC-8AB020454C8E}">
      <dgm:prSet/>
      <dgm:spPr/>
      <dgm:t>
        <a:bodyPr/>
        <a:lstStyle/>
        <a:p>
          <a:endParaRPr lang="tr-TR" sz="1800"/>
        </a:p>
      </dgm:t>
    </dgm:pt>
    <dgm:pt modelId="{F5C1D919-358A-4AFE-BFF9-E9C27BDCE02B}">
      <dgm:prSet phldrT="[Metin]" custT="1"/>
      <dgm:spPr>
        <a:xfrm>
          <a:off x="1177922" y="1660511"/>
          <a:ext cx="2172707" cy="662410"/>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Nipîlik İlkesi</a:t>
          </a:r>
        </a:p>
      </dgm:t>
    </dgm:pt>
    <dgm:pt modelId="{C939FCEF-028C-4536-9CEC-B0B90F2D96FF}" type="parTrans" cxnId="{F8BE95E1-AD24-4BEE-B2B3-85FCFFF4FDA8}">
      <dgm:prSet custT="1"/>
      <dgm:spPr>
        <a:xfrm>
          <a:off x="743381" y="1991717"/>
          <a:ext cx="434541" cy="1656027"/>
        </a:xfrm>
        <a:custGeom>
          <a:avLst/>
          <a:gdLst/>
          <a:ahLst/>
          <a:cxnLst/>
          <a:rect l="0" t="0" r="0" b="0"/>
          <a:pathLst>
            <a:path>
              <a:moveTo>
                <a:pt x="0" y="1656027"/>
              </a:moveTo>
              <a:lnTo>
                <a:pt x="217270" y="1656027"/>
              </a:lnTo>
              <a:lnTo>
                <a:pt x="217270" y="0"/>
              </a:lnTo>
              <a:lnTo>
                <a:pt x="434541" y="0"/>
              </a:lnTo>
            </a:path>
          </a:pathLst>
        </a:custGeom>
        <a:noFill/>
        <a:ln w="12700" cap="flat" cmpd="sng" algn="ctr">
          <a:solidFill>
            <a:srgbClr val="70AD47">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6CB3FC66-5D6F-4DA2-88FF-40D81106FC45}" type="sibTrans" cxnId="{F8BE95E1-AD24-4BEE-B2B3-85FCFFF4FDA8}">
      <dgm:prSet/>
      <dgm:spPr/>
      <dgm:t>
        <a:bodyPr/>
        <a:lstStyle/>
        <a:p>
          <a:endParaRPr lang="tr-TR" sz="1800"/>
        </a:p>
      </dgm:t>
    </dgm:pt>
    <dgm:pt modelId="{01619002-D2BA-4B46-8BC4-C1B9B8EA6226}">
      <dgm:prSet phldrT="[Metin]" custT="1"/>
      <dgm:spPr>
        <a:xfrm>
          <a:off x="3785172" y="832497"/>
          <a:ext cx="2172707" cy="662410"/>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Eşitlik İlkesi</a:t>
          </a:r>
        </a:p>
      </dgm:t>
    </dgm:pt>
    <dgm:pt modelId="{9B159107-EFA5-4DB4-9DBE-BE47C5A95A63}" type="parTrans" cxnId="{3543B080-8E3E-480D-8D30-465BAA90B508}">
      <dgm:prSet custT="1"/>
      <dgm:spPr>
        <a:xfrm>
          <a:off x="3350630" y="1117983"/>
          <a:ext cx="434541" cy="91440"/>
        </a:xfrm>
        <a:custGeom>
          <a:avLst/>
          <a:gdLst/>
          <a:ahLst/>
          <a:cxnLst/>
          <a:rect l="0" t="0" r="0" b="0"/>
          <a:pathLst>
            <a:path>
              <a:moveTo>
                <a:pt x="0" y="45720"/>
              </a:moveTo>
              <a:lnTo>
                <a:pt x="434541" y="45720"/>
              </a:lnTo>
            </a:path>
          </a:pathLst>
        </a:custGeom>
        <a:noFill/>
        <a:ln w="12700" cap="flat" cmpd="sng" algn="ctr">
          <a:solidFill>
            <a:srgbClr val="4472C4">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9FAD413E-BA21-4324-B66C-AC73B4695BB7}" type="sibTrans" cxnId="{3543B080-8E3E-480D-8D30-465BAA90B508}">
      <dgm:prSet/>
      <dgm:spPr/>
      <dgm:t>
        <a:bodyPr/>
        <a:lstStyle/>
        <a:p>
          <a:endParaRPr lang="tr-TR" sz="1800"/>
        </a:p>
      </dgm:t>
    </dgm:pt>
    <dgm:pt modelId="{A3CDBFBC-4DDF-4BBF-AC5B-F3B76DF8177C}">
      <dgm:prSet phldrT="[Metin]" custT="1"/>
      <dgm:spPr>
        <a:xfrm>
          <a:off x="1177922" y="2488525"/>
          <a:ext cx="2172707" cy="662410"/>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Dürüstlük İlkesi</a:t>
          </a:r>
        </a:p>
      </dgm:t>
    </dgm:pt>
    <dgm:pt modelId="{9BF525AA-3C67-4E67-9FF7-F9E7D239CA47}" type="parTrans" cxnId="{9EC5648B-F8CA-4DA2-970E-D3D4B3BF09F9}">
      <dgm:prSet custT="1"/>
      <dgm:spPr>
        <a:xfrm>
          <a:off x="743381" y="2819730"/>
          <a:ext cx="434541" cy="828013"/>
        </a:xfrm>
        <a:custGeom>
          <a:avLst/>
          <a:gdLst/>
          <a:ahLst/>
          <a:cxnLst/>
          <a:rect l="0" t="0" r="0" b="0"/>
          <a:pathLst>
            <a:path>
              <a:moveTo>
                <a:pt x="0" y="828013"/>
              </a:moveTo>
              <a:lnTo>
                <a:pt x="217270" y="828013"/>
              </a:lnTo>
              <a:lnTo>
                <a:pt x="217270" y="0"/>
              </a:lnTo>
              <a:lnTo>
                <a:pt x="434541" y="0"/>
              </a:lnTo>
            </a:path>
          </a:pathLst>
        </a:custGeom>
        <a:noFill/>
        <a:ln w="12700" cap="flat" cmpd="sng" algn="ctr">
          <a:solidFill>
            <a:srgbClr val="70AD47">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720AF16E-72D3-4658-A4BA-D48B64E0A105}" type="sibTrans" cxnId="{9EC5648B-F8CA-4DA2-970E-D3D4B3BF09F9}">
      <dgm:prSet/>
      <dgm:spPr/>
      <dgm:t>
        <a:bodyPr/>
        <a:lstStyle/>
        <a:p>
          <a:endParaRPr lang="tr-TR" sz="1800"/>
        </a:p>
      </dgm:t>
    </dgm:pt>
    <dgm:pt modelId="{A9E7106C-5F51-4740-9D3C-D3EDD4B9D970}">
      <dgm:prSet phldrT="[Metin]" custT="1"/>
      <dgm:spPr>
        <a:xfrm>
          <a:off x="1177922" y="3316538"/>
          <a:ext cx="2172707" cy="662410"/>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Kusurlu Sorumluluk İlkesi</a:t>
          </a:r>
        </a:p>
      </dgm:t>
    </dgm:pt>
    <dgm:pt modelId="{C7F1D15A-34FA-4A31-9457-1640B462917F}" type="parTrans" cxnId="{BCAC2942-180E-4B5B-A6BF-3E91FAE94A5B}">
      <dgm:prSet custT="1"/>
      <dgm:spPr>
        <a:xfrm>
          <a:off x="743381" y="3602024"/>
          <a:ext cx="434541" cy="91440"/>
        </a:xfrm>
        <a:custGeom>
          <a:avLst/>
          <a:gdLst/>
          <a:ahLst/>
          <a:cxnLst/>
          <a:rect l="0" t="0" r="0" b="0"/>
          <a:pathLst>
            <a:path>
              <a:moveTo>
                <a:pt x="0" y="45720"/>
              </a:moveTo>
              <a:lnTo>
                <a:pt x="434541" y="45720"/>
              </a:lnTo>
            </a:path>
          </a:pathLst>
        </a:custGeom>
        <a:noFill/>
        <a:ln w="12700" cap="flat" cmpd="sng" algn="ctr">
          <a:solidFill>
            <a:srgbClr val="70AD47">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5580A63D-BBA5-43CA-A865-5BF9B395EA7E}" type="sibTrans" cxnId="{BCAC2942-180E-4B5B-A6BF-3E91FAE94A5B}">
      <dgm:prSet/>
      <dgm:spPr/>
      <dgm:t>
        <a:bodyPr/>
        <a:lstStyle/>
        <a:p>
          <a:endParaRPr lang="tr-TR" sz="1800"/>
        </a:p>
      </dgm:t>
    </dgm:pt>
    <dgm:pt modelId="{A1259210-2F1E-46EC-9D88-D30CE4CA56F9}">
      <dgm:prSet phldrT="[Metin]" custT="1"/>
      <dgm:spPr>
        <a:xfrm>
          <a:off x="1177922" y="4144552"/>
          <a:ext cx="2172707" cy="662410"/>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Üçüncü Kişi Aleyhine Borç Kurulamaması İlkesi</a:t>
          </a:r>
        </a:p>
      </dgm:t>
    </dgm:pt>
    <dgm:pt modelId="{76C9938B-13FF-415E-9B9B-0660A6CB2926}" type="parTrans" cxnId="{AD523BD4-BF5E-486A-ACED-09C2630BCD20}">
      <dgm:prSet custT="1"/>
      <dgm:spPr>
        <a:xfrm>
          <a:off x="743381" y="3647744"/>
          <a:ext cx="434541" cy="828013"/>
        </a:xfrm>
        <a:custGeom>
          <a:avLst/>
          <a:gdLst/>
          <a:ahLst/>
          <a:cxnLst/>
          <a:rect l="0" t="0" r="0" b="0"/>
          <a:pathLst>
            <a:path>
              <a:moveTo>
                <a:pt x="0" y="0"/>
              </a:moveTo>
              <a:lnTo>
                <a:pt x="217270" y="0"/>
              </a:lnTo>
              <a:lnTo>
                <a:pt x="217270" y="828013"/>
              </a:lnTo>
              <a:lnTo>
                <a:pt x="434541" y="828013"/>
              </a:lnTo>
            </a:path>
          </a:pathLst>
        </a:custGeom>
        <a:noFill/>
        <a:ln w="12700" cap="flat" cmpd="sng" algn="ctr">
          <a:solidFill>
            <a:srgbClr val="70AD47">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D4DFB781-1A39-4D0D-8295-CE227C815E98}" type="sibTrans" cxnId="{AD523BD4-BF5E-486A-ACED-09C2630BCD20}">
      <dgm:prSet/>
      <dgm:spPr/>
      <dgm:t>
        <a:bodyPr/>
        <a:lstStyle/>
        <a:p>
          <a:endParaRPr lang="tr-TR" sz="1800"/>
        </a:p>
      </dgm:t>
    </dgm:pt>
    <dgm:pt modelId="{2B7526AB-9468-425B-8B51-7C69778273E6}">
      <dgm:prSet phldrT="[Metin]" custT="1"/>
      <dgm:spPr>
        <a:xfrm>
          <a:off x="1177922" y="4972566"/>
          <a:ext cx="2172707" cy="662410"/>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Sözleşmelerde Karşılıklılık İlkesi</a:t>
          </a:r>
        </a:p>
      </dgm:t>
    </dgm:pt>
    <dgm:pt modelId="{7C103659-E8C4-4F59-A076-040DF861AFAA}" type="parTrans" cxnId="{E23C79A0-5EAE-4C02-B277-2E14F7C2FD0A}">
      <dgm:prSet custT="1"/>
      <dgm:spPr>
        <a:xfrm>
          <a:off x="743381" y="3647744"/>
          <a:ext cx="434541" cy="1656027"/>
        </a:xfrm>
        <a:custGeom>
          <a:avLst/>
          <a:gdLst/>
          <a:ahLst/>
          <a:cxnLst/>
          <a:rect l="0" t="0" r="0" b="0"/>
          <a:pathLst>
            <a:path>
              <a:moveTo>
                <a:pt x="0" y="0"/>
              </a:moveTo>
              <a:lnTo>
                <a:pt x="217270" y="0"/>
              </a:lnTo>
              <a:lnTo>
                <a:pt x="217270" y="1656027"/>
              </a:lnTo>
              <a:lnTo>
                <a:pt x="434541" y="1656027"/>
              </a:lnTo>
            </a:path>
          </a:pathLst>
        </a:custGeom>
        <a:noFill/>
        <a:ln w="12700" cap="flat" cmpd="sng" algn="ctr">
          <a:solidFill>
            <a:srgbClr val="70AD47">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A8437F9D-8043-4DAF-B057-C34F744E61B6}" type="sibTrans" cxnId="{E23C79A0-5EAE-4C02-B277-2E14F7C2FD0A}">
      <dgm:prSet/>
      <dgm:spPr/>
      <dgm:t>
        <a:bodyPr/>
        <a:lstStyle/>
        <a:p>
          <a:endParaRPr lang="tr-TR" sz="1800"/>
        </a:p>
      </dgm:t>
    </dgm:pt>
    <dgm:pt modelId="{B1C20C6C-71CF-4A00-AEDA-56348A67AC7C}">
      <dgm:prSet phldrT="[Metin]" custT="1"/>
      <dgm:spPr>
        <a:xfrm>
          <a:off x="1177922" y="5800579"/>
          <a:ext cx="2172707" cy="662410"/>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gm:spPr>
      <dgm:t>
        <a:bodyPr/>
        <a:lstStyle/>
        <a:p>
          <a:pPr>
            <a:buNone/>
          </a:pPr>
          <a:r>
            <a:rPr lang="tr-TR" sz="1800">
              <a:solidFill>
                <a:sysClr val="windowText" lastClr="000000"/>
              </a:solidFill>
              <a:latin typeface="Calibri" panose="020F0502020204030204"/>
              <a:ea typeface="+mn-ea"/>
              <a:cs typeface="+mn-cs"/>
            </a:rPr>
            <a:t>Borçlunun Yerleşim Yerinde İfa İlkesi</a:t>
          </a:r>
        </a:p>
      </dgm:t>
    </dgm:pt>
    <dgm:pt modelId="{7F474D5E-7B76-432A-9090-1341F4947943}" type="parTrans" cxnId="{DE545813-0BD7-4772-A40D-8D13820CC9F8}">
      <dgm:prSet custT="1"/>
      <dgm:spPr>
        <a:xfrm>
          <a:off x="743381" y="3647744"/>
          <a:ext cx="434541" cy="2484040"/>
        </a:xfrm>
        <a:custGeom>
          <a:avLst/>
          <a:gdLst/>
          <a:ahLst/>
          <a:cxnLst/>
          <a:rect l="0" t="0" r="0" b="0"/>
          <a:pathLst>
            <a:path>
              <a:moveTo>
                <a:pt x="0" y="0"/>
              </a:moveTo>
              <a:lnTo>
                <a:pt x="217270" y="0"/>
              </a:lnTo>
              <a:lnTo>
                <a:pt x="217270" y="2484040"/>
              </a:lnTo>
              <a:lnTo>
                <a:pt x="434541" y="2484040"/>
              </a:lnTo>
            </a:path>
          </a:pathLst>
        </a:custGeom>
        <a:noFill/>
        <a:ln w="12700" cap="flat" cmpd="sng" algn="ctr">
          <a:solidFill>
            <a:srgbClr val="70AD47">
              <a:hueOff val="0"/>
              <a:satOff val="0"/>
              <a:lumOff val="0"/>
              <a:alphaOff val="0"/>
            </a:srgbClr>
          </a:solidFill>
          <a:prstDash val="solid"/>
          <a:miter lim="800000"/>
        </a:ln>
        <a:effectLst/>
      </dgm:spPr>
      <dgm:t>
        <a:bodyPr/>
        <a:lstStyle/>
        <a:p>
          <a:pPr>
            <a:buNone/>
          </a:pPr>
          <a:endParaRPr lang="tr-TR" sz="1800">
            <a:solidFill>
              <a:sysClr val="windowText" lastClr="000000">
                <a:hueOff val="0"/>
                <a:satOff val="0"/>
                <a:lumOff val="0"/>
                <a:alphaOff val="0"/>
              </a:sysClr>
            </a:solidFill>
            <a:latin typeface="Calibri" panose="020F0502020204030204"/>
            <a:ea typeface="+mn-ea"/>
            <a:cs typeface="+mn-cs"/>
          </a:endParaRPr>
        </a:p>
      </dgm:t>
    </dgm:pt>
    <dgm:pt modelId="{C4C4E01C-331A-481F-BF57-57F833371A55}" type="sibTrans" cxnId="{DE545813-0BD7-4772-A40D-8D13820CC9F8}">
      <dgm:prSet/>
      <dgm:spPr/>
      <dgm:t>
        <a:bodyPr/>
        <a:lstStyle/>
        <a:p>
          <a:endParaRPr lang="tr-TR" sz="1800"/>
        </a:p>
      </dgm:t>
    </dgm:pt>
    <dgm:pt modelId="{63AD796E-E6DF-4DBE-A2D6-78A2A4706E31}" type="pres">
      <dgm:prSet presAssocID="{BA24AB59-78D8-4D47-8859-19C1F3A3C5EF}" presName="Name0" presStyleCnt="0">
        <dgm:presLayoutVars>
          <dgm:chPref val="1"/>
          <dgm:dir/>
          <dgm:animOne val="branch"/>
          <dgm:animLvl val="lvl"/>
          <dgm:resizeHandles val="exact"/>
        </dgm:presLayoutVars>
      </dgm:prSet>
      <dgm:spPr/>
    </dgm:pt>
    <dgm:pt modelId="{A220EA6F-CFC0-4B88-9D41-F6E7CF9BECEC}" type="pres">
      <dgm:prSet presAssocID="{ED881B05-47E5-43D8-975E-83D98CFE3B83}" presName="root1" presStyleCnt="0"/>
      <dgm:spPr/>
    </dgm:pt>
    <dgm:pt modelId="{FA82968F-A568-4AF3-B4F6-363123E4A701}" type="pres">
      <dgm:prSet presAssocID="{ED881B05-47E5-43D8-975E-83D98CFE3B83}" presName="LevelOneTextNode" presStyleLbl="node0" presStyleIdx="0" presStyleCnt="1">
        <dgm:presLayoutVars>
          <dgm:chPref val="3"/>
        </dgm:presLayoutVars>
      </dgm:prSet>
      <dgm:spPr/>
    </dgm:pt>
    <dgm:pt modelId="{2079595E-36EF-47CD-8114-794C210BEBA0}" type="pres">
      <dgm:prSet presAssocID="{ED881B05-47E5-43D8-975E-83D98CFE3B83}" presName="level2hierChild" presStyleCnt="0"/>
      <dgm:spPr/>
    </dgm:pt>
    <dgm:pt modelId="{13DAACB4-2F98-4CAC-A95D-6C05E18AF5A0}" type="pres">
      <dgm:prSet presAssocID="{E81F1F29-E4FD-4061-A792-6A533853238D}" presName="conn2-1" presStyleLbl="parChTrans1D2" presStyleIdx="0" presStyleCnt="7"/>
      <dgm:spPr/>
    </dgm:pt>
    <dgm:pt modelId="{07A23F73-3E77-405C-A9F2-55C6B6FF2C09}" type="pres">
      <dgm:prSet presAssocID="{E81F1F29-E4FD-4061-A792-6A533853238D}" presName="connTx" presStyleLbl="parChTrans1D2" presStyleIdx="0" presStyleCnt="7"/>
      <dgm:spPr/>
    </dgm:pt>
    <dgm:pt modelId="{8C65600C-3248-4385-BC0B-58B355BC4458}" type="pres">
      <dgm:prSet presAssocID="{C0DA9805-2004-4CBE-8A88-43EBDD9ECAD5}" presName="root2" presStyleCnt="0"/>
      <dgm:spPr/>
    </dgm:pt>
    <dgm:pt modelId="{5CB35C6E-DD71-4D09-9218-EE6D1084219B}" type="pres">
      <dgm:prSet presAssocID="{C0DA9805-2004-4CBE-8A88-43EBDD9ECAD5}" presName="LevelTwoTextNode" presStyleLbl="node2" presStyleIdx="0" presStyleCnt="7">
        <dgm:presLayoutVars>
          <dgm:chPref val="3"/>
        </dgm:presLayoutVars>
      </dgm:prSet>
      <dgm:spPr/>
    </dgm:pt>
    <dgm:pt modelId="{E0F7AFAE-900B-49CA-933B-EFABB824F92D}" type="pres">
      <dgm:prSet presAssocID="{C0DA9805-2004-4CBE-8A88-43EBDD9ECAD5}" presName="level3hierChild" presStyleCnt="0"/>
      <dgm:spPr/>
    </dgm:pt>
    <dgm:pt modelId="{4F7D3D48-6171-490B-8CB4-C29EFC09B43D}" type="pres">
      <dgm:prSet presAssocID="{41951D98-4FEC-4590-A182-F8F2BD6AA24B}" presName="conn2-1" presStyleLbl="parChTrans1D3" presStyleIdx="0" presStyleCnt="3"/>
      <dgm:spPr/>
    </dgm:pt>
    <dgm:pt modelId="{DF92C63B-A8F3-46A2-94DA-F7C22B2EADC4}" type="pres">
      <dgm:prSet presAssocID="{41951D98-4FEC-4590-A182-F8F2BD6AA24B}" presName="connTx" presStyleLbl="parChTrans1D3" presStyleIdx="0" presStyleCnt="3"/>
      <dgm:spPr/>
    </dgm:pt>
    <dgm:pt modelId="{8A09F370-4525-4762-89CB-B7145FB83306}" type="pres">
      <dgm:prSet presAssocID="{EC3EC337-35F3-4F9D-8956-30D2381661D4}" presName="root2" presStyleCnt="0"/>
      <dgm:spPr/>
    </dgm:pt>
    <dgm:pt modelId="{F577A5DE-2DC6-4221-B4D9-7599993F012F}" type="pres">
      <dgm:prSet presAssocID="{EC3EC337-35F3-4F9D-8956-30D2381661D4}" presName="LevelTwoTextNode" presStyleLbl="node3" presStyleIdx="0" presStyleCnt="3">
        <dgm:presLayoutVars>
          <dgm:chPref val="3"/>
        </dgm:presLayoutVars>
      </dgm:prSet>
      <dgm:spPr/>
    </dgm:pt>
    <dgm:pt modelId="{C2370532-D133-4747-B544-89FB7272F381}" type="pres">
      <dgm:prSet presAssocID="{EC3EC337-35F3-4F9D-8956-30D2381661D4}" presName="level3hierChild" presStyleCnt="0"/>
      <dgm:spPr/>
    </dgm:pt>
    <dgm:pt modelId="{94557D22-4734-45BF-9C38-B116D31FF98B}" type="pres">
      <dgm:prSet presAssocID="{9B159107-EFA5-4DB4-9DBE-BE47C5A95A63}" presName="conn2-1" presStyleLbl="parChTrans1D3" presStyleIdx="1" presStyleCnt="3"/>
      <dgm:spPr/>
    </dgm:pt>
    <dgm:pt modelId="{F2955D5E-0CD5-4D86-9140-EF53355346DF}" type="pres">
      <dgm:prSet presAssocID="{9B159107-EFA5-4DB4-9DBE-BE47C5A95A63}" presName="connTx" presStyleLbl="parChTrans1D3" presStyleIdx="1" presStyleCnt="3"/>
      <dgm:spPr/>
    </dgm:pt>
    <dgm:pt modelId="{32D5D21C-EAAE-4C84-9244-092410609703}" type="pres">
      <dgm:prSet presAssocID="{01619002-D2BA-4B46-8BC4-C1B9B8EA6226}" presName="root2" presStyleCnt="0"/>
      <dgm:spPr/>
    </dgm:pt>
    <dgm:pt modelId="{22F788C0-D436-4BEB-AB66-521D5AC8DDE2}" type="pres">
      <dgm:prSet presAssocID="{01619002-D2BA-4B46-8BC4-C1B9B8EA6226}" presName="LevelTwoTextNode" presStyleLbl="node3" presStyleIdx="1" presStyleCnt="3">
        <dgm:presLayoutVars>
          <dgm:chPref val="3"/>
        </dgm:presLayoutVars>
      </dgm:prSet>
      <dgm:spPr/>
    </dgm:pt>
    <dgm:pt modelId="{6A4C018E-02F8-489A-8A1C-7258EB33731F}" type="pres">
      <dgm:prSet presAssocID="{01619002-D2BA-4B46-8BC4-C1B9B8EA6226}" presName="level3hierChild" presStyleCnt="0"/>
      <dgm:spPr/>
    </dgm:pt>
    <dgm:pt modelId="{BDDFD363-FE1E-4F6C-AE14-60A47EB78049}" type="pres">
      <dgm:prSet presAssocID="{D103CB47-5361-4B1D-AD67-4BEB69EC2468}" presName="conn2-1" presStyleLbl="parChTrans1D3" presStyleIdx="2" presStyleCnt="3"/>
      <dgm:spPr/>
    </dgm:pt>
    <dgm:pt modelId="{C2335C98-70E2-4FBF-9295-80982AC1EDD1}" type="pres">
      <dgm:prSet presAssocID="{D103CB47-5361-4B1D-AD67-4BEB69EC2468}" presName="connTx" presStyleLbl="parChTrans1D3" presStyleIdx="2" presStyleCnt="3"/>
      <dgm:spPr/>
    </dgm:pt>
    <dgm:pt modelId="{F603A7B0-9AF5-4941-913C-0C8907AF3A59}" type="pres">
      <dgm:prSet presAssocID="{4039B04B-C0A1-441B-B4F1-010DD9D1ED07}" presName="root2" presStyleCnt="0"/>
      <dgm:spPr/>
    </dgm:pt>
    <dgm:pt modelId="{FFF8BB3E-A4AD-49DF-BB60-FDD3199F362C}" type="pres">
      <dgm:prSet presAssocID="{4039B04B-C0A1-441B-B4F1-010DD9D1ED07}" presName="LevelTwoTextNode" presStyleLbl="node3" presStyleIdx="2" presStyleCnt="3">
        <dgm:presLayoutVars>
          <dgm:chPref val="3"/>
        </dgm:presLayoutVars>
      </dgm:prSet>
      <dgm:spPr/>
    </dgm:pt>
    <dgm:pt modelId="{B905D0C8-1A85-43DC-A47E-3D8CBCB6FD2C}" type="pres">
      <dgm:prSet presAssocID="{4039B04B-C0A1-441B-B4F1-010DD9D1ED07}" presName="level3hierChild" presStyleCnt="0"/>
      <dgm:spPr/>
    </dgm:pt>
    <dgm:pt modelId="{1C630C65-813E-422B-BDA0-EEFE1C6E1147}" type="pres">
      <dgm:prSet presAssocID="{C939FCEF-028C-4536-9CEC-B0B90F2D96FF}" presName="conn2-1" presStyleLbl="parChTrans1D2" presStyleIdx="1" presStyleCnt="7"/>
      <dgm:spPr/>
    </dgm:pt>
    <dgm:pt modelId="{DD980A1D-DDF8-4F77-BA8A-1D0FBF977886}" type="pres">
      <dgm:prSet presAssocID="{C939FCEF-028C-4536-9CEC-B0B90F2D96FF}" presName="connTx" presStyleLbl="parChTrans1D2" presStyleIdx="1" presStyleCnt="7"/>
      <dgm:spPr/>
    </dgm:pt>
    <dgm:pt modelId="{F03FDA81-5FB6-4B11-98A0-073D59B1D434}" type="pres">
      <dgm:prSet presAssocID="{F5C1D919-358A-4AFE-BFF9-E9C27BDCE02B}" presName="root2" presStyleCnt="0"/>
      <dgm:spPr/>
    </dgm:pt>
    <dgm:pt modelId="{8ACFC2BA-7015-4A7C-B1D3-2C6D2B4EA631}" type="pres">
      <dgm:prSet presAssocID="{F5C1D919-358A-4AFE-BFF9-E9C27BDCE02B}" presName="LevelTwoTextNode" presStyleLbl="node2" presStyleIdx="1" presStyleCnt="7">
        <dgm:presLayoutVars>
          <dgm:chPref val="3"/>
        </dgm:presLayoutVars>
      </dgm:prSet>
      <dgm:spPr/>
    </dgm:pt>
    <dgm:pt modelId="{D84D4B03-64A6-4017-A29F-1DD0D367816D}" type="pres">
      <dgm:prSet presAssocID="{F5C1D919-358A-4AFE-BFF9-E9C27BDCE02B}" presName="level3hierChild" presStyleCnt="0"/>
      <dgm:spPr/>
    </dgm:pt>
    <dgm:pt modelId="{A51C3439-FCD6-45C6-8BCA-AA5542C65DF7}" type="pres">
      <dgm:prSet presAssocID="{9BF525AA-3C67-4E67-9FF7-F9E7D239CA47}" presName="conn2-1" presStyleLbl="parChTrans1D2" presStyleIdx="2" presStyleCnt="7"/>
      <dgm:spPr/>
    </dgm:pt>
    <dgm:pt modelId="{B8F884B8-0FBD-46B1-85A4-209473112C60}" type="pres">
      <dgm:prSet presAssocID="{9BF525AA-3C67-4E67-9FF7-F9E7D239CA47}" presName="connTx" presStyleLbl="parChTrans1D2" presStyleIdx="2" presStyleCnt="7"/>
      <dgm:spPr/>
    </dgm:pt>
    <dgm:pt modelId="{83A05CD6-5988-4511-A96F-25D57F4050BE}" type="pres">
      <dgm:prSet presAssocID="{A3CDBFBC-4DDF-4BBF-AC5B-F3B76DF8177C}" presName="root2" presStyleCnt="0"/>
      <dgm:spPr/>
    </dgm:pt>
    <dgm:pt modelId="{3A6CA2BD-DEAF-4896-A6BF-CBEC0C7584E6}" type="pres">
      <dgm:prSet presAssocID="{A3CDBFBC-4DDF-4BBF-AC5B-F3B76DF8177C}" presName="LevelTwoTextNode" presStyleLbl="node2" presStyleIdx="2" presStyleCnt="7">
        <dgm:presLayoutVars>
          <dgm:chPref val="3"/>
        </dgm:presLayoutVars>
      </dgm:prSet>
      <dgm:spPr/>
    </dgm:pt>
    <dgm:pt modelId="{CAF6173C-319D-42B6-84B4-CDA6E51B283E}" type="pres">
      <dgm:prSet presAssocID="{A3CDBFBC-4DDF-4BBF-AC5B-F3B76DF8177C}" presName="level3hierChild" presStyleCnt="0"/>
      <dgm:spPr/>
    </dgm:pt>
    <dgm:pt modelId="{A7FFCDB4-803C-417D-946D-0507A2725873}" type="pres">
      <dgm:prSet presAssocID="{C7F1D15A-34FA-4A31-9457-1640B462917F}" presName="conn2-1" presStyleLbl="parChTrans1D2" presStyleIdx="3" presStyleCnt="7"/>
      <dgm:spPr/>
    </dgm:pt>
    <dgm:pt modelId="{D113FBAE-21AC-4D93-BCEB-E6F798F4729A}" type="pres">
      <dgm:prSet presAssocID="{C7F1D15A-34FA-4A31-9457-1640B462917F}" presName="connTx" presStyleLbl="parChTrans1D2" presStyleIdx="3" presStyleCnt="7"/>
      <dgm:spPr/>
    </dgm:pt>
    <dgm:pt modelId="{9F1F60E3-A207-4ED0-AD08-943C27BC5EAF}" type="pres">
      <dgm:prSet presAssocID="{A9E7106C-5F51-4740-9D3C-D3EDD4B9D970}" presName="root2" presStyleCnt="0"/>
      <dgm:spPr/>
    </dgm:pt>
    <dgm:pt modelId="{9420BC1E-79F5-43EF-A73F-92448F7036AD}" type="pres">
      <dgm:prSet presAssocID="{A9E7106C-5F51-4740-9D3C-D3EDD4B9D970}" presName="LevelTwoTextNode" presStyleLbl="node2" presStyleIdx="3" presStyleCnt="7">
        <dgm:presLayoutVars>
          <dgm:chPref val="3"/>
        </dgm:presLayoutVars>
      </dgm:prSet>
      <dgm:spPr/>
    </dgm:pt>
    <dgm:pt modelId="{A444BEA3-1D95-41B5-B023-067BD81DBD69}" type="pres">
      <dgm:prSet presAssocID="{A9E7106C-5F51-4740-9D3C-D3EDD4B9D970}" presName="level3hierChild" presStyleCnt="0"/>
      <dgm:spPr/>
    </dgm:pt>
    <dgm:pt modelId="{87618CE2-55E7-4AA6-AC94-317A47B71BD9}" type="pres">
      <dgm:prSet presAssocID="{76C9938B-13FF-415E-9B9B-0660A6CB2926}" presName="conn2-1" presStyleLbl="parChTrans1D2" presStyleIdx="4" presStyleCnt="7"/>
      <dgm:spPr/>
    </dgm:pt>
    <dgm:pt modelId="{694C6857-0D5E-4343-9633-12BC5D0B4AC5}" type="pres">
      <dgm:prSet presAssocID="{76C9938B-13FF-415E-9B9B-0660A6CB2926}" presName="connTx" presStyleLbl="parChTrans1D2" presStyleIdx="4" presStyleCnt="7"/>
      <dgm:spPr/>
    </dgm:pt>
    <dgm:pt modelId="{3946BDAF-ABD8-4F1D-97D2-A985CF0F218A}" type="pres">
      <dgm:prSet presAssocID="{A1259210-2F1E-46EC-9D88-D30CE4CA56F9}" presName="root2" presStyleCnt="0"/>
      <dgm:spPr/>
    </dgm:pt>
    <dgm:pt modelId="{53E0AF5B-DF8B-4CE2-94FA-CFA81C1DA46B}" type="pres">
      <dgm:prSet presAssocID="{A1259210-2F1E-46EC-9D88-D30CE4CA56F9}" presName="LevelTwoTextNode" presStyleLbl="node2" presStyleIdx="4" presStyleCnt="7">
        <dgm:presLayoutVars>
          <dgm:chPref val="3"/>
        </dgm:presLayoutVars>
      </dgm:prSet>
      <dgm:spPr/>
    </dgm:pt>
    <dgm:pt modelId="{C91EDE16-218F-4531-8B7E-4A38F3BD0687}" type="pres">
      <dgm:prSet presAssocID="{A1259210-2F1E-46EC-9D88-D30CE4CA56F9}" presName="level3hierChild" presStyleCnt="0"/>
      <dgm:spPr/>
    </dgm:pt>
    <dgm:pt modelId="{118EE949-41F8-436F-8487-9D4FA4B59886}" type="pres">
      <dgm:prSet presAssocID="{7C103659-E8C4-4F59-A076-040DF861AFAA}" presName="conn2-1" presStyleLbl="parChTrans1D2" presStyleIdx="5" presStyleCnt="7"/>
      <dgm:spPr/>
    </dgm:pt>
    <dgm:pt modelId="{7DEF7C5D-3320-4EAD-AE3E-D1E82FDAE5FD}" type="pres">
      <dgm:prSet presAssocID="{7C103659-E8C4-4F59-A076-040DF861AFAA}" presName="connTx" presStyleLbl="parChTrans1D2" presStyleIdx="5" presStyleCnt="7"/>
      <dgm:spPr/>
    </dgm:pt>
    <dgm:pt modelId="{625BB64E-34E4-4431-B817-E7D7BA5D4A43}" type="pres">
      <dgm:prSet presAssocID="{2B7526AB-9468-425B-8B51-7C69778273E6}" presName="root2" presStyleCnt="0"/>
      <dgm:spPr/>
    </dgm:pt>
    <dgm:pt modelId="{3D162F22-8CC3-4817-9666-CE84CEF9A6E9}" type="pres">
      <dgm:prSet presAssocID="{2B7526AB-9468-425B-8B51-7C69778273E6}" presName="LevelTwoTextNode" presStyleLbl="node2" presStyleIdx="5" presStyleCnt="7">
        <dgm:presLayoutVars>
          <dgm:chPref val="3"/>
        </dgm:presLayoutVars>
      </dgm:prSet>
      <dgm:spPr/>
    </dgm:pt>
    <dgm:pt modelId="{468C7F7E-482D-4F40-A5ED-E91F65C82BF2}" type="pres">
      <dgm:prSet presAssocID="{2B7526AB-9468-425B-8B51-7C69778273E6}" presName="level3hierChild" presStyleCnt="0"/>
      <dgm:spPr/>
    </dgm:pt>
    <dgm:pt modelId="{45932FF7-E4C7-40A7-87A0-F668E95A708D}" type="pres">
      <dgm:prSet presAssocID="{7F474D5E-7B76-432A-9090-1341F4947943}" presName="conn2-1" presStyleLbl="parChTrans1D2" presStyleIdx="6" presStyleCnt="7"/>
      <dgm:spPr/>
    </dgm:pt>
    <dgm:pt modelId="{81B858AA-D722-456D-953D-930A48D9FD80}" type="pres">
      <dgm:prSet presAssocID="{7F474D5E-7B76-432A-9090-1341F4947943}" presName="connTx" presStyleLbl="parChTrans1D2" presStyleIdx="6" presStyleCnt="7"/>
      <dgm:spPr/>
    </dgm:pt>
    <dgm:pt modelId="{5F95D66C-D23A-4980-BF4C-353B8A930AE3}" type="pres">
      <dgm:prSet presAssocID="{B1C20C6C-71CF-4A00-AEDA-56348A67AC7C}" presName="root2" presStyleCnt="0"/>
      <dgm:spPr/>
    </dgm:pt>
    <dgm:pt modelId="{DCE56646-D281-4C25-8D3F-740CAF0AF357}" type="pres">
      <dgm:prSet presAssocID="{B1C20C6C-71CF-4A00-AEDA-56348A67AC7C}" presName="LevelTwoTextNode" presStyleLbl="node2" presStyleIdx="6" presStyleCnt="7">
        <dgm:presLayoutVars>
          <dgm:chPref val="3"/>
        </dgm:presLayoutVars>
      </dgm:prSet>
      <dgm:spPr/>
    </dgm:pt>
    <dgm:pt modelId="{ED8577B9-BCBE-4A00-8889-EC4C70F3A2F3}" type="pres">
      <dgm:prSet presAssocID="{B1C20C6C-71CF-4A00-AEDA-56348A67AC7C}" presName="level3hierChild" presStyleCnt="0"/>
      <dgm:spPr/>
    </dgm:pt>
  </dgm:ptLst>
  <dgm:cxnLst>
    <dgm:cxn modelId="{78C97D02-67EB-46D2-AB7F-DF6829CB7A4C}" type="presOf" srcId="{7C103659-E8C4-4F59-A076-040DF861AFAA}" destId="{118EE949-41F8-436F-8487-9D4FA4B59886}" srcOrd="0" destOrd="0" presId="urn:microsoft.com/office/officeart/2008/layout/HorizontalMultiLevelHierarchy"/>
    <dgm:cxn modelId="{30A0D709-5C01-467B-8A56-3D7ECEB45A02}" type="presOf" srcId="{41951D98-4FEC-4590-A182-F8F2BD6AA24B}" destId="{DF92C63B-A8F3-46A2-94DA-F7C22B2EADC4}" srcOrd="1" destOrd="0" presId="urn:microsoft.com/office/officeart/2008/layout/HorizontalMultiLevelHierarchy"/>
    <dgm:cxn modelId="{0249A30F-D2DF-4B7B-B290-59F8745D7437}" type="presOf" srcId="{C7F1D15A-34FA-4A31-9457-1640B462917F}" destId="{A7FFCDB4-803C-417D-946D-0507A2725873}" srcOrd="0" destOrd="0" presId="urn:microsoft.com/office/officeart/2008/layout/HorizontalMultiLevelHierarchy"/>
    <dgm:cxn modelId="{DE545813-0BD7-4772-A40D-8D13820CC9F8}" srcId="{ED881B05-47E5-43D8-975E-83D98CFE3B83}" destId="{B1C20C6C-71CF-4A00-AEDA-56348A67AC7C}" srcOrd="6" destOrd="0" parTransId="{7F474D5E-7B76-432A-9090-1341F4947943}" sibTransId="{C4C4E01C-331A-481F-BF57-57F833371A55}"/>
    <dgm:cxn modelId="{99803A17-66F3-4220-8EE2-77C9B7B36352}" type="presOf" srcId="{01619002-D2BA-4B46-8BC4-C1B9B8EA6226}" destId="{22F788C0-D436-4BEB-AB66-521D5AC8DDE2}" srcOrd="0" destOrd="0" presId="urn:microsoft.com/office/officeart/2008/layout/HorizontalMultiLevelHierarchy"/>
    <dgm:cxn modelId="{D4DF4D1D-476D-411C-ACDA-517D848D33B2}" type="presOf" srcId="{E81F1F29-E4FD-4061-A792-6A533853238D}" destId="{07A23F73-3E77-405C-A9F2-55C6B6FF2C09}" srcOrd="1" destOrd="0" presId="urn:microsoft.com/office/officeart/2008/layout/HorizontalMultiLevelHierarchy"/>
    <dgm:cxn modelId="{84C65424-3C08-46AE-9D84-A23ADE9219A5}" type="presOf" srcId="{9B159107-EFA5-4DB4-9DBE-BE47C5A95A63}" destId="{94557D22-4734-45BF-9C38-B116D31FF98B}" srcOrd="0" destOrd="0" presId="urn:microsoft.com/office/officeart/2008/layout/HorizontalMultiLevelHierarchy"/>
    <dgm:cxn modelId="{E158F735-E5C6-4C4B-889B-FA01F64E6307}" type="presOf" srcId="{9BF525AA-3C67-4E67-9FF7-F9E7D239CA47}" destId="{B8F884B8-0FBD-46B1-85A4-209473112C60}" srcOrd="1" destOrd="0" presId="urn:microsoft.com/office/officeart/2008/layout/HorizontalMultiLevelHierarchy"/>
    <dgm:cxn modelId="{13BB715B-7F22-4093-AA76-4745B484BF24}" type="presOf" srcId="{C0DA9805-2004-4CBE-8A88-43EBDD9ECAD5}" destId="{5CB35C6E-DD71-4D09-9218-EE6D1084219B}" srcOrd="0" destOrd="0" presId="urn:microsoft.com/office/officeart/2008/layout/HorizontalMultiLevelHierarchy"/>
    <dgm:cxn modelId="{7D4E9A5C-77E4-4D94-B0E9-0FAC67A8423F}" type="presOf" srcId="{7F474D5E-7B76-432A-9090-1341F4947943}" destId="{81B858AA-D722-456D-953D-930A48D9FD80}" srcOrd="1" destOrd="0" presId="urn:microsoft.com/office/officeart/2008/layout/HorizontalMultiLevelHierarchy"/>
    <dgm:cxn modelId="{BCAC2942-180E-4B5B-A6BF-3E91FAE94A5B}" srcId="{ED881B05-47E5-43D8-975E-83D98CFE3B83}" destId="{A9E7106C-5F51-4740-9D3C-D3EDD4B9D970}" srcOrd="3" destOrd="0" parTransId="{C7F1D15A-34FA-4A31-9457-1640B462917F}" sibTransId="{5580A63D-BBA5-43CA-A865-5BF9B395EA7E}"/>
    <dgm:cxn modelId="{5DE4DB43-F577-4977-A93B-E1F2252177A6}" type="presOf" srcId="{E81F1F29-E4FD-4061-A792-6A533853238D}" destId="{13DAACB4-2F98-4CAC-A95D-6C05E18AF5A0}" srcOrd="0" destOrd="0" presId="urn:microsoft.com/office/officeart/2008/layout/HorizontalMultiLevelHierarchy"/>
    <dgm:cxn modelId="{F9AC1D44-D808-4687-9BDF-B7E9E307BA23}" type="presOf" srcId="{7C103659-E8C4-4F59-A076-040DF861AFAA}" destId="{7DEF7C5D-3320-4EAD-AE3E-D1E82FDAE5FD}" srcOrd="1" destOrd="0" presId="urn:microsoft.com/office/officeart/2008/layout/HorizontalMultiLevelHierarchy"/>
    <dgm:cxn modelId="{DDA3C365-8E98-4D39-9FDB-511E7C4BC1CB}" type="presOf" srcId="{ED881B05-47E5-43D8-975E-83D98CFE3B83}" destId="{FA82968F-A568-4AF3-B4F6-363123E4A701}" srcOrd="0" destOrd="0" presId="urn:microsoft.com/office/officeart/2008/layout/HorizontalMultiLevelHierarchy"/>
    <dgm:cxn modelId="{9BFBC947-BB94-4CBA-8C60-4D9282916FA6}" type="presOf" srcId="{D103CB47-5361-4B1D-AD67-4BEB69EC2468}" destId="{C2335C98-70E2-4FBF-9295-80982AC1EDD1}" srcOrd="1" destOrd="0" presId="urn:microsoft.com/office/officeart/2008/layout/HorizontalMultiLevelHierarchy"/>
    <dgm:cxn modelId="{25A8DB4B-126F-4563-A521-B625D40C8F3C}" type="presOf" srcId="{C7F1D15A-34FA-4A31-9457-1640B462917F}" destId="{D113FBAE-21AC-4D93-BCEB-E6F798F4729A}" srcOrd="1" destOrd="0" presId="urn:microsoft.com/office/officeart/2008/layout/HorizontalMultiLevelHierarchy"/>
    <dgm:cxn modelId="{4E00216D-E284-49FD-95D4-1A8E723B4311}" type="presOf" srcId="{41951D98-4FEC-4590-A182-F8F2BD6AA24B}" destId="{4F7D3D48-6171-490B-8CB4-C29EFC09B43D}" srcOrd="0" destOrd="0" presId="urn:microsoft.com/office/officeart/2008/layout/HorizontalMultiLevelHierarchy"/>
    <dgm:cxn modelId="{BC0D2E54-B55F-4A79-A75B-BBC13F541DE7}" type="presOf" srcId="{9B159107-EFA5-4DB4-9DBE-BE47C5A95A63}" destId="{F2955D5E-0CD5-4D86-9140-EF53355346DF}" srcOrd="1" destOrd="0" presId="urn:microsoft.com/office/officeart/2008/layout/HorizontalMultiLevelHierarchy"/>
    <dgm:cxn modelId="{F28C5B76-2898-4262-8670-0572D55D2036}" type="presOf" srcId="{76C9938B-13FF-415E-9B9B-0660A6CB2926}" destId="{87618CE2-55E7-4AA6-AC94-317A47B71BD9}" srcOrd="0" destOrd="0" presId="urn:microsoft.com/office/officeart/2008/layout/HorizontalMultiLevelHierarchy"/>
    <dgm:cxn modelId="{61632457-B927-4CD7-BC58-EB6A4A022B15}" srcId="{BA24AB59-78D8-4D47-8859-19C1F3A3C5EF}" destId="{ED881B05-47E5-43D8-975E-83D98CFE3B83}" srcOrd="0" destOrd="0" parTransId="{027AF183-3BD9-4D2F-B715-346A825273DD}" sibTransId="{DCA547A6-6D4C-48C8-82C1-FE77DE401E3E}"/>
    <dgm:cxn modelId="{CB96837E-873B-4CC0-81EF-E140B7973794}" type="presOf" srcId="{F5C1D919-358A-4AFE-BFF9-E9C27BDCE02B}" destId="{8ACFC2BA-7015-4A7C-B1D3-2C6D2B4EA631}" srcOrd="0" destOrd="0" presId="urn:microsoft.com/office/officeart/2008/layout/HorizontalMultiLevelHierarchy"/>
    <dgm:cxn modelId="{3543B080-8E3E-480D-8D30-465BAA90B508}" srcId="{C0DA9805-2004-4CBE-8A88-43EBDD9ECAD5}" destId="{01619002-D2BA-4B46-8BC4-C1B9B8EA6226}" srcOrd="1" destOrd="0" parTransId="{9B159107-EFA5-4DB4-9DBE-BE47C5A95A63}" sibTransId="{9FAD413E-BA21-4324-B66C-AC73B4695BB7}"/>
    <dgm:cxn modelId="{235CC686-0C30-4CCA-BEED-F14E0A23D1FE}" srcId="{C0DA9805-2004-4CBE-8A88-43EBDD9ECAD5}" destId="{EC3EC337-35F3-4F9D-8956-30D2381661D4}" srcOrd="0" destOrd="0" parTransId="{41951D98-4FEC-4590-A182-F8F2BD6AA24B}" sibTransId="{345769A1-5015-45CF-82B6-891138BBCF11}"/>
    <dgm:cxn modelId="{0B50A487-7EEF-4E97-9721-AFEBFE6E3E73}" type="presOf" srcId="{EC3EC337-35F3-4F9D-8956-30D2381661D4}" destId="{F577A5DE-2DC6-4221-B4D9-7599993F012F}" srcOrd="0" destOrd="0" presId="urn:microsoft.com/office/officeart/2008/layout/HorizontalMultiLevelHierarchy"/>
    <dgm:cxn modelId="{9EC5648B-F8CA-4DA2-970E-D3D4B3BF09F9}" srcId="{ED881B05-47E5-43D8-975E-83D98CFE3B83}" destId="{A3CDBFBC-4DDF-4BBF-AC5B-F3B76DF8177C}" srcOrd="2" destOrd="0" parTransId="{9BF525AA-3C67-4E67-9FF7-F9E7D239CA47}" sibTransId="{720AF16E-72D3-4658-A4BA-D48B64E0A105}"/>
    <dgm:cxn modelId="{AC820291-05AA-4972-B8A0-39CEE032E620}" type="presOf" srcId="{D103CB47-5361-4B1D-AD67-4BEB69EC2468}" destId="{BDDFD363-FE1E-4F6C-AE14-60A47EB78049}" srcOrd="0" destOrd="0" presId="urn:microsoft.com/office/officeart/2008/layout/HorizontalMultiLevelHierarchy"/>
    <dgm:cxn modelId="{2D3AD592-27B6-4F27-8DBA-8AE2766DCFCD}" type="presOf" srcId="{B1C20C6C-71CF-4A00-AEDA-56348A67AC7C}" destId="{DCE56646-D281-4C25-8D3F-740CAF0AF357}" srcOrd="0" destOrd="0" presId="urn:microsoft.com/office/officeart/2008/layout/HorizontalMultiLevelHierarchy"/>
    <dgm:cxn modelId="{E23C79A0-5EAE-4C02-B277-2E14F7C2FD0A}" srcId="{ED881B05-47E5-43D8-975E-83D98CFE3B83}" destId="{2B7526AB-9468-425B-8B51-7C69778273E6}" srcOrd="5" destOrd="0" parTransId="{7C103659-E8C4-4F59-A076-040DF861AFAA}" sibTransId="{A8437F9D-8043-4DAF-B057-C34F744E61B6}"/>
    <dgm:cxn modelId="{79102AAA-B943-4F78-932B-7A1C4E1015F1}" type="presOf" srcId="{A3CDBFBC-4DDF-4BBF-AC5B-F3B76DF8177C}" destId="{3A6CA2BD-DEAF-4896-A6BF-CBEC0C7584E6}" srcOrd="0" destOrd="0" presId="urn:microsoft.com/office/officeart/2008/layout/HorizontalMultiLevelHierarchy"/>
    <dgm:cxn modelId="{C2B057B0-D1FC-4348-A3FC-8AB020454C8E}" srcId="{C0DA9805-2004-4CBE-8A88-43EBDD9ECAD5}" destId="{4039B04B-C0A1-441B-B4F1-010DD9D1ED07}" srcOrd="2" destOrd="0" parTransId="{D103CB47-5361-4B1D-AD67-4BEB69EC2468}" sibTransId="{4D6CF82B-9FCF-4CBC-AC71-9912F93861AA}"/>
    <dgm:cxn modelId="{97E205B4-C4EA-4BC6-BEBE-1376CEA215F7}" type="presOf" srcId="{76C9938B-13FF-415E-9B9B-0660A6CB2926}" destId="{694C6857-0D5E-4343-9633-12BC5D0B4AC5}" srcOrd="1" destOrd="0" presId="urn:microsoft.com/office/officeart/2008/layout/HorizontalMultiLevelHierarchy"/>
    <dgm:cxn modelId="{139D59C8-BE45-4F4A-B539-5E4DEBEC6956}" type="presOf" srcId="{C939FCEF-028C-4536-9CEC-B0B90F2D96FF}" destId="{1C630C65-813E-422B-BDA0-EEFE1C6E1147}" srcOrd="0" destOrd="0" presId="urn:microsoft.com/office/officeart/2008/layout/HorizontalMultiLevelHierarchy"/>
    <dgm:cxn modelId="{285CB5CC-BED9-40D3-8107-D61120087C3F}" type="presOf" srcId="{A1259210-2F1E-46EC-9D88-D30CE4CA56F9}" destId="{53E0AF5B-DF8B-4CE2-94FA-CFA81C1DA46B}" srcOrd="0" destOrd="0" presId="urn:microsoft.com/office/officeart/2008/layout/HorizontalMultiLevelHierarchy"/>
    <dgm:cxn modelId="{89A96CD1-9ED1-4852-AEB2-622AF5AD6735}" type="presOf" srcId="{4039B04B-C0A1-441B-B4F1-010DD9D1ED07}" destId="{FFF8BB3E-A4AD-49DF-BB60-FDD3199F362C}" srcOrd="0" destOrd="0" presId="urn:microsoft.com/office/officeart/2008/layout/HorizontalMultiLevelHierarchy"/>
    <dgm:cxn modelId="{AD523BD4-BF5E-486A-ACED-09C2630BCD20}" srcId="{ED881B05-47E5-43D8-975E-83D98CFE3B83}" destId="{A1259210-2F1E-46EC-9D88-D30CE4CA56F9}" srcOrd="4" destOrd="0" parTransId="{76C9938B-13FF-415E-9B9B-0660A6CB2926}" sibTransId="{D4DFB781-1A39-4D0D-8295-CE227C815E98}"/>
    <dgm:cxn modelId="{D063F8D6-D49C-4A37-96CA-6724FB7E02B6}" type="presOf" srcId="{C939FCEF-028C-4536-9CEC-B0B90F2D96FF}" destId="{DD980A1D-DDF8-4F77-BA8A-1D0FBF977886}" srcOrd="1" destOrd="0" presId="urn:microsoft.com/office/officeart/2008/layout/HorizontalMultiLevelHierarchy"/>
    <dgm:cxn modelId="{83C45AD7-CB4D-4BA0-99BF-324C79F90F0F}" type="presOf" srcId="{A9E7106C-5F51-4740-9D3C-D3EDD4B9D970}" destId="{9420BC1E-79F5-43EF-A73F-92448F7036AD}" srcOrd="0" destOrd="0" presId="urn:microsoft.com/office/officeart/2008/layout/HorizontalMultiLevelHierarchy"/>
    <dgm:cxn modelId="{0202E2DB-DA39-4A81-A2D6-F9045BD72AFB}" type="presOf" srcId="{2B7526AB-9468-425B-8B51-7C69778273E6}" destId="{3D162F22-8CC3-4817-9666-CE84CEF9A6E9}" srcOrd="0" destOrd="0" presId="urn:microsoft.com/office/officeart/2008/layout/HorizontalMultiLevelHierarchy"/>
    <dgm:cxn modelId="{F8BE95E1-AD24-4BEE-B2B3-85FCFFF4FDA8}" srcId="{ED881B05-47E5-43D8-975E-83D98CFE3B83}" destId="{F5C1D919-358A-4AFE-BFF9-E9C27BDCE02B}" srcOrd="1" destOrd="0" parTransId="{C939FCEF-028C-4536-9CEC-B0B90F2D96FF}" sibTransId="{6CB3FC66-5D6F-4DA2-88FF-40D81106FC45}"/>
    <dgm:cxn modelId="{816553E3-49EC-41EF-AEA8-F0221EEFC2B3}" srcId="{ED881B05-47E5-43D8-975E-83D98CFE3B83}" destId="{C0DA9805-2004-4CBE-8A88-43EBDD9ECAD5}" srcOrd="0" destOrd="0" parTransId="{E81F1F29-E4FD-4061-A792-6A533853238D}" sibTransId="{7823EFA8-8431-4971-B0AB-E59FBC55F338}"/>
    <dgm:cxn modelId="{821192E7-B67F-419F-BDF2-AD1D40516FD3}" type="presOf" srcId="{BA24AB59-78D8-4D47-8859-19C1F3A3C5EF}" destId="{63AD796E-E6DF-4DBE-A2D6-78A2A4706E31}" srcOrd="0" destOrd="0" presId="urn:microsoft.com/office/officeart/2008/layout/HorizontalMultiLevelHierarchy"/>
    <dgm:cxn modelId="{0E5974F1-B08E-49E6-953A-1718DDEAD77D}" type="presOf" srcId="{7F474D5E-7B76-432A-9090-1341F4947943}" destId="{45932FF7-E4C7-40A7-87A0-F668E95A708D}" srcOrd="0" destOrd="0" presId="urn:microsoft.com/office/officeart/2008/layout/HorizontalMultiLevelHierarchy"/>
    <dgm:cxn modelId="{F52CC4F5-1AF8-47BC-AF3F-F76C0D161D2F}" type="presOf" srcId="{9BF525AA-3C67-4E67-9FF7-F9E7D239CA47}" destId="{A51C3439-FCD6-45C6-8BCA-AA5542C65DF7}" srcOrd="0" destOrd="0" presId="urn:microsoft.com/office/officeart/2008/layout/HorizontalMultiLevelHierarchy"/>
    <dgm:cxn modelId="{41768EB0-B03B-4B8E-B899-42963B70A164}" type="presParOf" srcId="{63AD796E-E6DF-4DBE-A2D6-78A2A4706E31}" destId="{A220EA6F-CFC0-4B88-9D41-F6E7CF9BECEC}" srcOrd="0" destOrd="0" presId="urn:microsoft.com/office/officeart/2008/layout/HorizontalMultiLevelHierarchy"/>
    <dgm:cxn modelId="{501DD68C-F188-46FC-867F-6C4A1ECD4B79}" type="presParOf" srcId="{A220EA6F-CFC0-4B88-9D41-F6E7CF9BECEC}" destId="{FA82968F-A568-4AF3-B4F6-363123E4A701}" srcOrd="0" destOrd="0" presId="urn:microsoft.com/office/officeart/2008/layout/HorizontalMultiLevelHierarchy"/>
    <dgm:cxn modelId="{298D84FD-1174-4582-B9DF-DB229A446E12}" type="presParOf" srcId="{A220EA6F-CFC0-4B88-9D41-F6E7CF9BECEC}" destId="{2079595E-36EF-47CD-8114-794C210BEBA0}" srcOrd="1" destOrd="0" presId="urn:microsoft.com/office/officeart/2008/layout/HorizontalMultiLevelHierarchy"/>
    <dgm:cxn modelId="{1B45170D-0C29-4B5E-82F2-93BFB09F7D8E}" type="presParOf" srcId="{2079595E-36EF-47CD-8114-794C210BEBA0}" destId="{13DAACB4-2F98-4CAC-A95D-6C05E18AF5A0}" srcOrd="0" destOrd="0" presId="urn:microsoft.com/office/officeart/2008/layout/HorizontalMultiLevelHierarchy"/>
    <dgm:cxn modelId="{BCAF1387-F298-4FF6-B93B-C5248B386D1E}" type="presParOf" srcId="{13DAACB4-2F98-4CAC-A95D-6C05E18AF5A0}" destId="{07A23F73-3E77-405C-A9F2-55C6B6FF2C09}" srcOrd="0" destOrd="0" presId="urn:microsoft.com/office/officeart/2008/layout/HorizontalMultiLevelHierarchy"/>
    <dgm:cxn modelId="{DCDE3932-E96F-485B-9560-4D65420C2276}" type="presParOf" srcId="{2079595E-36EF-47CD-8114-794C210BEBA0}" destId="{8C65600C-3248-4385-BC0B-58B355BC4458}" srcOrd="1" destOrd="0" presId="urn:microsoft.com/office/officeart/2008/layout/HorizontalMultiLevelHierarchy"/>
    <dgm:cxn modelId="{6A204D59-75C9-47B4-A375-310F13227C3D}" type="presParOf" srcId="{8C65600C-3248-4385-BC0B-58B355BC4458}" destId="{5CB35C6E-DD71-4D09-9218-EE6D1084219B}" srcOrd="0" destOrd="0" presId="urn:microsoft.com/office/officeart/2008/layout/HorizontalMultiLevelHierarchy"/>
    <dgm:cxn modelId="{07CDAFC7-0A9F-4DF4-A5DE-1377BE97C9C4}" type="presParOf" srcId="{8C65600C-3248-4385-BC0B-58B355BC4458}" destId="{E0F7AFAE-900B-49CA-933B-EFABB824F92D}" srcOrd="1" destOrd="0" presId="urn:microsoft.com/office/officeart/2008/layout/HorizontalMultiLevelHierarchy"/>
    <dgm:cxn modelId="{AE3BFC5A-0451-4341-810A-BE309692E0CC}" type="presParOf" srcId="{E0F7AFAE-900B-49CA-933B-EFABB824F92D}" destId="{4F7D3D48-6171-490B-8CB4-C29EFC09B43D}" srcOrd="0" destOrd="0" presId="urn:microsoft.com/office/officeart/2008/layout/HorizontalMultiLevelHierarchy"/>
    <dgm:cxn modelId="{2FE65BB7-7AB1-49C7-98D0-C17A92AB9CBE}" type="presParOf" srcId="{4F7D3D48-6171-490B-8CB4-C29EFC09B43D}" destId="{DF92C63B-A8F3-46A2-94DA-F7C22B2EADC4}" srcOrd="0" destOrd="0" presId="urn:microsoft.com/office/officeart/2008/layout/HorizontalMultiLevelHierarchy"/>
    <dgm:cxn modelId="{4D904961-7D74-441C-91C3-6572635EBE97}" type="presParOf" srcId="{E0F7AFAE-900B-49CA-933B-EFABB824F92D}" destId="{8A09F370-4525-4762-89CB-B7145FB83306}" srcOrd="1" destOrd="0" presId="urn:microsoft.com/office/officeart/2008/layout/HorizontalMultiLevelHierarchy"/>
    <dgm:cxn modelId="{0533CF28-857F-470A-A9CD-F54DF36DF842}" type="presParOf" srcId="{8A09F370-4525-4762-89CB-B7145FB83306}" destId="{F577A5DE-2DC6-4221-B4D9-7599993F012F}" srcOrd="0" destOrd="0" presId="urn:microsoft.com/office/officeart/2008/layout/HorizontalMultiLevelHierarchy"/>
    <dgm:cxn modelId="{7710AF3C-D31E-4CE0-AF4C-B48658B0AAC0}" type="presParOf" srcId="{8A09F370-4525-4762-89CB-B7145FB83306}" destId="{C2370532-D133-4747-B544-89FB7272F381}" srcOrd="1" destOrd="0" presId="urn:microsoft.com/office/officeart/2008/layout/HorizontalMultiLevelHierarchy"/>
    <dgm:cxn modelId="{EEBB0BEB-5BE0-4F34-917F-90F5B43BA492}" type="presParOf" srcId="{E0F7AFAE-900B-49CA-933B-EFABB824F92D}" destId="{94557D22-4734-45BF-9C38-B116D31FF98B}" srcOrd="2" destOrd="0" presId="urn:microsoft.com/office/officeart/2008/layout/HorizontalMultiLevelHierarchy"/>
    <dgm:cxn modelId="{4CB522C9-7077-4800-A347-4B6814180BA3}" type="presParOf" srcId="{94557D22-4734-45BF-9C38-B116D31FF98B}" destId="{F2955D5E-0CD5-4D86-9140-EF53355346DF}" srcOrd="0" destOrd="0" presId="urn:microsoft.com/office/officeart/2008/layout/HorizontalMultiLevelHierarchy"/>
    <dgm:cxn modelId="{660DE1C8-9BA1-4F44-A6D2-EC09BC04413B}" type="presParOf" srcId="{E0F7AFAE-900B-49CA-933B-EFABB824F92D}" destId="{32D5D21C-EAAE-4C84-9244-092410609703}" srcOrd="3" destOrd="0" presId="urn:microsoft.com/office/officeart/2008/layout/HorizontalMultiLevelHierarchy"/>
    <dgm:cxn modelId="{9FE316A7-4A2B-4CE4-AB27-108C27072EA2}" type="presParOf" srcId="{32D5D21C-EAAE-4C84-9244-092410609703}" destId="{22F788C0-D436-4BEB-AB66-521D5AC8DDE2}" srcOrd="0" destOrd="0" presId="urn:microsoft.com/office/officeart/2008/layout/HorizontalMultiLevelHierarchy"/>
    <dgm:cxn modelId="{403C5B3F-5608-430B-9A8F-8811A368106E}" type="presParOf" srcId="{32D5D21C-EAAE-4C84-9244-092410609703}" destId="{6A4C018E-02F8-489A-8A1C-7258EB33731F}" srcOrd="1" destOrd="0" presId="urn:microsoft.com/office/officeart/2008/layout/HorizontalMultiLevelHierarchy"/>
    <dgm:cxn modelId="{A0BA542F-311F-4456-A403-4018280B0A14}" type="presParOf" srcId="{E0F7AFAE-900B-49CA-933B-EFABB824F92D}" destId="{BDDFD363-FE1E-4F6C-AE14-60A47EB78049}" srcOrd="4" destOrd="0" presId="urn:microsoft.com/office/officeart/2008/layout/HorizontalMultiLevelHierarchy"/>
    <dgm:cxn modelId="{9B9721E2-A94E-460D-B80E-48470AAAFC6B}" type="presParOf" srcId="{BDDFD363-FE1E-4F6C-AE14-60A47EB78049}" destId="{C2335C98-70E2-4FBF-9295-80982AC1EDD1}" srcOrd="0" destOrd="0" presId="urn:microsoft.com/office/officeart/2008/layout/HorizontalMultiLevelHierarchy"/>
    <dgm:cxn modelId="{F763BCC3-9974-4138-A3E7-3FC95DE858C0}" type="presParOf" srcId="{E0F7AFAE-900B-49CA-933B-EFABB824F92D}" destId="{F603A7B0-9AF5-4941-913C-0C8907AF3A59}" srcOrd="5" destOrd="0" presId="urn:microsoft.com/office/officeart/2008/layout/HorizontalMultiLevelHierarchy"/>
    <dgm:cxn modelId="{04405121-61BF-47C5-AF1C-DA5ECC627F39}" type="presParOf" srcId="{F603A7B0-9AF5-4941-913C-0C8907AF3A59}" destId="{FFF8BB3E-A4AD-49DF-BB60-FDD3199F362C}" srcOrd="0" destOrd="0" presId="urn:microsoft.com/office/officeart/2008/layout/HorizontalMultiLevelHierarchy"/>
    <dgm:cxn modelId="{3224D8F2-9B48-4D73-94DB-9516C3F47EB7}" type="presParOf" srcId="{F603A7B0-9AF5-4941-913C-0C8907AF3A59}" destId="{B905D0C8-1A85-43DC-A47E-3D8CBCB6FD2C}" srcOrd="1" destOrd="0" presId="urn:microsoft.com/office/officeart/2008/layout/HorizontalMultiLevelHierarchy"/>
    <dgm:cxn modelId="{463D1348-BC57-4E98-9F41-F4017FE4E8D7}" type="presParOf" srcId="{2079595E-36EF-47CD-8114-794C210BEBA0}" destId="{1C630C65-813E-422B-BDA0-EEFE1C6E1147}" srcOrd="2" destOrd="0" presId="urn:microsoft.com/office/officeart/2008/layout/HorizontalMultiLevelHierarchy"/>
    <dgm:cxn modelId="{94F29BBE-1AAA-48A1-A22D-D7619238EDA0}" type="presParOf" srcId="{1C630C65-813E-422B-BDA0-EEFE1C6E1147}" destId="{DD980A1D-DDF8-4F77-BA8A-1D0FBF977886}" srcOrd="0" destOrd="0" presId="urn:microsoft.com/office/officeart/2008/layout/HorizontalMultiLevelHierarchy"/>
    <dgm:cxn modelId="{A0FC8454-D403-46B3-8C10-D546BCAC358B}" type="presParOf" srcId="{2079595E-36EF-47CD-8114-794C210BEBA0}" destId="{F03FDA81-5FB6-4B11-98A0-073D59B1D434}" srcOrd="3" destOrd="0" presId="urn:microsoft.com/office/officeart/2008/layout/HorizontalMultiLevelHierarchy"/>
    <dgm:cxn modelId="{E123B1FF-E4C4-4AC7-A638-E6269E19CB1E}" type="presParOf" srcId="{F03FDA81-5FB6-4B11-98A0-073D59B1D434}" destId="{8ACFC2BA-7015-4A7C-B1D3-2C6D2B4EA631}" srcOrd="0" destOrd="0" presId="urn:microsoft.com/office/officeart/2008/layout/HorizontalMultiLevelHierarchy"/>
    <dgm:cxn modelId="{50EB52BD-9780-48EB-883F-8407E640CB3E}" type="presParOf" srcId="{F03FDA81-5FB6-4B11-98A0-073D59B1D434}" destId="{D84D4B03-64A6-4017-A29F-1DD0D367816D}" srcOrd="1" destOrd="0" presId="urn:microsoft.com/office/officeart/2008/layout/HorizontalMultiLevelHierarchy"/>
    <dgm:cxn modelId="{84BD29AE-EB62-4943-AB48-ACE4DBDDDE31}" type="presParOf" srcId="{2079595E-36EF-47CD-8114-794C210BEBA0}" destId="{A51C3439-FCD6-45C6-8BCA-AA5542C65DF7}" srcOrd="4" destOrd="0" presId="urn:microsoft.com/office/officeart/2008/layout/HorizontalMultiLevelHierarchy"/>
    <dgm:cxn modelId="{77D0E6C8-36BE-4757-997A-A26FF4423F99}" type="presParOf" srcId="{A51C3439-FCD6-45C6-8BCA-AA5542C65DF7}" destId="{B8F884B8-0FBD-46B1-85A4-209473112C60}" srcOrd="0" destOrd="0" presId="urn:microsoft.com/office/officeart/2008/layout/HorizontalMultiLevelHierarchy"/>
    <dgm:cxn modelId="{D7E7F022-6375-4ADC-A776-6134184311A3}" type="presParOf" srcId="{2079595E-36EF-47CD-8114-794C210BEBA0}" destId="{83A05CD6-5988-4511-A96F-25D57F4050BE}" srcOrd="5" destOrd="0" presId="urn:microsoft.com/office/officeart/2008/layout/HorizontalMultiLevelHierarchy"/>
    <dgm:cxn modelId="{1A8FE0F0-A713-413F-B9B0-FA3E8A7B567D}" type="presParOf" srcId="{83A05CD6-5988-4511-A96F-25D57F4050BE}" destId="{3A6CA2BD-DEAF-4896-A6BF-CBEC0C7584E6}" srcOrd="0" destOrd="0" presId="urn:microsoft.com/office/officeart/2008/layout/HorizontalMultiLevelHierarchy"/>
    <dgm:cxn modelId="{190C2A22-A03E-4483-93ED-667FB7608136}" type="presParOf" srcId="{83A05CD6-5988-4511-A96F-25D57F4050BE}" destId="{CAF6173C-319D-42B6-84B4-CDA6E51B283E}" srcOrd="1" destOrd="0" presId="urn:microsoft.com/office/officeart/2008/layout/HorizontalMultiLevelHierarchy"/>
    <dgm:cxn modelId="{C0F65954-6286-41BB-9600-8A0C877C3BEF}" type="presParOf" srcId="{2079595E-36EF-47CD-8114-794C210BEBA0}" destId="{A7FFCDB4-803C-417D-946D-0507A2725873}" srcOrd="6" destOrd="0" presId="urn:microsoft.com/office/officeart/2008/layout/HorizontalMultiLevelHierarchy"/>
    <dgm:cxn modelId="{30FC2053-CF0B-40A5-9388-7741FD4CD975}" type="presParOf" srcId="{A7FFCDB4-803C-417D-946D-0507A2725873}" destId="{D113FBAE-21AC-4D93-BCEB-E6F798F4729A}" srcOrd="0" destOrd="0" presId="urn:microsoft.com/office/officeart/2008/layout/HorizontalMultiLevelHierarchy"/>
    <dgm:cxn modelId="{6D2DEB24-D90D-4D0A-8ADA-D569ADD0A290}" type="presParOf" srcId="{2079595E-36EF-47CD-8114-794C210BEBA0}" destId="{9F1F60E3-A207-4ED0-AD08-943C27BC5EAF}" srcOrd="7" destOrd="0" presId="urn:microsoft.com/office/officeart/2008/layout/HorizontalMultiLevelHierarchy"/>
    <dgm:cxn modelId="{49BEC061-B3AB-4961-BF3B-2262BDE9115B}" type="presParOf" srcId="{9F1F60E3-A207-4ED0-AD08-943C27BC5EAF}" destId="{9420BC1E-79F5-43EF-A73F-92448F7036AD}" srcOrd="0" destOrd="0" presId="urn:microsoft.com/office/officeart/2008/layout/HorizontalMultiLevelHierarchy"/>
    <dgm:cxn modelId="{FDF5A252-513E-41B8-A63E-43C2BD6B5FDC}" type="presParOf" srcId="{9F1F60E3-A207-4ED0-AD08-943C27BC5EAF}" destId="{A444BEA3-1D95-41B5-B023-067BD81DBD69}" srcOrd="1" destOrd="0" presId="urn:microsoft.com/office/officeart/2008/layout/HorizontalMultiLevelHierarchy"/>
    <dgm:cxn modelId="{BF2EEE51-8562-4F00-B117-A497603FC0F5}" type="presParOf" srcId="{2079595E-36EF-47CD-8114-794C210BEBA0}" destId="{87618CE2-55E7-4AA6-AC94-317A47B71BD9}" srcOrd="8" destOrd="0" presId="urn:microsoft.com/office/officeart/2008/layout/HorizontalMultiLevelHierarchy"/>
    <dgm:cxn modelId="{59E82545-5D50-4E11-BFE6-6112A363524F}" type="presParOf" srcId="{87618CE2-55E7-4AA6-AC94-317A47B71BD9}" destId="{694C6857-0D5E-4343-9633-12BC5D0B4AC5}" srcOrd="0" destOrd="0" presId="urn:microsoft.com/office/officeart/2008/layout/HorizontalMultiLevelHierarchy"/>
    <dgm:cxn modelId="{0D50B985-79A3-4CE2-A2BF-01251FE3AE0B}" type="presParOf" srcId="{2079595E-36EF-47CD-8114-794C210BEBA0}" destId="{3946BDAF-ABD8-4F1D-97D2-A985CF0F218A}" srcOrd="9" destOrd="0" presId="urn:microsoft.com/office/officeart/2008/layout/HorizontalMultiLevelHierarchy"/>
    <dgm:cxn modelId="{60A2CEB1-3D51-4683-A37E-171B9D4C7739}" type="presParOf" srcId="{3946BDAF-ABD8-4F1D-97D2-A985CF0F218A}" destId="{53E0AF5B-DF8B-4CE2-94FA-CFA81C1DA46B}" srcOrd="0" destOrd="0" presId="urn:microsoft.com/office/officeart/2008/layout/HorizontalMultiLevelHierarchy"/>
    <dgm:cxn modelId="{6EB7ECA5-0267-4960-90EB-B6E05200AFAB}" type="presParOf" srcId="{3946BDAF-ABD8-4F1D-97D2-A985CF0F218A}" destId="{C91EDE16-218F-4531-8B7E-4A38F3BD0687}" srcOrd="1" destOrd="0" presId="urn:microsoft.com/office/officeart/2008/layout/HorizontalMultiLevelHierarchy"/>
    <dgm:cxn modelId="{76F13FA0-BDA5-46A7-A4CB-D1483EB4160D}" type="presParOf" srcId="{2079595E-36EF-47CD-8114-794C210BEBA0}" destId="{118EE949-41F8-436F-8487-9D4FA4B59886}" srcOrd="10" destOrd="0" presId="urn:microsoft.com/office/officeart/2008/layout/HorizontalMultiLevelHierarchy"/>
    <dgm:cxn modelId="{B12D4280-0B6B-4F26-95A9-B1E7B75B363B}" type="presParOf" srcId="{118EE949-41F8-436F-8487-9D4FA4B59886}" destId="{7DEF7C5D-3320-4EAD-AE3E-D1E82FDAE5FD}" srcOrd="0" destOrd="0" presId="urn:microsoft.com/office/officeart/2008/layout/HorizontalMultiLevelHierarchy"/>
    <dgm:cxn modelId="{9C6B2949-958C-400B-9D9D-159ED6A45C0C}" type="presParOf" srcId="{2079595E-36EF-47CD-8114-794C210BEBA0}" destId="{625BB64E-34E4-4431-B817-E7D7BA5D4A43}" srcOrd="11" destOrd="0" presId="urn:microsoft.com/office/officeart/2008/layout/HorizontalMultiLevelHierarchy"/>
    <dgm:cxn modelId="{B1056D0C-8BB0-4B9A-AAF4-21CBE4DE50CC}" type="presParOf" srcId="{625BB64E-34E4-4431-B817-E7D7BA5D4A43}" destId="{3D162F22-8CC3-4817-9666-CE84CEF9A6E9}" srcOrd="0" destOrd="0" presId="urn:microsoft.com/office/officeart/2008/layout/HorizontalMultiLevelHierarchy"/>
    <dgm:cxn modelId="{92D0038D-C767-4BBD-8FE7-D0C30F6A0527}" type="presParOf" srcId="{625BB64E-34E4-4431-B817-E7D7BA5D4A43}" destId="{468C7F7E-482D-4F40-A5ED-E91F65C82BF2}" srcOrd="1" destOrd="0" presId="urn:microsoft.com/office/officeart/2008/layout/HorizontalMultiLevelHierarchy"/>
    <dgm:cxn modelId="{4F9602E3-ECD7-40A4-9A1E-0F6DB04EF26B}" type="presParOf" srcId="{2079595E-36EF-47CD-8114-794C210BEBA0}" destId="{45932FF7-E4C7-40A7-87A0-F668E95A708D}" srcOrd="12" destOrd="0" presId="urn:microsoft.com/office/officeart/2008/layout/HorizontalMultiLevelHierarchy"/>
    <dgm:cxn modelId="{4F94CBFF-40A4-4B28-B918-E8C91B5D00A8}" type="presParOf" srcId="{45932FF7-E4C7-40A7-87A0-F668E95A708D}" destId="{81B858AA-D722-456D-953D-930A48D9FD80}" srcOrd="0" destOrd="0" presId="urn:microsoft.com/office/officeart/2008/layout/HorizontalMultiLevelHierarchy"/>
    <dgm:cxn modelId="{C4E286B0-07DA-40DB-932F-1A000EA082F5}" type="presParOf" srcId="{2079595E-36EF-47CD-8114-794C210BEBA0}" destId="{5F95D66C-D23A-4980-BF4C-353B8A930AE3}" srcOrd="13" destOrd="0" presId="urn:microsoft.com/office/officeart/2008/layout/HorizontalMultiLevelHierarchy"/>
    <dgm:cxn modelId="{57CBE625-E6F1-483B-A758-68ADB04A29C5}" type="presParOf" srcId="{5F95D66C-D23A-4980-BF4C-353B8A930AE3}" destId="{DCE56646-D281-4C25-8D3F-740CAF0AF357}" srcOrd="0" destOrd="0" presId="urn:microsoft.com/office/officeart/2008/layout/HorizontalMultiLevelHierarchy"/>
    <dgm:cxn modelId="{74205E01-3C22-4B0E-9B0A-42DF7FC83372}" type="presParOf" srcId="{5F95D66C-D23A-4980-BF4C-353B8A930AE3}" destId="{ED8577B9-BCBE-4A00-8889-EC4C70F3A2F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C12781-C104-4D8D-B4E0-56D609A6BECC}" type="doc">
      <dgm:prSet loTypeId="urn:microsoft.com/office/officeart/2005/8/layout/hierarchy2" loCatId="hierarchy" qsTypeId="urn:microsoft.com/office/officeart/2005/8/quickstyle/simple1" qsCatId="simple" csTypeId="urn:microsoft.com/office/officeart/2005/8/colors/colorful5" csCatId="colorful" phldr="1"/>
      <dgm:spPr/>
      <dgm:t>
        <a:bodyPr/>
        <a:lstStyle/>
        <a:p>
          <a:endParaRPr lang="tr-TR"/>
        </a:p>
      </dgm:t>
    </dgm:pt>
    <dgm:pt modelId="{988AC97C-5FA9-4D86-BE73-53BA8803CFE5}">
      <dgm:prSet phldrT="[Metin]"/>
      <dgm:spPr/>
      <dgm:t>
        <a:bodyPr/>
        <a:lstStyle/>
        <a:p>
          <a:r>
            <a:rPr lang="tr-TR"/>
            <a:t>Borç İlişkisinin Unsurları</a:t>
          </a:r>
        </a:p>
      </dgm:t>
    </dgm:pt>
    <dgm:pt modelId="{7C1D9675-D8B8-47E8-96A6-3158A5205771}" type="parTrans" cxnId="{86EAB722-41EC-48D9-9105-B3AE4C6F9C8D}">
      <dgm:prSet/>
      <dgm:spPr/>
      <dgm:t>
        <a:bodyPr/>
        <a:lstStyle/>
        <a:p>
          <a:endParaRPr lang="tr-TR"/>
        </a:p>
      </dgm:t>
    </dgm:pt>
    <dgm:pt modelId="{588A613B-FAF5-46E0-A7E6-EA9FAA9489DC}" type="sibTrans" cxnId="{86EAB722-41EC-48D9-9105-B3AE4C6F9C8D}">
      <dgm:prSet/>
      <dgm:spPr/>
      <dgm:t>
        <a:bodyPr/>
        <a:lstStyle/>
        <a:p>
          <a:endParaRPr lang="tr-TR"/>
        </a:p>
      </dgm:t>
    </dgm:pt>
    <dgm:pt modelId="{B95E4662-A7B2-4195-B946-32C642282048}">
      <dgm:prSet phldrT="[Metin]"/>
      <dgm:spPr/>
      <dgm:t>
        <a:bodyPr/>
        <a:lstStyle/>
        <a:p>
          <a:r>
            <a:rPr lang="tr-TR"/>
            <a:t>Alacaklı</a:t>
          </a:r>
        </a:p>
      </dgm:t>
    </dgm:pt>
    <dgm:pt modelId="{91087549-3299-4A22-877A-6A20ABF247C3}" type="parTrans" cxnId="{BE7831A0-ECDE-48D8-A857-D5F4D1FD0B36}">
      <dgm:prSet/>
      <dgm:spPr/>
      <dgm:t>
        <a:bodyPr/>
        <a:lstStyle/>
        <a:p>
          <a:endParaRPr lang="tr-TR"/>
        </a:p>
      </dgm:t>
    </dgm:pt>
    <dgm:pt modelId="{4F5A5BBE-7BA9-4C50-9508-FFC75BA89FAA}" type="sibTrans" cxnId="{BE7831A0-ECDE-48D8-A857-D5F4D1FD0B36}">
      <dgm:prSet/>
      <dgm:spPr/>
      <dgm:t>
        <a:bodyPr/>
        <a:lstStyle/>
        <a:p>
          <a:endParaRPr lang="tr-TR"/>
        </a:p>
      </dgm:t>
    </dgm:pt>
    <dgm:pt modelId="{7EE3A32B-375D-4184-BA3A-2E0F81CDB6BB}">
      <dgm:prSet phldrT="[Metin]"/>
      <dgm:spPr/>
      <dgm:t>
        <a:bodyPr/>
        <a:lstStyle/>
        <a:p>
          <a:r>
            <a:rPr lang="tr-TR"/>
            <a:t>Olumlu Edim-Olumsuz Edim</a:t>
          </a:r>
        </a:p>
      </dgm:t>
    </dgm:pt>
    <dgm:pt modelId="{5D2B84E8-99C8-40EC-BDC3-7721A4A9E865}" type="parTrans" cxnId="{8735BB1B-A01F-4127-87FB-3149FF93A269}">
      <dgm:prSet/>
      <dgm:spPr/>
      <dgm:t>
        <a:bodyPr/>
        <a:lstStyle/>
        <a:p>
          <a:endParaRPr lang="tr-TR"/>
        </a:p>
      </dgm:t>
    </dgm:pt>
    <dgm:pt modelId="{29DAA231-3F18-4F6E-A9AB-49112D7E458E}" type="sibTrans" cxnId="{8735BB1B-A01F-4127-87FB-3149FF93A269}">
      <dgm:prSet/>
      <dgm:spPr/>
      <dgm:t>
        <a:bodyPr/>
        <a:lstStyle/>
        <a:p>
          <a:endParaRPr lang="tr-TR"/>
        </a:p>
      </dgm:t>
    </dgm:pt>
    <dgm:pt modelId="{635CEFB4-92CB-4406-9F16-3CE85FE40D7C}">
      <dgm:prSet phldrT="[Metin]"/>
      <dgm:spPr/>
      <dgm:t>
        <a:bodyPr/>
        <a:lstStyle/>
        <a:p>
          <a:r>
            <a:rPr lang="tr-TR"/>
            <a:t>Borçlu</a:t>
          </a:r>
        </a:p>
      </dgm:t>
    </dgm:pt>
    <dgm:pt modelId="{47561642-1A8E-41E0-8D9F-B2EFF26EC3D9}" type="parTrans" cxnId="{CBCCB2FE-2A60-42B1-929F-1A5D1AFB5B98}">
      <dgm:prSet/>
      <dgm:spPr/>
      <dgm:t>
        <a:bodyPr/>
        <a:lstStyle/>
        <a:p>
          <a:endParaRPr lang="tr-TR"/>
        </a:p>
      </dgm:t>
    </dgm:pt>
    <dgm:pt modelId="{E183368B-1D00-49F3-AA1E-5AF8CD38A4E0}" type="sibTrans" cxnId="{CBCCB2FE-2A60-42B1-929F-1A5D1AFB5B98}">
      <dgm:prSet/>
      <dgm:spPr/>
      <dgm:t>
        <a:bodyPr/>
        <a:lstStyle/>
        <a:p>
          <a:endParaRPr lang="tr-TR"/>
        </a:p>
      </dgm:t>
    </dgm:pt>
    <dgm:pt modelId="{6600AC2B-B482-4820-98CB-220700538814}">
      <dgm:prSet phldrT="[Metin]"/>
      <dgm:spPr/>
      <dgm:t>
        <a:bodyPr/>
        <a:lstStyle/>
        <a:p>
          <a:r>
            <a:rPr lang="tr-TR"/>
            <a:t>Edim</a:t>
          </a:r>
        </a:p>
      </dgm:t>
    </dgm:pt>
    <dgm:pt modelId="{5E3D784B-AB79-4C64-A5B1-478D3B4736D8}" type="parTrans" cxnId="{32038225-0F04-496F-998E-266E4F301B80}">
      <dgm:prSet/>
      <dgm:spPr/>
      <dgm:t>
        <a:bodyPr/>
        <a:lstStyle/>
        <a:p>
          <a:endParaRPr lang="tr-TR"/>
        </a:p>
      </dgm:t>
    </dgm:pt>
    <dgm:pt modelId="{57E7DEE2-679F-498F-B2FD-382AE4CB5000}" type="sibTrans" cxnId="{32038225-0F04-496F-998E-266E4F301B80}">
      <dgm:prSet/>
      <dgm:spPr/>
      <dgm:t>
        <a:bodyPr/>
        <a:lstStyle/>
        <a:p>
          <a:endParaRPr lang="tr-TR"/>
        </a:p>
      </dgm:t>
    </dgm:pt>
    <dgm:pt modelId="{EB1864C2-F193-483B-AD8E-3E052D36614F}">
      <dgm:prSet phldrT="[Metin]"/>
      <dgm:spPr/>
      <dgm:t>
        <a:bodyPr/>
        <a:lstStyle/>
        <a:p>
          <a:r>
            <a:rPr lang="tr-TR"/>
            <a:t>Kişisel Edim-Maddi Edim</a:t>
          </a:r>
        </a:p>
      </dgm:t>
    </dgm:pt>
    <dgm:pt modelId="{42D7AC73-73BD-4E02-BB1F-FABFA4EA60E9}" type="parTrans" cxnId="{163CCBEF-83BA-4D34-A07C-82EC7A222A4E}">
      <dgm:prSet/>
      <dgm:spPr/>
      <dgm:t>
        <a:bodyPr/>
        <a:lstStyle/>
        <a:p>
          <a:endParaRPr lang="tr-TR"/>
        </a:p>
      </dgm:t>
    </dgm:pt>
    <dgm:pt modelId="{DEEB3DBE-63B3-4A9E-8BE3-917593206D4B}" type="sibTrans" cxnId="{163CCBEF-83BA-4D34-A07C-82EC7A222A4E}">
      <dgm:prSet/>
      <dgm:spPr/>
      <dgm:t>
        <a:bodyPr/>
        <a:lstStyle/>
        <a:p>
          <a:endParaRPr lang="tr-TR"/>
        </a:p>
      </dgm:t>
    </dgm:pt>
    <dgm:pt modelId="{92927275-98FE-49A2-BDC5-D02B7A079F35}">
      <dgm:prSet phldrT="[Metin]"/>
      <dgm:spPr/>
      <dgm:t>
        <a:bodyPr/>
        <a:lstStyle/>
        <a:p>
          <a:r>
            <a:rPr lang="tr-TR"/>
            <a:t>Anî Edim-Sürekli Edim</a:t>
          </a:r>
        </a:p>
      </dgm:t>
    </dgm:pt>
    <dgm:pt modelId="{41E7D870-262A-4FA8-8E3A-041D2DAE74C4}" type="parTrans" cxnId="{1549BCD3-8450-4C1E-9421-E2021EA3D844}">
      <dgm:prSet/>
      <dgm:spPr/>
      <dgm:t>
        <a:bodyPr/>
        <a:lstStyle/>
        <a:p>
          <a:endParaRPr lang="tr-TR"/>
        </a:p>
      </dgm:t>
    </dgm:pt>
    <dgm:pt modelId="{FE9C2A3F-8F4F-4C98-B3F1-6E106CB801CE}" type="sibTrans" cxnId="{1549BCD3-8450-4C1E-9421-E2021EA3D844}">
      <dgm:prSet/>
      <dgm:spPr/>
      <dgm:t>
        <a:bodyPr/>
        <a:lstStyle/>
        <a:p>
          <a:endParaRPr lang="tr-TR"/>
        </a:p>
      </dgm:t>
    </dgm:pt>
    <dgm:pt modelId="{3F78813C-FB18-4F9F-B84A-DEB92CA04B9C}">
      <dgm:prSet phldrT="[Metin]"/>
      <dgm:spPr/>
      <dgm:t>
        <a:bodyPr/>
        <a:lstStyle/>
        <a:p>
          <a:r>
            <a:rPr lang="tr-TR"/>
            <a:t>Bölünebilen Edim-Bölünemez Edim</a:t>
          </a:r>
        </a:p>
      </dgm:t>
    </dgm:pt>
    <dgm:pt modelId="{C20F4757-69A6-464A-BB45-46DF1EFDE791}" type="parTrans" cxnId="{30A4B721-0851-4D0F-BFA9-A4B57E41A6EE}">
      <dgm:prSet/>
      <dgm:spPr/>
      <dgm:t>
        <a:bodyPr/>
        <a:lstStyle/>
        <a:p>
          <a:endParaRPr lang="tr-TR"/>
        </a:p>
      </dgm:t>
    </dgm:pt>
    <dgm:pt modelId="{02FE25CB-C542-4010-9F02-1388BE620357}" type="sibTrans" cxnId="{30A4B721-0851-4D0F-BFA9-A4B57E41A6EE}">
      <dgm:prSet/>
      <dgm:spPr/>
      <dgm:t>
        <a:bodyPr/>
        <a:lstStyle/>
        <a:p>
          <a:endParaRPr lang="tr-TR"/>
        </a:p>
      </dgm:t>
    </dgm:pt>
    <dgm:pt modelId="{5D2940D0-2F11-4A06-90CD-DE54778C211A}" type="pres">
      <dgm:prSet presAssocID="{28C12781-C104-4D8D-B4E0-56D609A6BECC}" presName="diagram" presStyleCnt="0">
        <dgm:presLayoutVars>
          <dgm:chPref val="1"/>
          <dgm:dir/>
          <dgm:animOne val="branch"/>
          <dgm:animLvl val="lvl"/>
          <dgm:resizeHandles val="exact"/>
        </dgm:presLayoutVars>
      </dgm:prSet>
      <dgm:spPr/>
    </dgm:pt>
    <dgm:pt modelId="{5F66CC6B-CE34-4F2B-9D0B-C2AD09BC7E33}" type="pres">
      <dgm:prSet presAssocID="{988AC97C-5FA9-4D86-BE73-53BA8803CFE5}" presName="root1" presStyleCnt="0"/>
      <dgm:spPr/>
    </dgm:pt>
    <dgm:pt modelId="{F7E856DA-8127-4642-BC5B-819D5A4AE560}" type="pres">
      <dgm:prSet presAssocID="{988AC97C-5FA9-4D86-BE73-53BA8803CFE5}" presName="LevelOneTextNode" presStyleLbl="node0" presStyleIdx="0" presStyleCnt="1">
        <dgm:presLayoutVars>
          <dgm:chPref val="3"/>
        </dgm:presLayoutVars>
      </dgm:prSet>
      <dgm:spPr/>
    </dgm:pt>
    <dgm:pt modelId="{EF2EF7E2-3CEB-48D2-BA9F-096CD8B9FDE5}" type="pres">
      <dgm:prSet presAssocID="{988AC97C-5FA9-4D86-BE73-53BA8803CFE5}" presName="level2hierChild" presStyleCnt="0"/>
      <dgm:spPr/>
    </dgm:pt>
    <dgm:pt modelId="{67281039-621E-4D53-BC9E-EB6765D28877}" type="pres">
      <dgm:prSet presAssocID="{91087549-3299-4A22-877A-6A20ABF247C3}" presName="conn2-1" presStyleLbl="parChTrans1D2" presStyleIdx="0" presStyleCnt="3"/>
      <dgm:spPr/>
    </dgm:pt>
    <dgm:pt modelId="{38813F23-05A2-41E6-A7DD-9CA7723E1511}" type="pres">
      <dgm:prSet presAssocID="{91087549-3299-4A22-877A-6A20ABF247C3}" presName="connTx" presStyleLbl="parChTrans1D2" presStyleIdx="0" presStyleCnt="3"/>
      <dgm:spPr/>
    </dgm:pt>
    <dgm:pt modelId="{831EA9B5-20AC-4A6B-83DB-59CAAAFACAE5}" type="pres">
      <dgm:prSet presAssocID="{B95E4662-A7B2-4195-B946-32C642282048}" presName="root2" presStyleCnt="0"/>
      <dgm:spPr/>
    </dgm:pt>
    <dgm:pt modelId="{0A4E6B68-50DA-4640-98CB-B84252B24223}" type="pres">
      <dgm:prSet presAssocID="{B95E4662-A7B2-4195-B946-32C642282048}" presName="LevelTwoTextNode" presStyleLbl="node2" presStyleIdx="0" presStyleCnt="3">
        <dgm:presLayoutVars>
          <dgm:chPref val="3"/>
        </dgm:presLayoutVars>
      </dgm:prSet>
      <dgm:spPr/>
    </dgm:pt>
    <dgm:pt modelId="{71F24CD0-2E58-4D6E-AC9D-7300A231DED1}" type="pres">
      <dgm:prSet presAssocID="{B95E4662-A7B2-4195-B946-32C642282048}" presName="level3hierChild" presStyleCnt="0"/>
      <dgm:spPr/>
    </dgm:pt>
    <dgm:pt modelId="{C8CFB4D4-8D21-41F2-A44E-B8182E235040}" type="pres">
      <dgm:prSet presAssocID="{47561642-1A8E-41E0-8D9F-B2EFF26EC3D9}" presName="conn2-1" presStyleLbl="parChTrans1D2" presStyleIdx="1" presStyleCnt="3"/>
      <dgm:spPr/>
    </dgm:pt>
    <dgm:pt modelId="{51E3E4B9-3682-4493-B333-0ED43A661653}" type="pres">
      <dgm:prSet presAssocID="{47561642-1A8E-41E0-8D9F-B2EFF26EC3D9}" presName="connTx" presStyleLbl="parChTrans1D2" presStyleIdx="1" presStyleCnt="3"/>
      <dgm:spPr/>
    </dgm:pt>
    <dgm:pt modelId="{4786172A-B78E-4E4B-A2F9-E7B6FBCA46F9}" type="pres">
      <dgm:prSet presAssocID="{635CEFB4-92CB-4406-9F16-3CE85FE40D7C}" presName="root2" presStyleCnt="0"/>
      <dgm:spPr/>
    </dgm:pt>
    <dgm:pt modelId="{C6962593-7EED-4BD9-BA8A-11FB929E5FE1}" type="pres">
      <dgm:prSet presAssocID="{635CEFB4-92CB-4406-9F16-3CE85FE40D7C}" presName="LevelTwoTextNode" presStyleLbl="node2" presStyleIdx="1" presStyleCnt="3">
        <dgm:presLayoutVars>
          <dgm:chPref val="3"/>
        </dgm:presLayoutVars>
      </dgm:prSet>
      <dgm:spPr/>
    </dgm:pt>
    <dgm:pt modelId="{0DF25770-E8BE-42B4-A765-7CE18C334C67}" type="pres">
      <dgm:prSet presAssocID="{635CEFB4-92CB-4406-9F16-3CE85FE40D7C}" presName="level3hierChild" presStyleCnt="0"/>
      <dgm:spPr/>
    </dgm:pt>
    <dgm:pt modelId="{C0FB988C-8D4E-4844-AF72-61032646E512}" type="pres">
      <dgm:prSet presAssocID="{5E3D784B-AB79-4C64-A5B1-478D3B4736D8}" presName="conn2-1" presStyleLbl="parChTrans1D2" presStyleIdx="2" presStyleCnt="3"/>
      <dgm:spPr/>
    </dgm:pt>
    <dgm:pt modelId="{25DB67A9-0F22-4C68-BF48-CBAC647BCA43}" type="pres">
      <dgm:prSet presAssocID="{5E3D784B-AB79-4C64-A5B1-478D3B4736D8}" presName="connTx" presStyleLbl="parChTrans1D2" presStyleIdx="2" presStyleCnt="3"/>
      <dgm:spPr/>
    </dgm:pt>
    <dgm:pt modelId="{1A69B0EF-F017-4242-A10C-33A74DC163DE}" type="pres">
      <dgm:prSet presAssocID="{6600AC2B-B482-4820-98CB-220700538814}" presName="root2" presStyleCnt="0"/>
      <dgm:spPr/>
    </dgm:pt>
    <dgm:pt modelId="{0BD8F85C-AE4A-488E-89C5-0FE00A392C7E}" type="pres">
      <dgm:prSet presAssocID="{6600AC2B-B482-4820-98CB-220700538814}" presName="LevelTwoTextNode" presStyleLbl="node2" presStyleIdx="2" presStyleCnt="3">
        <dgm:presLayoutVars>
          <dgm:chPref val="3"/>
        </dgm:presLayoutVars>
      </dgm:prSet>
      <dgm:spPr/>
    </dgm:pt>
    <dgm:pt modelId="{847FD38F-31AC-49C2-A793-14AD0AAF01E3}" type="pres">
      <dgm:prSet presAssocID="{6600AC2B-B482-4820-98CB-220700538814}" presName="level3hierChild" presStyleCnt="0"/>
      <dgm:spPr/>
    </dgm:pt>
    <dgm:pt modelId="{1A35BEB4-9256-4524-8E86-CE2994C2E402}" type="pres">
      <dgm:prSet presAssocID="{5D2B84E8-99C8-40EC-BDC3-7721A4A9E865}" presName="conn2-1" presStyleLbl="parChTrans1D3" presStyleIdx="0" presStyleCnt="4"/>
      <dgm:spPr/>
    </dgm:pt>
    <dgm:pt modelId="{8564DF98-C38E-49F9-B0EA-DB30A0D5DBEE}" type="pres">
      <dgm:prSet presAssocID="{5D2B84E8-99C8-40EC-BDC3-7721A4A9E865}" presName="connTx" presStyleLbl="parChTrans1D3" presStyleIdx="0" presStyleCnt="4"/>
      <dgm:spPr/>
    </dgm:pt>
    <dgm:pt modelId="{8F2C10F8-E3D8-447E-9365-914D0F2D1B97}" type="pres">
      <dgm:prSet presAssocID="{7EE3A32B-375D-4184-BA3A-2E0F81CDB6BB}" presName="root2" presStyleCnt="0"/>
      <dgm:spPr/>
    </dgm:pt>
    <dgm:pt modelId="{097B42FA-5C95-4EDC-8C6B-0BEE6BB6B1B1}" type="pres">
      <dgm:prSet presAssocID="{7EE3A32B-375D-4184-BA3A-2E0F81CDB6BB}" presName="LevelTwoTextNode" presStyleLbl="node3" presStyleIdx="0" presStyleCnt="4">
        <dgm:presLayoutVars>
          <dgm:chPref val="3"/>
        </dgm:presLayoutVars>
      </dgm:prSet>
      <dgm:spPr/>
    </dgm:pt>
    <dgm:pt modelId="{F44D304B-44DD-4D16-AEE9-F883A5CA871A}" type="pres">
      <dgm:prSet presAssocID="{7EE3A32B-375D-4184-BA3A-2E0F81CDB6BB}" presName="level3hierChild" presStyleCnt="0"/>
      <dgm:spPr/>
    </dgm:pt>
    <dgm:pt modelId="{92D360A1-7580-4673-9A39-A1418EB646C0}" type="pres">
      <dgm:prSet presAssocID="{42D7AC73-73BD-4E02-BB1F-FABFA4EA60E9}" presName="conn2-1" presStyleLbl="parChTrans1D3" presStyleIdx="1" presStyleCnt="4"/>
      <dgm:spPr/>
    </dgm:pt>
    <dgm:pt modelId="{AB59582A-0B87-44E2-BB57-A9A64BBA4624}" type="pres">
      <dgm:prSet presAssocID="{42D7AC73-73BD-4E02-BB1F-FABFA4EA60E9}" presName="connTx" presStyleLbl="parChTrans1D3" presStyleIdx="1" presStyleCnt="4"/>
      <dgm:spPr/>
    </dgm:pt>
    <dgm:pt modelId="{FC505E8E-4C17-4C2F-957E-8127D39D1C7F}" type="pres">
      <dgm:prSet presAssocID="{EB1864C2-F193-483B-AD8E-3E052D36614F}" presName="root2" presStyleCnt="0"/>
      <dgm:spPr/>
    </dgm:pt>
    <dgm:pt modelId="{482882B0-3029-4BB3-88C2-E1E72CBE6DED}" type="pres">
      <dgm:prSet presAssocID="{EB1864C2-F193-483B-AD8E-3E052D36614F}" presName="LevelTwoTextNode" presStyleLbl="node3" presStyleIdx="1" presStyleCnt="4">
        <dgm:presLayoutVars>
          <dgm:chPref val="3"/>
        </dgm:presLayoutVars>
      </dgm:prSet>
      <dgm:spPr/>
    </dgm:pt>
    <dgm:pt modelId="{4ABB886F-77D9-4E18-9967-99E6B826DC31}" type="pres">
      <dgm:prSet presAssocID="{EB1864C2-F193-483B-AD8E-3E052D36614F}" presName="level3hierChild" presStyleCnt="0"/>
      <dgm:spPr/>
    </dgm:pt>
    <dgm:pt modelId="{8D90DD9B-79F2-46F4-9CD2-5AEDCD75737E}" type="pres">
      <dgm:prSet presAssocID="{41E7D870-262A-4FA8-8E3A-041D2DAE74C4}" presName="conn2-1" presStyleLbl="parChTrans1D3" presStyleIdx="2" presStyleCnt="4"/>
      <dgm:spPr/>
    </dgm:pt>
    <dgm:pt modelId="{A1C6A01C-F583-41B5-B537-280A6C737BC5}" type="pres">
      <dgm:prSet presAssocID="{41E7D870-262A-4FA8-8E3A-041D2DAE74C4}" presName="connTx" presStyleLbl="parChTrans1D3" presStyleIdx="2" presStyleCnt="4"/>
      <dgm:spPr/>
    </dgm:pt>
    <dgm:pt modelId="{00278A17-0F94-4148-82FC-18E8F99A6841}" type="pres">
      <dgm:prSet presAssocID="{92927275-98FE-49A2-BDC5-D02B7A079F35}" presName="root2" presStyleCnt="0"/>
      <dgm:spPr/>
    </dgm:pt>
    <dgm:pt modelId="{5BDE5D21-7BDA-429E-8D08-E5AD915F15B7}" type="pres">
      <dgm:prSet presAssocID="{92927275-98FE-49A2-BDC5-D02B7A079F35}" presName="LevelTwoTextNode" presStyleLbl="node3" presStyleIdx="2" presStyleCnt="4">
        <dgm:presLayoutVars>
          <dgm:chPref val="3"/>
        </dgm:presLayoutVars>
      </dgm:prSet>
      <dgm:spPr/>
    </dgm:pt>
    <dgm:pt modelId="{C8B9B9B7-3C31-4DD6-BD7C-7297540724E5}" type="pres">
      <dgm:prSet presAssocID="{92927275-98FE-49A2-BDC5-D02B7A079F35}" presName="level3hierChild" presStyleCnt="0"/>
      <dgm:spPr/>
    </dgm:pt>
    <dgm:pt modelId="{E9232402-C4C9-4DBC-BD40-21E907307335}" type="pres">
      <dgm:prSet presAssocID="{C20F4757-69A6-464A-BB45-46DF1EFDE791}" presName="conn2-1" presStyleLbl="parChTrans1D3" presStyleIdx="3" presStyleCnt="4"/>
      <dgm:spPr/>
    </dgm:pt>
    <dgm:pt modelId="{F6B8C26D-6747-4900-AAB5-9506430F91A8}" type="pres">
      <dgm:prSet presAssocID="{C20F4757-69A6-464A-BB45-46DF1EFDE791}" presName="connTx" presStyleLbl="parChTrans1D3" presStyleIdx="3" presStyleCnt="4"/>
      <dgm:spPr/>
    </dgm:pt>
    <dgm:pt modelId="{22BF166D-80B9-43EE-A848-5E44091948AD}" type="pres">
      <dgm:prSet presAssocID="{3F78813C-FB18-4F9F-B84A-DEB92CA04B9C}" presName="root2" presStyleCnt="0"/>
      <dgm:spPr/>
    </dgm:pt>
    <dgm:pt modelId="{FDB9E202-BCEA-48C1-9386-BED15B3E13ED}" type="pres">
      <dgm:prSet presAssocID="{3F78813C-FB18-4F9F-B84A-DEB92CA04B9C}" presName="LevelTwoTextNode" presStyleLbl="node3" presStyleIdx="3" presStyleCnt="4">
        <dgm:presLayoutVars>
          <dgm:chPref val="3"/>
        </dgm:presLayoutVars>
      </dgm:prSet>
      <dgm:spPr/>
    </dgm:pt>
    <dgm:pt modelId="{EA88C73C-CDF0-4155-87AD-4F0AD15E77A3}" type="pres">
      <dgm:prSet presAssocID="{3F78813C-FB18-4F9F-B84A-DEB92CA04B9C}" presName="level3hierChild" presStyleCnt="0"/>
      <dgm:spPr/>
    </dgm:pt>
  </dgm:ptLst>
  <dgm:cxnLst>
    <dgm:cxn modelId="{4553DF00-00EF-4C7F-82AD-8FF4225DF7B1}" type="presOf" srcId="{47561642-1A8E-41E0-8D9F-B2EFF26EC3D9}" destId="{51E3E4B9-3682-4493-B333-0ED43A661653}" srcOrd="1" destOrd="0" presId="urn:microsoft.com/office/officeart/2005/8/layout/hierarchy2"/>
    <dgm:cxn modelId="{40AA140C-D8D4-47C0-9D9C-9E4DCF1F3843}" type="presOf" srcId="{6600AC2B-B482-4820-98CB-220700538814}" destId="{0BD8F85C-AE4A-488E-89C5-0FE00A392C7E}" srcOrd="0" destOrd="0" presId="urn:microsoft.com/office/officeart/2005/8/layout/hierarchy2"/>
    <dgm:cxn modelId="{091D1210-1319-4A8E-BAEF-182D25DFF3A4}" type="presOf" srcId="{5E3D784B-AB79-4C64-A5B1-478D3B4736D8}" destId="{C0FB988C-8D4E-4844-AF72-61032646E512}" srcOrd="0" destOrd="0" presId="urn:microsoft.com/office/officeart/2005/8/layout/hierarchy2"/>
    <dgm:cxn modelId="{8735BB1B-A01F-4127-87FB-3149FF93A269}" srcId="{6600AC2B-B482-4820-98CB-220700538814}" destId="{7EE3A32B-375D-4184-BA3A-2E0F81CDB6BB}" srcOrd="0" destOrd="0" parTransId="{5D2B84E8-99C8-40EC-BDC3-7721A4A9E865}" sibTransId="{29DAA231-3F18-4F6E-A9AB-49112D7E458E}"/>
    <dgm:cxn modelId="{30A4B721-0851-4D0F-BFA9-A4B57E41A6EE}" srcId="{6600AC2B-B482-4820-98CB-220700538814}" destId="{3F78813C-FB18-4F9F-B84A-DEB92CA04B9C}" srcOrd="3" destOrd="0" parTransId="{C20F4757-69A6-464A-BB45-46DF1EFDE791}" sibTransId="{02FE25CB-C542-4010-9F02-1388BE620357}"/>
    <dgm:cxn modelId="{86EAB722-41EC-48D9-9105-B3AE4C6F9C8D}" srcId="{28C12781-C104-4D8D-B4E0-56D609A6BECC}" destId="{988AC97C-5FA9-4D86-BE73-53BA8803CFE5}" srcOrd="0" destOrd="0" parTransId="{7C1D9675-D8B8-47E8-96A6-3158A5205771}" sibTransId="{588A613B-FAF5-46E0-A7E6-EA9FAA9489DC}"/>
    <dgm:cxn modelId="{32038225-0F04-496F-998E-266E4F301B80}" srcId="{988AC97C-5FA9-4D86-BE73-53BA8803CFE5}" destId="{6600AC2B-B482-4820-98CB-220700538814}" srcOrd="2" destOrd="0" parTransId="{5E3D784B-AB79-4C64-A5B1-478D3B4736D8}" sibTransId="{57E7DEE2-679F-498F-B2FD-382AE4CB5000}"/>
    <dgm:cxn modelId="{1B78A22A-78EE-49BD-BCE2-E72A8F90D73F}" type="presOf" srcId="{91087549-3299-4A22-877A-6A20ABF247C3}" destId="{67281039-621E-4D53-BC9E-EB6765D28877}" srcOrd="0" destOrd="0" presId="urn:microsoft.com/office/officeart/2005/8/layout/hierarchy2"/>
    <dgm:cxn modelId="{EC1A772D-27E7-4ED0-8131-B24EEB78DB70}" type="presOf" srcId="{B95E4662-A7B2-4195-B946-32C642282048}" destId="{0A4E6B68-50DA-4640-98CB-B84252B24223}" srcOrd="0" destOrd="0" presId="urn:microsoft.com/office/officeart/2005/8/layout/hierarchy2"/>
    <dgm:cxn modelId="{A71BE161-B6FB-4F65-B895-3DED121D4B89}" type="presOf" srcId="{988AC97C-5FA9-4D86-BE73-53BA8803CFE5}" destId="{F7E856DA-8127-4642-BC5B-819D5A4AE560}" srcOrd="0" destOrd="0" presId="urn:microsoft.com/office/officeart/2005/8/layout/hierarchy2"/>
    <dgm:cxn modelId="{D7D62043-A55C-4D74-A208-684DEB5ED708}" type="presOf" srcId="{5D2B84E8-99C8-40EC-BDC3-7721A4A9E865}" destId="{8564DF98-C38E-49F9-B0EA-DB30A0D5DBEE}" srcOrd="1" destOrd="0" presId="urn:microsoft.com/office/officeart/2005/8/layout/hierarchy2"/>
    <dgm:cxn modelId="{8F577D50-6BB4-4BF6-BA2C-875F66785B0A}" type="presOf" srcId="{5D2B84E8-99C8-40EC-BDC3-7721A4A9E865}" destId="{1A35BEB4-9256-4524-8E86-CE2994C2E402}" srcOrd="0" destOrd="0" presId="urn:microsoft.com/office/officeart/2005/8/layout/hierarchy2"/>
    <dgm:cxn modelId="{52882956-EA90-4322-BCC7-3671FB67F343}" type="presOf" srcId="{3F78813C-FB18-4F9F-B84A-DEB92CA04B9C}" destId="{FDB9E202-BCEA-48C1-9386-BED15B3E13ED}" srcOrd="0" destOrd="0" presId="urn:microsoft.com/office/officeart/2005/8/layout/hierarchy2"/>
    <dgm:cxn modelId="{9F9BB656-BE76-43C6-9218-C1A2DDF38D3B}" type="presOf" srcId="{91087549-3299-4A22-877A-6A20ABF247C3}" destId="{38813F23-05A2-41E6-A7DD-9CA7723E1511}" srcOrd="1" destOrd="0" presId="urn:microsoft.com/office/officeart/2005/8/layout/hierarchy2"/>
    <dgm:cxn modelId="{C0732D7A-2069-4533-91C0-0A74610DC97F}" type="presOf" srcId="{EB1864C2-F193-483B-AD8E-3E052D36614F}" destId="{482882B0-3029-4BB3-88C2-E1E72CBE6DED}" srcOrd="0" destOrd="0" presId="urn:microsoft.com/office/officeart/2005/8/layout/hierarchy2"/>
    <dgm:cxn modelId="{0DCAF17A-C1FA-4883-A598-0D73A613CC95}" type="presOf" srcId="{7EE3A32B-375D-4184-BA3A-2E0F81CDB6BB}" destId="{097B42FA-5C95-4EDC-8C6B-0BEE6BB6B1B1}" srcOrd="0" destOrd="0" presId="urn:microsoft.com/office/officeart/2005/8/layout/hierarchy2"/>
    <dgm:cxn modelId="{7F144E82-9E4C-4ED7-8D7C-AC7BAD957465}" type="presOf" srcId="{C20F4757-69A6-464A-BB45-46DF1EFDE791}" destId="{E9232402-C4C9-4DBC-BD40-21E907307335}" srcOrd="0" destOrd="0" presId="urn:microsoft.com/office/officeart/2005/8/layout/hierarchy2"/>
    <dgm:cxn modelId="{F332F683-36EE-425C-AE8C-BF7B5BEBD558}" type="presOf" srcId="{C20F4757-69A6-464A-BB45-46DF1EFDE791}" destId="{F6B8C26D-6747-4900-AAB5-9506430F91A8}" srcOrd="1" destOrd="0" presId="urn:microsoft.com/office/officeart/2005/8/layout/hierarchy2"/>
    <dgm:cxn modelId="{01374384-D0E5-47A0-B187-E36EEF6E4E6E}" type="presOf" srcId="{92927275-98FE-49A2-BDC5-D02B7A079F35}" destId="{5BDE5D21-7BDA-429E-8D08-E5AD915F15B7}" srcOrd="0" destOrd="0" presId="urn:microsoft.com/office/officeart/2005/8/layout/hierarchy2"/>
    <dgm:cxn modelId="{DBA53A8A-1D3C-4375-BDE7-83034C9AD9EF}" type="presOf" srcId="{41E7D870-262A-4FA8-8E3A-041D2DAE74C4}" destId="{A1C6A01C-F583-41B5-B537-280A6C737BC5}" srcOrd="1" destOrd="0" presId="urn:microsoft.com/office/officeart/2005/8/layout/hierarchy2"/>
    <dgm:cxn modelId="{F6535192-51B2-40B1-827E-9EFF0415A8FF}" type="presOf" srcId="{41E7D870-262A-4FA8-8E3A-041D2DAE74C4}" destId="{8D90DD9B-79F2-46F4-9CD2-5AEDCD75737E}" srcOrd="0" destOrd="0" presId="urn:microsoft.com/office/officeart/2005/8/layout/hierarchy2"/>
    <dgm:cxn modelId="{0B799498-9381-496D-8E59-AD409CF85B2F}" type="presOf" srcId="{47561642-1A8E-41E0-8D9F-B2EFF26EC3D9}" destId="{C8CFB4D4-8D21-41F2-A44E-B8182E235040}" srcOrd="0" destOrd="0" presId="urn:microsoft.com/office/officeart/2005/8/layout/hierarchy2"/>
    <dgm:cxn modelId="{CE1AD49F-84A3-4D38-B0DC-2F1A277E25E5}" type="presOf" srcId="{5E3D784B-AB79-4C64-A5B1-478D3B4736D8}" destId="{25DB67A9-0F22-4C68-BF48-CBAC647BCA43}" srcOrd="1" destOrd="0" presId="urn:microsoft.com/office/officeart/2005/8/layout/hierarchy2"/>
    <dgm:cxn modelId="{B692D49F-0B8C-47A9-A043-198C83C23796}" type="presOf" srcId="{28C12781-C104-4D8D-B4E0-56D609A6BECC}" destId="{5D2940D0-2F11-4A06-90CD-DE54778C211A}" srcOrd="0" destOrd="0" presId="urn:microsoft.com/office/officeart/2005/8/layout/hierarchy2"/>
    <dgm:cxn modelId="{BE7831A0-ECDE-48D8-A857-D5F4D1FD0B36}" srcId="{988AC97C-5FA9-4D86-BE73-53BA8803CFE5}" destId="{B95E4662-A7B2-4195-B946-32C642282048}" srcOrd="0" destOrd="0" parTransId="{91087549-3299-4A22-877A-6A20ABF247C3}" sibTransId="{4F5A5BBE-7BA9-4C50-9508-FFC75BA89FAA}"/>
    <dgm:cxn modelId="{94FFE2A4-3F4B-491D-9272-88BA6C1ED70B}" type="presOf" srcId="{635CEFB4-92CB-4406-9F16-3CE85FE40D7C}" destId="{C6962593-7EED-4BD9-BA8A-11FB929E5FE1}" srcOrd="0" destOrd="0" presId="urn:microsoft.com/office/officeart/2005/8/layout/hierarchy2"/>
    <dgm:cxn modelId="{1549BCD3-8450-4C1E-9421-E2021EA3D844}" srcId="{6600AC2B-B482-4820-98CB-220700538814}" destId="{92927275-98FE-49A2-BDC5-D02B7A079F35}" srcOrd="2" destOrd="0" parTransId="{41E7D870-262A-4FA8-8E3A-041D2DAE74C4}" sibTransId="{FE9C2A3F-8F4F-4C98-B3F1-6E106CB801CE}"/>
    <dgm:cxn modelId="{94D31FDC-BBCF-4ECF-BB3F-6F92FB96ED13}" type="presOf" srcId="{42D7AC73-73BD-4E02-BB1F-FABFA4EA60E9}" destId="{92D360A1-7580-4673-9A39-A1418EB646C0}" srcOrd="0" destOrd="0" presId="urn:microsoft.com/office/officeart/2005/8/layout/hierarchy2"/>
    <dgm:cxn modelId="{163CCBEF-83BA-4D34-A07C-82EC7A222A4E}" srcId="{6600AC2B-B482-4820-98CB-220700538814}" destId="{EB1864C2-F193-483B-AD8E-3E052D36614F}" srcOrd="1" destOrd="0" parTransId="{42D7AC73-73BD-4E02-BB1F-FABFA4EA60E9}" sibTransId="{DEEB3DBE-63B3-4A9E-8BE3-917593206D4B}"/>
    <dgm:cxn modelId="{4D72C9F5-9D43-4B00-BEC6-B861321EF4ED}" type="presOf" srcId="{42D7AC73-73BD-4E02-BB1F-FABFA4EA60E9}" destId="{AB59582A-0B87-44E2-BB57-A9A64BBA4624}" srcOrd="1" destOrd="0" presId="urn:microsoft.com/office/officeart/2005/8/layout/hierarchy2"/>
    <dgm:cxn modelId="{CBCCB2FE-2A60-42B1-929F-1A5D1AFB5B98}" srcId="{988AC97C-5FA9-4D86-BE73-53BA8803CFE5}" destId="{635CEFB4-92CB-4406-9F16-3CE85FE40D7C}" srcOrd="1" destOrd="0" parTransId="{47561642-1A8E-41E0-8D9F-B2EFF26EC3D9}" sibTransId="{E183368B-1D00-49F3-AA1E-5AF8CD38A4E0}"/>
    <dgm:cxn modelId="{798BC46D-7427-4A58-924B-454610F50591}" type="presParOf" srcId="{5D2940D0-2F11-4A06-90CD-DE54778C211A}" destId="{5F66CC6B-CE34-4F2B-9D0B-C2AD09BC7E33}" srcOrd="0" destOrd="0" presId="urn:microsoft.com/office/officeart/2005/8/layout/hierarchy2"/>
    <dgm:cxn modelId="{6A1AC445-66E5-45EF-B56B-DDA131F9FADC}" type="presParOf" srcId="{5F66CC6B-CE34-4F2B-9D0B-C2AD09BC7E33}" destId="{F7E856DA-8127-4642-BC5B-819D5A4AE560}" srcOrd="0" destOrd="0" presId="urn:microsoft.com/office/officeart/2005/8/layout/hierarchy2"/>
    <dgm:cxn modelId="{404D6FDA-CC22-4CF7-9880-C8E6B58F5440}" type="presParOf" srcId="{5F66CC6B-CE34-4F2B-9D0B-C2AD09BC7E33}" destId="{EF2EF7E2-3CEB-48D2-BA9F-096CD8B9FDE5}" srcOrd="1" destOrd="0" presId="urn:microsoft.com/office/officeart/2005/8/layout/hierarchy2"/>
    <dgm:cxn modelId="{49116302-9E8A-4EEA-8C2F-2391FF9AC795}" type="presParOf" srcId="{EF2EF7E2-3CEB-48D2-BA9F-096CD8B9FDE5}" destId="{67281039-621E-4D53-BC9E-EB6765D28877}" srcOrd="0" destOrd="0" presId="urn:microsoft.com/office/officeart/2005/8/layout/hierarchy2"/>
    <dgm:cxn modelId="{58DEA695-ED04-4317-9F9D-AA6FF00D9EAE}" type="presParOf" srcId="{67281039-621E-4D53-BC9E-EB6765D28877}" destId="{38813F23-05A2-41E6-A7DD-9CA7723E1511}" srcOrd="0" destOrd="0" presId="urn:microsoft.com/office/officeart/2005/8/layout/hierarchy2"/>
    <dgm:cxn modelId="{B042C0E3-DB3B-4449-A748-01EF757433E3}" type="presParOf" srcId="{EF2EF7E2-3CEB-48D2-BA9F-096CD8B9FDE5}" destId="{831EA9B5-20AC-4A6B-83DB-59CAAAFACAE5}" srcOrd="1" destOrd="0" presId="urn:microsoft.com/office/officeart/2005/8/layout/hierarchy2"/>
    <dgm:cxn modelId="{C4B35FAC-A63E-4F0C-9BFA-F087625290E3}" type="presParOf" srcId="{831EA9B5-20AC-4A6B-83DB-59CAAAFACAE5}" destId="{0A4E6B68-50DA-4640-98CB-B84252B24223}" srcOrd="0" destOrd="0" presId="urn:microsoft.com/office/officeart/2005/8/layout/hierarchy2"/>
    <dgm:cxn modelId="{D32E9BFD-1387-4A3E-B4E4-E0158852B52A}" type="presParOf" srcId="{831EA9B5-20AC-4A6B-83DB-59CAAAFACAE5}" destId="{71F24CD0-2E58-4D6E-AC9D-7300A231DED1}" srcOrd="1" destOrd="0" presId="urn:microsoft.com/office/officeart/2005/8/layout/hierarchy2"/>
    <dgm:cxn modelId="{CAD6E352-E884-4FF5-BA7F-5B7811EC47D1}" type="presParOf" srcId="{EF2EF7E2-3CEB-48D2-BA9F-096CD8B9FDE5}" destId="{C8CFB4D4-8D21-41F2-A44E-B8182E235040}" srcOrd="2" destOrd="0" presId="urn:microsoft.com/office/officeart/2005/8/layout/hierarchy2"/>
    <dgm:cxn modelId="{D313D6DC-6F69-437B-834E-977BA70FB310}" type="presParOf" srcId="{C8CFB4D4-8D21-41F2-A44E-B8182E235040}" destId="{51E3E4B9-3682-4493-B333-0ED43A661653}" srcOrd="0" destOrd="0" presId="urn:microsoft.com/office/officeart/2005/8/layout/hierarchy2"/>
    <dgm:cxn modelId="{D18B12E4-292E-4934-A331-D4FCAA934F81}" type="presParOf" srcId="{EF2EF7E2-3CEB-48D2-BA9F-096CD8B9FDE5}" destId="{4786172A-B78E-4E4B-A2F9-E7B6FBCA46F9}" srcOrd="3" destOrd="0" presId="urn:microsoft.com/office/officeart/2005/8/layout/hierarchy2"/>
    <dgm:cxn modelId="{7FBFAFD7-BA26-4186-B0F1-497C52EC9ED0}" type="presParOf" srcId="{4786172A-B78E-4E4B-A2F9-E7B6FBCA46F9}" destId="{C6962593-7EED-4BD9-BA8A-11FB929E5FE1}" srcOrd="0" destOrd="0" presId="urn:microsoft.com/office/officeart/2005/8/layout/hierarchy2"/>
    <dgm:cxn modelId="{1F38FBF8-3AD2-42D2-9F63-4D0A994A73C4}" type="presParOf" srcId="{4786172A-B78E-4E4B-A2F9-E7B6FBCA46F9}" destId="{0DF25770-E8BE-42B4-A765-7CE18C334C67}" srcOrd="1" destOrd="0" presId="urn:microsoft.com/office/officeart/2005/8/layout/hierarchy2"/>
    <dgm:cxn modelId="{BBD1550D-0839-460A-8CAD-8083AAAFC142}" type="presParOf" srcId="{EF2EF7E2-3CEB-48D2-BA9F-096CD8B9FDE5}" destId="{C0FB988C-8D4E-4844-AF72-61032646E512}" srcOrd="4" destOrd="0" presId="urn:microsoft.com/office/officeart/2005/8/layout/hierarchy2"/>
    <dgm:cxn modelId="{F8D8614D-422C-4C17-AA6F-416B5A71BD7A}" type="presParOf" srcId="{C0FB988C-8D4E-4844-AF72-61032646E512}" destId="{25DB67A9-0F22-4C68-BF48-CBAC647BCA43}" srcOrd="0" destOrd="0" presId="urn:microsoft.com/office/officeart/2005/8/layout/hierarchy2"/>
    <dgm:cxn modelId="{2EBC3685-F76C-46CE-BD74-448817E7E18C}" type="presParOf" srcId="{EF2EF7E2-3CEB-48D2-BA9F-096CD8B9FDE5}" destId="{1A69B0EF-F017-4242-A10C-33A74DC163DE}" srcOrd="5" destOrd="0" presId="urn:microsoft.com/office/officeart/2005/8/layout/hierarchy2"/>
    <dgm:cxn modelId="{EB739174-0572-4B0E-8B03-BEAD4C9F281E}" type="presParOf" srcId="{1A69B0EF-F017-4242-A10C-33A74DC163DE}" destId="{0BD8F85C-AE4A-488E-89C5-0FE00A392C7E}" srcOrd="0" destOrd="0" presId="urn:microsoft.com/office/officeart/2005/8/layout/hierarchy2"/>
    <dgm:cxn modelId="{0E401459-F84B-474D-99C1-2241D98CC1DA}" type="presParOf" srcId="{1A69B0EF-F017-4242-A10C-33A74DC163DE}" destId="{847FD38F-31AC-49C2-A793-14AD0AAF01E3}" srcOrd="1" destOrd="0" presId="urn:microsoft.com/office/officeart/2005/8/layout/hierarchy2"/>
    <dgm:cxn modelId="{184E7DF0-4CE4-4CC9-B008-5EEA176155E4}" type="presParOf" srcId="{847FD38F-31AC-49C2-A793-14AD0AAF01E3}" destId="{1A35BEB4-9256-4524-8E86-CE2994C2E402}" srcOrd="0" destOrd="0" presId="urn:microsoft.com/office/officeart/2005/8/layout/hierarchy2"/>
    <dgm:cxn modelId="{7828723B-1F0F-4F0D-BB05-E43D708B3FD5}" type="presParOf" srcId="{1A35BEB4-9256-4524-8E86-CE2994C2E402}" destId="{8564DF98-C38E-49F9-B0EA-DB30A0D5DBEE}" srcOrd="0" destOrd="0" presId="urn:microsoft.com/office/officeart/2005/8/layout/hierarchy2"/>
    <dgm:cxn modelId="{B959698A-C03F-41B9-9E68-98400607AD1D}" type="presParOf" srcId="{847FD38F-31AC-49C2-A793-14AD0AAF01E3}" destId="{8F2C10F8-E3D8-447E-9365-914D0F2D1B97}" srcOrd="1" destOrd="0" presId="urn:microsoft.com/office/officeart/2005/8/layout/hierarchy2"/>
    <dgm:cxn modelId="{47A55D36-46E9-4159-AEC7-164D919B5EF7}" type="presParOf" srcId="{8F2C10F8-E3D8-447E-9365-914D0F2D1B97}" destId="{097B42FA-5C95-4EDC-8C6B-0BEE6BB6B1B1}" srcOrd="0" destOrd="0" presId="urn:microsoft.com/office/officeart/2005/8/layout/hierarchy2"/>
    <dgm:cxn modelId="{4F2D99D6-FDB2-48A1-BBBB-425A140C8A51}" type="presParOf" srcId="{8F2C10F8-E3D8-447E-9365-914D0F2D1B97}" destId="{F44D304B-44DD-4D16-AEE9-F883A5CA871A}" srcOrd="1" destOrd="0" presId="urn:microsoft.com/office/officeart/2005/8/layout/hierarchy2"/>
    <dgm:cxn modelId="{718169BE-083C-43B4-BF46-7E31C2F7BB48}" type="presParOf" srcId="{847FD38F-31AC-49C2-A793-14AD0AAF01E3}" destId="{92D360A1-7580-4673-9A39-A1418EB646C0}" srcOrd="2" destOrd="0" presId="urn:microsoft.com/office/officeart/2005/8/layout/hierarchy2"/>
    <dgm:cxn modelId="{4CA31222-9E06-4950-B007-1E6BE870422C}" type="presParOf" srcId="{92D360A1-7580-4673-9A39-A1418EB646C0}" destId="{AB59582A-0B87-44E2-BB57-A9A64BBA4624}" srcOrd="0" destOrd="0" presId="urn:microsoft.com/office/officeart/2005/8/layout/hierarchy2"/>
    <dgm:cxn modelId="{FC88BBA5-F56D-4195-BFA6-965F4B204416}" type="presParOf" srcId="{847FD38F-31AC-49C2-A793-14AD0AAF01E3}" destId="{FC505E8E-4C17-4C2F-957E-8127D39D1C7F}" srcOrd="3" destOrd="0" presId="urn:microsoft.com/office/officeart/2005/8/layout/hierarchy2"/>
    <dgm:cxn modelId="{BB812B0A-A79B-4C30-ADA3-DBC001C92BE9}" type="presParOf" srcId="{FC505E8E-4C17-4C2F-957E-8127D39D1C7F}" destId="{482882B0-3029-4BB3-88C2-E1E72CBE6DED}" srcOrd="0" destOrd="0" presId="urn:microsoft.com/office/officeart/2005/8/layout/hierarchy2"/>
    <dgm:cxn modelId="{B99BD315-BB7F-49F8-9CF1-FC8DC35A1A38}" type="presParOf" srcId="{FC505E8E-4C17-4C2F-957E-8127D39D1C7F}" destId="{4ABB886F-77D9-4E18-9967-99E6B826DC31}" srcOrd="1" destOrd="0" presId="urn:microsoft.com/office/officeart/2005/8/layout/hierarchy2"/>
    <dgm:cxn modelId="{4D437A8A-5D64-43E6-B4BB-DB0913C0A47A}" type="presParOf" srcId="{847FD38F-31AC-49C2-A793-14AD0AAF01E3}" destId="{8D90DD9B-79F2-46F4-9CD2-5AEDCD75737E}" srcOrd="4" destOrd="0" presId="urn:microsoft.com/office/officeart/2005/8/layout/hierarchy2"/>
    <dgm:cxn modelId="{22786E8A-86D4-4D0E-B4F0-0251A71CCE1F}" type="presParOf" srcId="{8D90DD9B-79F2-46F4-9CD2-5AEDCD75737E}" destId="{A1C6A01C-F583-41B5-B537-280A6C737BC5}" srcOrd="0" destOrd="0" presId="urn:microsoft.com/office/officeart/2005/8/layout/hierarchy2"/>
    <dgm:cxn modelId="{268A542D-0E2A-4FF5-A423-544103047BF6}" type="presParOf" srcId="{847FD38F-31AC-49C2-A793-14AD0AAF01E3}" destId="{00278A17-0F94-4148-82FC-18E8F99A6841}" srcOrd="5" destOrd="0" presId="urn:microsoft.com/office/officeart/2005/8/layout/hierarchy2"/>
    <dgm:cxn modelId="{C60EC6EA-D3E6-4FCE-AE88-202F0F64958E}" type="presParOf" srcId="{00278A17-0F94-4148-82FC-18E8F99A6841}" destId="{5BDE5D21-7BDA-429E-8D08-E5AD915F15B7}" srcOrd="0" destOrd="0" presId="urn:microsoft.com/office/officeart/2005/8/layout/hierarchy2"/>
    <dgm:cxn modelId="{566D0AA7-589B-44AE-B1FD-EB6A9304393A}" type="presParOf" srcId="{00278A17-0F94-4148-82FC-18E8F99A6841}" destId="{C8B9B9B7-3C31-4DD6-BD7C-7297540724E5}" srcOrd="1" destOrd="0" presId="urn:microsoft.com/office/officeart/2005/8/layout/hierarchy2"/>
    <dgm:cxn modelId="{CAF658E9-89CB-43B8-AF9D-F1E5F17DA3E1}" type="presParOf" srcId="{847FD38F-31AC-49C2-A793-14AD0AAF01E3}" destId="{E9232402-C4C9-4DBC-BD40-21E907307335}" srcOrd="6" destOrd="0" presId="urn:microsoft.com/office/officeart/2005/8/layout/hierarchy2"/>
    <dgm:cxn modelId="{FBFC3102-B17C-4CE6-A8F4-4782100D1C02}" type="presParOf" srcId="{E9232402-C4C9-4DBC-BD40-21E907307335}" destId="{F6B8C26D-6747-4900-AAB5-9506430F91A8}" srcOrd="0" destOrd="0" presId="urn:microsoft.com/office/officeart/2005/8/layout/hierarchy2"/>
    <dgm:cxn modelId="{770E3A9C-A71E-44E2-9ABD-36437AC18686}" type="presParOf" srcId="{847FD38F-31AC-49C2-A793-14AD0AAF01E3}" destId="{22BF166D-80B9-43EE-A848-5E44091948AD}" srcOrd="7" destOrd="0" presId="urn:microsoft.com/office/officeart/2005/8/layout/hierarchy2"/>
    <dgm:cxn modelId="{9D0031A8-E79A-4FFA-9BF2-F1BB72762EE0}" type="presParOf" srcId="{22BF166D-80B9-43EE-A848-5E44091948AD}" destId="{FDB9E202-BCEA-48C1-9386-BED15B3E13ED}" srcOrd="0" destOrd="0" presId="urn:microsoft.com/office/officeart/2005/8/layout/hierarchy2"/>
    <dgm:cxn modelId="{3AFA3EB8-ABF8-4F7E-AB91-B2DDAD5BC207}" type="presParOf" srcId="{22BF166D-80B9-43EE-A848-5E44091948AD}" destId="{EA88C73C-CDF0-4155-87AD-4F0AD15E77A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2984A66-EB54-4CE3-8270-DDA08155FE5F}"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endParaRPr lang="tr-TR"/>
        </a:p>
      </dgm:t>
    </dgm:pt>
    <dgm:pt modelId="{A8B1F539-2A61-4B4F-9993-35DC59DA860F}">
      <dgm:prSet phldrT="[Metin]"/>
      <dgm:spPr/>
      <dgm:t>
        <a:bodyPr/>
        <a:lstStyle/>
        <a:p>
          <a:r>
            <a:rPr lang="tr-TR"/>
            <a:t>Borç İlişkisinin Kaynakları</a:t>
          </a:r>
        </a:p>
      </dgm:t>
    </dgm:pt>
    <dgm:pt modelId="{F62DEEBD-2C7F-42F5-ACA8-5158815FAEF2}" type="parTrans" cxnId="{30B5ADC0-DA01-4768-95AD-1106F02547A3}">
      <dgm:prSet/>
      <dgm:spPr/>
      <dgm:t>
        <a:bodyPr/>
        <a:lstStyle/>
        <a:p>
          <a:endParaRPr lang="tr-TR"/>
        </a:p>
      </dgm:t>
    </dgm:pt>
    <dgm:pt modelId="{1B38E2CC-2E11-4F78-8F6F-6276702F025F}" type="sibTrans" cxnId="{30B5ADC0-DA01-4768-95AD-1106F02547A3}">
      <dgm:prSet/>
      <dgm:spPr/>
      <dgm:t>
        <a:bodyPr/>
        <a:lstStyle/>
        <a:p>
          <a:endParaRPr lang="tr-TR"/>
        </a:p>
      </dgm:t>
    </dgm:pt>
    <dgm:pt modelId="{1192954D-B134-4443-BAF4-7B03FA7401DE}">
      <dgm:prSet phldrT="[Metin]"/>
      <dgm:spPr/>
      <dgm:t>
        <a:bodyPr/>
        <a:lstStyle/>
        <a:p>
          <a:r>
            <a:rPr lang="tr-TR"/>
            <a:t>Hukuki İşlemler ve Sözleşmeler</a:t>
          </a:r>
        </a:p>
      </dgm:t>
    </dgm:pt>
    <dgm:pt modelId="{DAA72BCF-049C-4F16-9A6D-0EFF47D6FA9B}" type="parTrans" cxnId="{98CF8D33-D130-4FE2-99F7-765E348450FA}">
      <dgm:prSet/>
      <dgm:spPr/>
      <dgm:t>
        <a:bodyPr/>
        <a:lstStyle/>
        <a:p>
          <a:endParaRPr lang="tr-TR"/>
        </a:p>
      </dgm:t>
    </dgm:pt>
    <dgm:pt modelId="{47596EDF-3BC9-4CAF-B536-100DE119E8BE}" type="sibTrans" cxnId="{98CF8D33-D130-4FE2-99F7-765E348450FA}">
      <dgm:prSet/>
      <dgm:spPr/>
      <dgm:t>
        <a:bodyPr/>
        <a:lstStyle/>
        <a:p>
          <a:endParaRPr lang="tr-TR"/>
        </a:p>
      </dgm:t>
    </dgm:pt>
    <dgm:pt modelId="{D4EEFFB0-9181-4303-9378-E1ABF8A9F073}">
      <dgm:prSet phldrT="[Metin]"/>
      <dgm:spPr/>
      <dgm:t>
        <a:bodyPr/>
        <a:lstStyle/>
        <a:p>
          <a:r>
            <a:rPr lang="tr-TR"/>
            <a:t>Haksız Fiiler</a:t>
          </a:r>
        </a:p>
      </dgm:t>
    </dgm:pt>
    <dgm:pt modelId="{85EF847F-D9A9-4C24-81A1-1A6B1F46FE6C}" type="parTrans" cxnId="{F1111404-03D3-4D3B-8C23-2A9F084C5AA7}">
      <dgm:prSet/>
      <dgm:spPr/>
      <dgm:t>
        <a:bodyPr/>
        <a:lstStyle/>
        <a:p>
          <a:endParaRPr lang="tr-TR"/>
        </a:p>
      </dgm:t>
    </dgm:pt>
    <dgm:pt modelId="{9B565DA2-8D3F-4A79-9F83-ECC1407802FD}" type="sibTrans" cxnId="{F1111404-03D3-4D3B-8C23-2A9F084C5AA7}">
      <dgm:prSet/>
      <dgm:spPr/>
      <dgm:t>
        <a:bodyPr/>
        <a:lstStyle/>
        <a:p>
          <a:endParaRPr lang="tr-TR"/>
        </a:p>
      </dgm:t>
    </dgm:pt>
    <dgm:pt modelId="{37B03677-78E2-441D-82F1-75B232C22EA6}">
      <dgm:prSet phldrT="[Metin]"/>
      <dgm:spPr/>
      <dgm:t>
        <a:bodyPr/>
        <a:lstStyle/>
        <a:p>
          <a:r>
            <a:rPr lang="tr-TR"/>
            <a:t>Sebepsiz Zenginleşme</a:t>
          </a:r>
        </a:p>
      </dgm:t>
    </dgm:pt>
    <dgm:pt modelId="{6C769D55-155E-4F8D-8FD2-EF6183F4FA9C}" type="parTrans" cxnId="{CA6C9E52-CC78-44FF-8ADC-A33BD2ED325A}">
      <dgm:prSet/>
      <dgm:spPr/>
      <dgm:t>
        <a:bodyPr/>
        <a:lstStyle/>
        <a:p>
          <a:endParaRPr lang="tr-TR"/>
        </a:p>
      </dgm:t>
    </dgm:pt>
    <dgm:pt modelId="{E09F9892-7DA5-4660-AD49-DAB6184BE331}" type="sibTrans" cxnId="{CA6C9E52-CC78-44FF-8ADC-A33BD2ED325A}">
      <dgm:prSet/>
      <dgm:spPr/>
      <dgm:t>
        <a:bodyPr/>
        <a:lstStyle/>
        <a:p>
          <a:endParaRPr lang="tr-TR"/>
        </a:p>
      </dgm:t>
    </dgm:pt>
    <dgm:pt modelId="{B434E5E1-CE2D-4ECD-AFF2-3B4C84B84417}" type="pres">
      <dgm:prSet presAssocID="{F2984A66-EB54-4CE3-8270-DDA08155FE5F}" presName="hierChild1" presStyleCnt="0">
        <dgm:presLayoutVars>
          <dgm:orgChart val="1"/>
          <dgm:chPref val="1"/>
          <dgm:dir/>
          <dgm:animOne val="branch"/>
          <dgm:animLvl val="lvl"/>
          <dgm:resizeHandles/>
        </dgm:presLayoutVars>
      </dgm:prSet>
      <dgm:spPr/>
    </dgm:pt>
    <dgm:pt modelId="{37434FC3-15CB-40AC-B7C3-B984DA8621E7}" type="pres">
      <dgm:prSet presAssocID="{A8B1F539-2A61-4B4F-9993-35DC59DA860F}" presName="hierRoot1" presStyleCnt="0">
        <dgm:presLayoutVars>
          <dgm:hierBranch val="init"/>
        </dgm:presLayoutVars>
      </dgm:prSet>
      <dgm:spPr/>
    </dgm:pt>
    <dgm:pt modelId="{CABBA5EE-AFAB-451D-91FE-1E1644B37F90}" type="pres">
      <dgm:prSet presAssocID="{A8B1F539-2A61-4B4F-9993-35DC59DA860F}" presName="rootComposite1" presStyleCnt="0"/>
      <dgm:spPr/>
    </dgm:pt>
    <dgm:pt modelId="{840B95D7-AC8E-4585-B755-AD2A134BF14E}" type="pres">
      <dgm:prSet presAssocID="{A8B1F539-2A61-4B4F-9993-35DC59DA860F}" presName="rootText1" presStyleLbl="node0" presStyleIdx="0" presStyleCnt="1">
        <dgm:presLayoutVars>
          <dgm:chPref val="3"/>
        </dgm:presLayoutVars>
      </dgm:prSet>
      <dgm:spPr/>
    </dgm:pt>
    <dgm:pt modelId="{55D63F1F-94EF-4947-81CC-8B8B78BE4E51}" type="pres">
      <dgm:prSet presAssocID="{A8B1F539-2A61-4B4F-9993-35DC59DA860F}" presName="rootConnector1" presStyleLbl="node1" presStyleIdx="0" presStyleCnt="0"/>
      <dgm:spPr/>
    </dgm:pt>
    <dgm:pt modelId="{5C145E40-B898-4F2D-A65E-D7F086DFFA0B}" type="pres">
      <dgm:prSet presAssocID="{A8B1F539-2A61-4B4F-9993-35DC59DA860F}" presName="hierChild2" presStyleCnt="0"/>
      <dgm:spPr/>
    </dgm:pt>
    <dgm:pt modelId="{006DFBAC-A19E-40EB-9C96-0561A34DB734}" type="pres">
      <dgm:prSet presAssocID="{DAA72BCF-049C-4F16-9A6D-0EFF47D6FA9B}" presName="Name37" presStyleLbl="parChTrans1D2" presStyleIdx="0" presStyleCnt="3"/>
      <dgm:spPr/>
    </dgm:pt>
    <dgm:pt modelId="{4D5B2D54-BC29-42FD-A1E0-C912508365BA}" type="pres">
      <dgm:prSet presAssocID="{1192954D-B134-4443-BAF4-7B03FA7401DE}" presName="hierRoot2" presStyleCnt="0">
        <dgm:presLayoutVars>
          <dgm:hierBranch val="init"/>
        </dgm:presLayoutVars>
      </dgm:prSet>
      <dgm:spPr/>
    </dgm:pt>
    <dgm:pt modelId="{99F9A585-90A3-499D-95E0-09D8DCD02E08}" type="pres">
      <dgm:prSet presAssocID="{1192954D-B134-4443-BAF4-7B03FA7401DE}" presName="rootComposite" presStyleCnt="0"/>
      <dgm:spPr/>
    </dgm:pt>
    <dgm:pt modelId="{264B282A-F574-4A59-94B6-C5E47F703CE4}" type="pres">
      <dgm:prSet presAssocID="{1192954D-B134-4443-BAF4-7B03FA7401DE}" presName="rootText" presStyleLbl="node2" presStyleIdx="0" presStyleCnt="3">
        <dgm:presLayoutVars>
          <dgm:chPref val="3"/>
        </dgm:presLayoutVars>
      </dgm:prSet>
      <dgm:spPr/>
    </dgm:pt>
    <dgm:pt modelId="{F0AA0AED-89E6-4DD5-9E38-8854C95356E0}" type="pres">
      <dgm:prSet presAssocID="{1192954D-B134-4443-BAF4-7B03FA7401DE}" presName="rootConnector" presStyleLbl="node2" presStyleIdx="0" presStyleCnt="3"/>
      <dgm:spPr/>
    </dgm:pt>
    <dgm:pt modelId="{40BDF585-31FE-49CD-B68A-ACE3ECC37FC6}" type="pres">
      <dgm:prSet presAssocID="{1192954D-B134-4443-BAF4-7B03FA7401DE}" presName="hierChild4" presStyleCnt="0"/>
      <dgm:spPr/>
    </dgm:pt>
    <dgm:pt modelId="{E9182A56-3AF0-4094-BF3F-0C0A21722546}" type="pres">
      <dgm:prSet presAssocID="{1192954D-B134-4443-BAF4-7B03FA7401DE}" presName="hierChild5" presStyleCnt="0"/>
      <dgm:spPr/>
    </dgm:pt>
    <dgm:pt modelId="{C211F135-CD8A-462F-9C3B-FAB590BD7F54}" type="pres">
      <dgm:prSet presAssocID="{85EF847F-D9A9-4C24-81A1-1A6B1F46FE6C}" presName="Name37" presStyleLbl="parChTrans1D2" presStyleIdx="1" presStyleCnt="3"/>
      <dgm:spPr/>
    </dgm:pt>
    <dgm:pt modelId="{3E8E35AD-4359-406D-915B-D42BA933FDE2}" type="pres">
      <dgm:prSet presAssocID="{D4EEFFB0-9181-4303-9378-E1ABF8A9F073}" presName="hierRoot2" presStyleCnt="0">
        <dgm:presLayoutVars>
          <dgm:hierBranch val="init"/>
        </dgm:presLayoutVars>
      </dgm:prSet>
      <dgm:spPr/>
    </dgm:pt>
    <dgm:pt modelId="{4B0C2130-A218-4248-BEE7-ACD0AEEC434A}" type="pres">
      <dgm:prSet presAssocID="{D4EEFFB0-9181-4303-9378-E1ABF8A9F073}" presName="rootComposite" presStyleCnt="0"/>
      <dgm:spPr/>
    </dgm:pt>
    <dgm:pt modelId="{7B9B23EC-378A-461C-923A-6A2BAB9721EE}" type="pres">
      <dgm:prSet presAssocID="{D4EEFFB0-9181-4303-9378-E1ABF8A9F073}" presName="rootText" presStyleLbl="node2" presStyleIdx="1" presStyleCnt="3">
        <dgm:presLayoutVars>
          <dgm:chPref val="3"/>
        </dgm:presLayoutVars>
      </dgm:prSet>
      <dgm:spPr/>
    </dgm:pt>
    <dgm:pt modelId="{1578414D-2DB8-418F-BFE3-BA3788860508}" type="pres">
      <dgm:prSet presAssocID="{D4EEFFB0-9181-4303-9378-E1ABF8A9F073}" presName="rootConnector" presStyleLbl="node2" presStyleIdx="1" presStyleCnt="3"/>
      <dgm:spPr/>
    </dgm:pt>
    <dgm:pt modelId="{4609FE14-5B71-4873-B3D1-07DFF24EE66B}" type="pres">
      <dgm:prSet presAssocID="{D4EEFFB0-9181-4303-9378-E1ABF8A9F073}" presName="hierChild4" presStyleCnt="0"/>
      <dgm:spPr/>
    </dgm:pt>
    <dgm:pt modelId="{6F295952-22F8-4DEC-AF87-B59FF4D76A29}" type="pres">
      <dgm:prSet presAssocID="{D4EEFFB0-9181-4303-9378-E1ABF8A9F073}" presName="hierChild5" presStyleCnt="0"/>
      <dgm:spPr/>
    </dgm:pt>
    <dgm:pt modelId="{B733A1B5-1E57-4F02-A0A2-425E16B74665}" type="pres">
      <dgm:prSet presAssocID="{6C769D55-155E-4F8D-8FD2-EF6183F4FA9C}" presName="Name37" presStyleLbl="parChTrans1D2" presStyleIdx="2" presStyleCnt="3"/>
      <dgm:spPr/>
    </dgm:pt>
    <dgm:pt modelId="{3D786601-EC96-43E5-B55E-6D42B0005898}" type="pres">
      <dgm:prSet presAssocID="{37B03677-78E2-441D-82F1-75B232C22EA6}" presName="hierRoot2" presStyleCnt="0">
        <dgm:presLayoutVars>
          <dgm:hierBranch val="init"/>
        </dgm:presLayoutVars>
      </dgm:prSet>
      <dgm:spPr/>
    </dgm:pt>
    <dgm:pt modelId="{D8C606A5-A32E-47CD-A8C0-BBC12CD5AC5A}" type="pres">
      <dgm:prSet presAssocID="{37B03677-78E2-441D-82F1-75B232C22EA6}" presName="rootComposite" presStyleCnt="0"/>
      <dgm:spPr/>
    </dgm:pt>
    <dgm:pt modelId="{ADED72FE-D535-4E55-AFEC-D76E60FBD09D}" type="pres">
      <dgm:prSet presAssocID="{37B03677-78E2-441D-82F1-75B232C22EA6}" presName="rootText" presStyleLbl="node2" presStyleIdx="2" presStyleCnt="3">
        <dgm:presLayoutVars>
          <dgm:chPref val="3"/>
        </dgm:presLayoutVars>
      </dgm:prSet>
      <dgm:spPr/>
    </dgm:pt>
    <dgm:pt modelId="{8EADFF0F-9A74-4748-BE76-26D7D5AA35F9}" type="pres">
      <dgm:prSet presAssocID="{37B03677-78E2-441D-82F1-75B232C22EA6}" presName="rootConnector" presStyleLbl="node2" presStyleIdx="2" presStyleCnt="3"/>
      <dgm:spPr/>
    </dgm:pt>
    <dgm:pt modelId="{72382EEA-E38A-4C1B-89FE-097341595D96}" type="pres">
      <dgm:prSet presAssocID="{37B03677-78E2-441D-82F1-75B232C22EA6}" presName="hierChild4" presStyleCnt="0"/>
      <dgm:spPr/>
    </dgm:pt>
    <dgm:pt modelId="{2DD0501F-B6A3-4725-AA37-71DE19A58848}" type="pres">
      <dgm:prSet presAssocID="{37B03677-78E2-441D-82F1-75B232C22EA6}" presName="hierChild5" presStyleCnt="0"/>
      <dgm:spPr/>
    </dgm:pt>
    <dgm:pt modelId="{C0143F88-D5C7-469A-BB06-158532F0C16A}" type="pres">
      <dgm:prSet presAssocID="{A8B1F539-2A61-4B4F-9993-35DC59DA860F}" presName="hierChild3" presStyleCnt="0"/>
      <dgm:spPr/>
    </dgm:pt>
  </dgm:ptLst>
  <dgm:cxnLst>
    <dgm:cxn modelId="{F1111404-03D3-4D3B-8C23-2A9F084C5AA7}" srcId="{A8B1F539-2A61-4B4F-9993-35DC59DA860F}" destId="{D4EEFFB0-9181-4303-9378-E1ABF8A9F073}" srcOrd="1" destOrd="0" parTransId="{85EF847F-D9A9-4C24-81A1-1A6B1F46FE6C}" sibTransId="{9B565DA2-8D3F-4A79-9F83-ECC1407802FD}"/>
    <dgm:cxn modelId="{B7739007-6C94-450E-9CD1-2AD1006DC3B6}" type="presOf" srcId="{D4EEFFB0-9181-4303-9378-E1ABF8A9F073}" destId="{1578414D-2DB8-418F-BFE3-BA3788860508}" srcOrd="1" destOrd="0" presId="urn:microsoft.com/office/officeart/2005/8/layout/orgChart1"/>
    <dgm:cxn modelId="{F9A2941F-7B5B-4B82-875E-9AA9CED54010}" type="presOf" srcId="{85EF847F-D9A9-4C24-81A1-1A6B1F46FE6C}" destId="{C211F135-CD8A-462F-9C3B-FAB590BD7F54}" srcOrd="0" destOrd="0" presId="urn:microsoft.com/office/officeart/2005/8/layout/orgChart1"/>
    <dgm:cxn modelId="{98CF8D33-D130-4FE2-99F7-765E348450FA}" srcId="{A8B1F539-2A61-4B4F-9993-35DC59DA860F}" destId="{1192954D-B134-4443-BAF4-7B03FA7401DE}" srcOrd="0" destOrd="0" parTransId="{DAA72BCF-049C-4F16-9A6D-0EFF47D6FA9B}" sibTransId="{47596EDF-3BC9-4CAF-B536-100DE119E8BE}"/>
    <dgm:cxn modelId="{EF16BE3D-1E8C-40E4-A13F-79D2F025EA6B}" type="presOf" srcId="{DAA72BCF-049C-4F16-9A6D-0EFF47D6FA9B}" destId="{006DFBAC-A19E-40EB-9C96-0561A34DB734}" srcOrd="0" destOrd="0" presId="urn:microsoft.com/office/officeart/2005/8/layout/orgChart1"/>
    <dgm:cxn modelId="{FB02BA4A-FEF5-4C2E-83DF-ADEFEFD3683C}" type="presOf" srcId="{6C769D55-155E-4F8D-8FD2-EF6183F4FA9C}" destId="{B733A1B5-1E57-4F02-A0A2-425E16B74665}" srcOrd="0" destOrd="0" presId="urn:microsoft.com/office/officeart/2005/8/layout/orgChart1"/>
    <dgm:cxn modelId="{26A48552-E78A-4986-945C-D77DBBC2C241}" type="presOf" srcId="{A8B1F539-2A61-4B4F-9993-35DC59DA860F}" destId="{840B95D7-AC8E-4585-B755-AD2A134BF14E}" srcOrd="0" destOrd="0" presId="urn:microsoft.com/office/officeart/2005/8/layout/orgChart1"/>
    <dgm:cxn modelId="{CA6C9E52-CC78-44FF-8ADC-A33BD2ED325A}" srcId="{A8B1F539-2A61-4B4F-9993-35DC59DA860F}" destId="{37B03677-78E2-441D-82F1-75B232C22EA6}" srcOrd="2" destOrd="0" parTransId="{6C769D55-155E-4F8D-8FD2-EF6183F4FA9C}" sibTransId="{E09F9892-7DA5-4660-AD49-DAB6184BE331}"/>
    <dgm:cxn modelId="{6FF3C178-ABC3-40F3-B820-C4E78F8A9D5D}" type="presOf" srcId="{F2984A66-EB54-4CE3-8270-DDA08155FE5F}" destId="{B434E5E1-CE2D-4ECD-AFF2-3B4C84B84417}" srcOrd="0" destOrd="0" presId="urn:microsoft.com/office/officeart/2005/8/layout/orgChart1"/>
    <dgm:cxn modelId="{5AA6C5A2-2BD8-4635-9712-79C86AE18520}" type="presOf" srcId="{D4EEFFB0-9181-4303-9378-E1ABF8A9F073}" destId="{7B9B23EC-378A-461C-923A-6A2BAB9721EE}" srcOrd="0" destOrd="0" presId="urn:microsoft.com/office/officeart/2005/8/layout/orgChart1"/>
    <dgm:cxn modelId="{30B5ADC0-DA01-4768-95AD-1106F02547A3}" srcId="{F2984A66-EB54-4CE3-8270-DDA08155FE5F}" destId="{A8B1F539-2A61-4B4F-9993-35DC59DA860F}" srcOrd="0" destOrd="0" parTransId="{F62DEEBD-2C7F-42F5-ACA8-5158815FAEF2}" sibTransId="{1B38E2CC-2E11-4F78-8F6F-6276702F025F}"/>
    <dgm:cxn modelId="{8510F0C0-D6B9-47D4-BA9D-832AF0ABDACD}" type="presOf" srcId="{1192954D-B134-4443-BAF4-7B03FA7401DE}" destId="{264B282A-F574-4A59-94B6-C5E47F703CE4}" srcOrd="0" destOrd="0" presId="urn:microsoft.com/office/officeart/2005/8/layout/orgChart1"/>
    <dgm:cxn modelId="{F217C9DB-04EC-470E-8F1E-CC42BCC05D50}" type="presOf" srcId="{37B03677-78E2-441D-82F1-75B232C22EA6}" destId="{8EADFF0F-9A74-4748-BE76-26D7D5AA35F9}" srcOrd="1" destOrd="0" presId="urn:microsoft.com/office/officeart/2005/8/layout/orgChart1"/>
    <dgm:cxn modelId="{7C1C13F0-252E-4EF1-A3D4-F5DBFB03A774}" type="presOf" srcId="{1192954D-B134-4443-BAF4-7B03FA7401DE}" destId="{F0AA0AED-89E6-4DD5-9E38-8854C95356E0}" srcOrd="1" destOrd="0" presId="urn:microsoft.com/office/officeart/2005/8/layout/orgChart1"/>
    <dgm:cxn modelId="{DDCCE4F3-790B-46B3-B3B3-2632DC5352A2}" type="presOf" srcId="{A8B1F539-2A61-4B4F-9993-35DC59DA860F}" destId="{55D63F1F-94EF-4947-81CC-8B8B78BE4E51}" srcOrd="1" destOrd="0" presId="urn:microsoft.com/office/officeart/2005/8/layout/orgChart1"/>
    <dgm:cxn modelId="{3DB4FCFD-34D9-444D-8AAC-D5D873314CDF}" type="presOf" srcId="{37B03677-78E2-441D-82F1-75B232C22EA6}" destId="{ADED72FE-D535-4E55-AFEC-D76E60FBD09D}" srcOrd="0" destOrd="0" presId="urn:microsoft.com/office/officeart/2005/8/layout/orgChart1"/>
    <dgm:cxn modelId="{FD47CBB1-D3BD-4C3C-9829-205A3B0F842F}" type="presParOf" srcId="{B434E5E1-CE2D-4ECD-AFF2-3B4C84B84417}" destId="{37434FC3-15CB-40AC-B7C3-B984DA8621E7}" srcOrd="0" destOrd="0" presId="urn:microsoft.com/office/officeart/2005/8/layout/orgChart1"/>
    <dgm:cxn modelId="{92F20BC8-D341-4E3B-AB57-643CFB287ADA}" type="presParOf" srcId="{37434FC3-15CB-40AC-B7C3-B984DA8621E7}" destId="{CABBA5EE-AFAB-451D-91FE-1E1644B37F90}" srcOrd="0" destOrd="0" presId="urn:microsoft.com/office/officeart/2005/8/layout/orgChart1"/>
    <dgm:cxn modelId="{E3E4B616-CA4D-4872-BB21-B7DE17A8209A}" type="presParOf" srcId="{CABBA5EE-AFAB-451D-91FE-1E1644B37F90}" destId="{840B95D7-AC8E-4585-B755-AD2A134BF14E}" srcOrd="0" destOrd="0" presId="urn:microsoft.com/office/officeart/2005/8/layout/orgChart1"/>
    <dgm:cxn modelId="{F2B0E9F8-64C0-454E-BB03-BB1CF9138471}" type="presParOf" srcId="{CABBA5EE-AFAB-451D-91FE-1E1644B37F90}" destId="{55D63F1F-94EF-4947-81CC-8B8B78BE4E51}" srcOrd="1" destOrd="0" presId="urn:microsoft.com/office/officeart/2005/8/layout/orgChart1"/>
    <dgm:cxn modelId="{D13E1C1E-61DC-4EE0-B01A-35E85C8B7EC4}" type="presParOf" srcId="{37434FC3-15CB-40AC-B7C3-B984DA8621E7}" destId="{5C145E40-B898-4F2D-A65E-D7F086DFFA0B}" srcOrd="1" destOrd="0" presId="urn:microsoft.com/office/officeart/2005/8/layout/orgChart1"/>
    <dgm:cxn modelId="{B6E4DE40-5F66-465B-BB5A-4F9BC9C8D286}" type="presParOf" srcId="{5C145E40-B898-4F2D-A65E-D7F086DFFA0B}" destId="{006DFBAC-A19E-40EB-9C96-0561A34DB734}" srcOrd="0" destOrd="0" presId="urn:microsoft.com/office/officeart/2005/8/layout/orgChart1"/>
    <dgm:cxn modelId="{2160DB4A-2CFA-41B0-AD4C-1FDD3364CBA8}" type="presParOf" srcId="{5C145E40-B898-4F2D-A65E-D7F086DFFA0B}" destId="{4D5B2D54-BC29-42FD-A1E0-C912508365BA}" srcOrd="1" destOrd="0" presId="urn:microsoft.com/office/officeart/2005/8/layout/orgChart1"/>
    <dgm:cxn modelId="{040B93ED-FFA6-4957-B5C0-035C9B99217F}" type="presParOf" srcId="{4D5B2D54-BC29-42FD-A1E0-C912508365BA}" destId="{99F9A585-90A3-499D-95E0-09D8DCD02E08}" srcOrd="0" destOrd="0" presId="urn:microsoft.com/office/officeart/2005/8/layout/orgChart1"/>
    <dgm:cxn modelId="{9D61854B-5872-4EA8-BA9C-127D2ED85E59}" type="presParOf" srcId="{99F9A585-90A3-499D-95E0-09D8DCD02E08}" destId="{264B282A-F574-4A59-94B6-C5E47F703CE4}" srcOrd="0" destOrd="0" presId="urn:microsoft.com/office/officeart/2005/8/layout/orgChart1"/>
    <dgm:cxn modelId="{C0B40607-0308-4F3F-AA1B-5A74379CD33A}" type="presParOf" srcId="{99F9A585-90A3-499D-95E0-09D8DCD02E08}" destId="{F0AA0AED-89E6-4DD5-9E38-8854C95356E0}" srcOrd="1" destOrd="0" presId="urn:microsoft.com/office/officeart/2005/8/layout/orgChart1"/>
    <dgm:cxn modelId="{AF42E43B-7AD6-4C05-A6D9-79685DB2A0CF}" type="presParOf" srcId="{4D5B2D54-BC29-42FD-A1E0-C912508365BA}" destId="{40BDF585-31FE-49CD-B68A-ACE3ECC37FC6}" srcOrd="1" destOrd="0" presId="urn:microsoft.com/office/officeart/2005/8/layout/orgChart1"/>
    <dgm:cxn modelId="{A9E2AD5D-C54F-40F6-AA49-80E8B95FFA27}" type="presParOf" srcId="{4D5B2D54-BC29-42FD-A1E0-C912508365BA}" destId="{E9182A56-3AF0-4094-BF3F-0C0A21722546}" srcOrd="2" destOrd="0" presId="urn:microsoft.com/office/officeart/2005/8/layout/orgChart1"/>
    <dgm:cxn modelId="{590AD572-8928-4E7E-A251-5FB22F58EF10}" type="presParOf" srcId="{5C145E40-B898-4F2D-A65E-D7F086DFFA0B}" destId="{C211F135-CD8A-462F-9C3B-FAB590BD7F54}" srcOrd="2" destOrd="0" presId="urn:microsoft.com/office/officeart/2005/8/layout/orgChart1"/>
    <dgm:cxn modelId="{0B303784-38D3-480F-814B-FF01B476342C}" type="presParOf" srcId="{5C145E40-B898-4F2D-A65E-D7F086DFFA0B}" destId="{3E8E35AD-4359-406D-915B-D42BA933FDE2}" srcOrd="3" destOrd="0" presId="urn:microsoft.com/office/officeart/2005/8/layout/orgChart1"/>
    <dgm:cxn modelId="{A1A4C198-25E2-4FB4-B8C9-0A0FE27BA677}" type="presParOf" srcId="{3E8E35AD-4359-406D-915B-D42BA933FDE2}" destId="{4B0C2130-A218-4248-BEE7-ACD0AEEC434A}" srcOrd="0" destOrd="0" presId="urn:microsoft.com/office/officeart/2005/8/layout/orgChart1"/>
    <dgm:cxn modelId="{11EBE2A5-E7D4-485E-9B02-E068416B34F4}" type="presParOf" srcId="{4B0C2130-A218-4248-BEE7-ACD0AEEC434A}" destId="{7B9B23EC-378A-461C-923A-6A2BAB9721EE}" srcOrd="0" destOrd="0" presId="urn:microsoft.com/office/officeart/2005/8/layout/orgChart1"/>
    <dgm:cxn modelId="{023352BE-C7D1-4591-B09B-52A09BBEB0D9}" type="presParOf" srcId="{4B0C2130-A218-4248-BEE7-ACD0AEEC434A}" destId="{1578414D-2DB8-418F-BFE3-BA3788860508}" srcOrd="1" destOrd="0" presId="urn:microsoft.com/office/officeart/2005/8/layout/orgChart1"/>
    <dgm:cxn modelId="{B2A84442-D5C1-492C-B1BA-DA264122391E}" type="presParOf" srcId="{3E8E35AD-4359-406D-915B-D42BA933FDE2}" destId="{4609FE14-5B71-4873-B3D1-07DFF24EE66B}" srcOrd="1" destOrd="0" presId="urn:microsoft.com/office/officeart/2005/8/layout/orgChart1"/>
    <dgm:cxn modelId="{E5617138-824B-4C23-8802-40CAB8D18E0D}" type="presParOf" srcId="{3E8E35AD-4359-406D-915B-D42BA933FDE2}" destId="{6F295952-22F8-4DEC-AF87-B59FF4D76A29}" srcOrd="2" destOrd="0" presId="urn:microsoft.com/office/officeart/2005/8/layout/orgChart1"/>
    <dgm:cxn modelId="{96C47848-BAAC-4314-956D-4C29116670FE}" type="presParOf" srcId="{5C145E40-B898-4F2D-A65E-D7F086DFFA0B}" destId="{B733A1B5-1E57-4F02-A0A2-425E16B74665}" srcOrd="4" destOrd="0" presId="urn:microsoft.com/office/officeart/2005/8/layout/orgChart1"/>
    <dgm:cxn modelId="{07CE2BA2-561D-4E4C-BC16-747C78058530}" type="presParOf" srcId="{5C145E40-B898-4F2D-A65E-D7F086DFFA0B}" destId="{3D786601-EC96-43E5-B55E-6D42B0005898}" srcOrd="5" destOrd="0" presId="urn:microsoft.com/office/officeart/2005/8/layout/orgChart1"/>
    <dgm:cxn modelId="{1658FD1A-BEF2-4996-9DE0-4F972FA53BFD}" type="presParOf" srcId="{3D786601-EC96-43E5-B55E-6D42B0005898}" destId="{D8C606A5-A32E-47CD-A8C0-BBC12CD5AC5A}" srcOrd="0" destOrd="0" presId="urn:microsoft.com/office/officeart/2005/8/layout/orgChart1"/>
    <dgm:cxn modelId="{48936DFE-3DA7-41E5-BAE3-21951957D7CC}" type="presParOf" srcId="{D8C606A5-A32E-47CD-A8C0-BBC12CD5AC5A}" destId="{ADED72FE-D535-4E55-AFEC-D76E60FBD09D}" srcOrd="0" destOrd="0" presId="urn:microsoft.com/office/officeart/2005/8/layout/orgChart1"/>
    <dgm:cxn modelId="{456AC39A-A593-49C5-9E9E-B616D55E5B94}" type="presParOf" srcId="{D8C606A5-A32E-47CD-A8C0-BBC12CD5AC5A}" destId="{8EADFF0F-9A74-4748-BE76-26D7D5AA35F9}" srcOrd="1" destOrd="0" presId="urn:microsoft.com/office/officeart/2005/8/layout/orgChart1"/>
    <dgm:cxn modelId="{D9A69AF9-01BC-4F0D-BF67-6BD8CE2A4075}" type="presParOf" srcId="{3D786601-EC96-43E5-B55E-6D42B0005898}" destId="{72382EEA-E38A-4C1B-89FE-097341595D96}" srcOrd="1" destOrd="0" presId="urn:microsoft.com/office/officeart/2005/8/layout/orgChart1"/>
    <dgm:cxn modelId="{F1F5945E-7DEA-4D9E-89FF-54D7F0CB6345}" type="presParOf" srcId="{3D786601-EC96-43E5-B55E-6D42B0005898}" destId="{2DD0501F-B6A3-4725-AA37-71DE19A58848}" srcOrd="2" destOrd="0" presId="urn:microsoft.com/office/officeart/2005/8/layout/orgChart1"/>
    <dgm:cxn modelId="{8EA9EA23-A5FA-4E27-8539-61EC30914A8E}" type="presParOf" srcId="{37434FC3-15CB-40AC-B7C3-B984DA8621E7}" destId="{C0143F88-D5C7-469A-BB06-158532F0C16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932FF7-E4C7-40A7-87A0-F668E95A708D}">
      <dsp:nvSpPr>
        <dsp:cNvPr id="0" name=""/>
        <dsp:cNvSpPr/>
      </dsp:nvSpPr>
      <dsp:spPr>
        <a:xfrm>
          <a:off x="2545910" y="3249964"/>
          <a:ext cx="386820" cy="2211244"/>
        </a:xfrm>
        <a:custGeom>
          <a:avLst/>
          <a:gdLst/>
          <a:ahLst/>
          <a:cxnLst/>
          <a:rect l="0" t="0" r="0" b="0"/>
          <a:pathLst>
            <a:path>
              <a:moveTo>
                <a:pt x="0" y="0"/>
              </a:moveTo>
              <a:lnTo>
                <a:pt x="217270" y="0"/>
              </a:lnTo>
              <a:lnTo>
                <a:pt x="217270" y="2484040"/>
              </a:lnTo>
              <a:lnTo>
                <a:pt x="434541" y="2484040"/>
              </a:lnTo>
            </a:path>
          </a:pathLst>
        </a:custGeom>
        <a:noFill/>
        <a:ln w="12700" cap="flat" cmpd="sng" algn="ctr">
          <a:solidFill>
            <a:srgbClr val="70AD4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2683200" y="4299465"/>
        <a:ext cx="0" cy="0"/>
      </dsp:txXfrm>
    </dsp:sp>
    <dsp:sp modelId="{118EE949-41F8-436F-8487-9D4FA4B59886}">
      <dsp:nvSpPr>
        <dsp:cNvPr id="0" name=""/>
        <dsp:cNvSpPr/>
      </dsp:nvSpPr>
      <dsp:spPr>
        <a:xfrm>
          <a:off x="2545910" y="3249964"/>
          <a:ext cx="386820" cy="1474162"/>
        </a:xfrm>
        <a:custGeom>
          <a:avLst/>
          <a:gdLst/>
          <a:ahLst/>
          <a:cxnLst/>
          <a:rect l="0" t="0" r="0" b="0"/>
          <a:pathLst>
            <a:path>
              <a:moveTo>
                <a:pt x="0" y="0"/>
              </a:moveTo>
              <a:lnTo>
                <a:pt x="217270" y="0"/>
              </a:lnTo>
              <a:lnTo>
                <a:pt x="217270" y="1656027"/>
              </a:lnTo>
              <a:lnTo>
                <a:pt x="434541" y="1656027"/>
              </a:lnTo>
            </a:path>
          </a:pathLst>
        </a:custGeom>
        <a:noFill/>
        <a:ln w="12700" cap="flat" cmpd="sng" algn="ctr">
          <a:solidFill>
            <a:srgbClr val="70AD4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2701218" y="3948944"/>
        <a:ext cx="0" cy="0"/>
      </dsp:txXfrm>
    </dsp:sp>
    <dsp:sp modelId="{87618CE2-55E7-4AA6-AC94-317A47B71BD9}">
      <dsp:nvSpPr>
        <dsp:cNvPr id="0" name=""/>
        <dsp:cNvSpPr/>
      </dsp:nvSpPr>
      <dsp:spPr>
        <a:xfrm>
          <a:off x="2545910" y="3249964"/>
          <a:ext cx="386820" cy="737081"/>
        </a:xfrm>
        <a:custGeom>
          <a:avLst/>
          <a:gdLst/>
          <a:ahLst/>
          <a:cxnLst/>
          <a:rect l="0" t="0" r="0" b="0"/>
          <a:pathLst>
            <a:path>
              <a:moveTo>
                <a:pt x="0" y="0"/>
              </a:moveTo>
              <a:lnTo>
                <a:pt x="217270" y="0"/>
              </a:lnTo>
              <a:lnTo>
                <a:pt x="217270" y="828013"/>
              </a:lnTo>
              <a:lnTo>
                <a:pt x="434541" y="828013"/>
              </a:lnTo>
            </a:path>
          </a:pathLst>
        </a:custGeom>
        <a:noFill/>
        <a:ln w="12700" cap="flat" cmpd="sng" algn="ctr">
          <a:solidFill>
            <a:srgbClr val="70AD4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2718510" y="3597694"/>
        <a:ext cx="0" cy="0"/>
      </dsp:txXfrm>
    </dsp:sp>
    <dsp:sp modelId="{A7FFCDB4-803C-417D-946D-0507A2725873}">
      <dsp:nvSpPr>
        <dsp:cNvPr id="0" name=""/>
        <dsp:cNvSpPr/>
      </dsp:nvSpPr>
      <dsp:spPr>
        <a:xfrm>
          <a:off x="2545910" y="3204244"/>
          <a:ext cx="386820" cy="91440"/>
        </a:xfrm>
        <a:custGeom>
          <a:avLst/>
          <a:gdLst/>
          <a:ahLst/>
          <a:cxnLst/>
          <a:rect l="0" t="0" r="0" b="0"/>
          <a:pathLst>
            <a:path>
              <a:moveTo>
                <a:pt x="0" y="45720"/>
              </a:moveTo>
              <a:lnTo>
                <a:pt x="434541" y="45720"/>
              </a:lnTo>
            </a:path>
          </a:pathLst>
        </a:custGeom>
        <a:noFill/>
        <a:ln w="12700" cap="flat" cmpd="sng" algn="ctr">
          <a:solidFill>
            <a:srgbClr val="70AD4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2729650" y="3240293"/>
        <a:ext cx="0" cy="0"/>
      </dsp:txXfrm>
    </dsp:sp>
    <dsp:sp modelId="{A51C3439-FCD6-45C6-8BCA-AA5542C65DF7}">
      <dsp:nvSpPr>
        <dsp:cNvPr id="0" name=""/>
        <dsp:cNvSpPr/>
      </dsp:nvSpPr>
      <dsp:spPr>
        <a:xfrm>
          <a:off x="2545910" y="2512882"/>
          <a:ext cx="386820" cy="737081"/>
        </a:xfrm>
        <a:custGeom>
          <a:avLst/>
          <a:gdLst/>
          <a:ahLst/>
          <a:cxnLst/>
          <a:rect l="0" t="0" r="0" b="0"/>
          <a:pathLst>
            <a:path>
              <a:moveTo>
                <a:pt x="0" y="828013"/>
              </a:moveTo>
              <a:lnTo>
                <a:pt x="217270" y="828013"/>
              </a:lnTo>
              <a:lnTo>
                <a:pt x="217270" y="0"/>
              </a:lnTo>
              <a:lnTo>
                <a:pt x="434541" y="0"/>
              </a:lnTo>
            </a:path>
          </a:pathLst>
        </a:custGeom>
        <a:noFill/>
        <a:ln w="12700" cap="flat" cmpd="sng" algn="ctr">
          <a:solidFill>
            <a:srgbClr val="70AD4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2718510" y="2860613"/>
        <a:ext cx="0" cy="0"/>
      </dsp:txXfrm>
    </dsp:sp>
    <dsp:sp modelId="{1C630C65-813E-422B-BDA0-EEFE1C6E1147}">
      <dsp:nvSpPr>
        <dsp:cNvPr id="0" name=""/>
        <dsp:cNvSpPr/>
      </dsp:nvSpPr>
      <dsp:spPr>
        <a:xfrm>
          <a:off x="2545910" y="1775801"/>
          <a:ext cx="386820" cy="1474162"/>
        </a:xfrm>
        <a:custGeom>
          <a:avLst/>
          <a:gdLst/>
          <a:ahLst/>
          <a:cxnLst/>
          <a:rect l="0" t="0" r="0" b="0"/>
          <a:pathLst>
            <a:path>
              <a:moveTo>
                <a:pt x="0" y="1656027"/>
              </a:moveTo>
              <a:lnTo>
                <a:pt x="217270" y="1656027"/>
              </a:lnTo>
              <a:lnTo>
                <a:pt x="217270" y="0"/>
              </a:lnTo>
              <a:lnTo>
                <a:pt x="434541" y="0"/>
              </a:lnTo>
            </a:path>
          </a:pathLst>
        </a:custGeom>
        <a:noFill/>
        <a:ln w="12700" cap="flat" cmpd="sng" algn="ctr">
          <a:solidFill>
            <a:srgbClr val="70AD4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2701218" y="2474781"/>
        <a:ext cx="0" cy="0"/>
      </dsp:txXfrm>
    </dsp:sp>
    <dsp:sp modelId="{BDDFD363-FE1E-4F6C-AE14-60A47EB78049}">
      <dsp:nvSpPr>
        <dsp:cNvPr id="0" name=""/>
        <dsp:cNvSpPr/>
      </dsp:nvSpPr>
      <dsp:spPr>
        <a:xfrm>
          <a:off x="4866832" y="1038719"/>
          <a:ext cx="386820" cy="737081"/>
        </a:xfrm>
        <a:custGeom>
          <a:avLst/>
          <a:gdLst/>
          <a:ahLst/>
          <a:cxnLst/>
          <a:rect l="0" t="0" r="0" b="0"/>
          <a:pathLst>
            <a:path>
              <a:moveTo>
                <a:pt x="0" y="0"/>
              </a:moveTo>
              <a:lnTo>
                <a:pt x="217270" y="0"/>
              </a:lnTo>
              <a:lnTo>
                <a:pt x="217270" y="828013"/>
              </a:lnTo>
              <a:lnTo>
                <a:pt x="434541" y="828013"/>
              </a:lnTo>
            </a:path>
          </a:pathLst>
        </a:custGeom>
        <a:no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5039432" y="1386450"/>
        <a:ext cx="0" cy="0"/>
      </dsp:txXfrm>
    </dsp:sp>
    <dsp:sp modelId="{94557D22-4734-45BF-9C38-B116D31FF98B}">
      <dsp:nvSpPr>
        <dsp:cNvPr id="0" name=""/>
        <dsp:cNvSpPr/>
      </dsp:nvSpPr>
      <dsp:spPr>
        <a:xfrm>
          <a:off x="4866832" y="992999"/>
          <a:ext cx="386820" cy="91440"/>
        </a:xfrm>
        <a:custGeom>
          <a:avLst/>
          <a:gdLst/>
          <a:ahLst/>
          <a:cxnLst/>
          <a:rect l="0" t="0" r="0" b="0"/>
          <a:pathLst>
            <a:path>
              <a:moveTo>
                <a:pt x="0" y="45720"/>
              </a:moveTo>
              <a:lnTo>
                <a:pt x="434541" y="45720"/>
              </a:lnTo>
            </a:path>
          </a:pathLst>
        </a:custGeom>
        <a:no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5050572" y="1029049"/>
        <a:ext cx="0" cy="0"/>
      </dsp:txXfrm>
    </dsp:sp>
    <dsp:sp modelId="{4F7D3D48-6171-490B-8CB4-C29EFC09B43D}">
      <dsp:nvSpPr>
        <dsp:cNvPr id="0" name=""/>
        <dsp:cNvSpPr/>
      </dsp:nvSpPr>
      <dsp:spPr>
        <a:xfrm>
          <a:off x="4866832" y="301638"/>
          <a:ext cx="386820" cy="737081"/>
        </a:xfrm>
        <a:custGeom>
          <a:avLst/>
          <a:gdLst/>
          <a:ahLst/>
          <a:cxnLst/>
          <a:rect l="0" t="0" r="0" b="0"/>
          <a:pathLst>
            <a:path>
              <a:moveTo>
                <a:pt x="0" y="828013"/>
              </a:moveTo>
              <a:lnTo>
                <a:pt x="217270" y="828013"/>
              </a:lnTo>
              <a:lnTo>
                <a:pt x="217270" y="0"/>
              </a:lnTo>
              <a:lnTo>
                <a:pt x="434541" y="0"/>
              </a:lnTo>
            </a:path>
          </a:pathLst>
        </a:custGeom>
        <a:noFill/>
        <a:ln w="12700" cap="flat" cmpd="sng" algn="ctr">
          <a:solidFill>
            <a:srgbClr val="4472C4">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5039432" y="649368"/>
        <a:ext cx="0" cy="0"/>
      </dsp:txXfrm>
    </dsp:sp>
    <dsp:sp modelId="{13DAACB4-2F98-4CAC-A95D-6C05E18AF5A0}">
      <dsp:nvSpPr>
        <dsp:cNvPr id="0" name=""/>
        <dsp:cNvSpPr/>
      </dsp:nvSpPr>
      <dsp:spPr>
        <a:xfrm>
          <a:off x="2545910" y="1038719"/>
          <a:ext cx="386820" cy="2211244"/>
        </a:xfrm>
        <a:custGeom>
          <a:avLst/>
          <a:gdLst/>
          <a:ahLst/>
          <a:cxnLst/>
          <a:rect l="0" t="0" r="0" b="0"/>
          <a:pathLst>
            <a:path>
              <a:moveTo>
                <a:pt x="0" y="2484040"/>
              </a:moveTo>
              <a:lnTo>
                <a:pt x="217270" y="2484040"/>
              </a:lnTo>
              <a:lnTo>
                <a:pt x="217270" y="0"/>
              </a:lnTo>
              <a:lnTo>
                <a:pt x="434541" y="0"/>
              </a:lnTo>
            </a:path>
          </a:pathLst>
        </a:custGeom>
        <a:noFill/>
        <a:ln w="12700" cap="flat" cmpd="sng" algn="ctr">
          <a:solidFill>
            <a:srgbClr val="70AD4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00100">
            <a:lnSpc>
              <a:spcPct val="90000"/>
            </a:lnSpc>
            <a:spcBef>
              <a:spcPct val="0"/>
            </a:spcBef>
            <a:spcAft>
              <a:spcPct val="35000"/>
            </a:spcAft>
            <a:buNone/>
          </a:pPr>
          <a:endParaRPr lang="tr-TR" sz="1800" kern="1200">
            <a:solidFill>
              <a:sysClr val="windowText" lastClr="000000">
                <a:hueOff val="0"/>
                <a:satOff val="0"/>
                <a:lumOff val="0"/>
                <a:alphaOff val="0"/>
              </a:sysClr>
            </a:solidFill>
            <a:latin typeface="Calibri" panose="020F0502020204030204"/>
            <a:ea typeface="+mn-ea"/>
            <a:cs typeface="+mn-cs"/>
          </a:endParaRPr>
        </a:p>
      </dsp:txBody>
      <dsp:txXfrm>
        <a:off x="2683200" y="2088221"/>
        <a:ext cx="0" cy="0"/>
      </dsp:txXfrm>
    </dsp:sp>
    <dsp:sp modelId="{FA82968F-A568-4AF3-B4F6-363123E4A701}">
      <dsp:nvSpPr>
        <dsp:cNvPr id="0" name=""/>
        <dsp:cNvSpPr/>
      </dsp:nvSpPr>
      <dsp:spPr>
        <a:xfrm rot="16200000">
          <a:off x="699327" y="2955131"/>
          <a:ext cx="3103500" cy="589665"/>
        </a:xfrm>
        <a:prstGeom prst="rect">
          <a:avLst/>
        </a:prstGeom>
        <a:gradFill rotWithShape="0">
          <a:gsLst>
            <a:gs pos="0">
              <a:srgbClr val="FFC000">
                <a:hueOff val="0"/>
                <a:satOff val="0"/>
                <a:lumOff val="0"/>
                <a:alphaOff val="0"/>
                <a:lumMod val="110000"/>
                <a:satMod val="105000"/>
                <a:tint val="67000"/>
              </a:srgbClr>
            </a:gs>
            <a:gs pos="50000">
              <a:srgbClr val="FFC000">
                <a:hueOff val="0"/>
                <a:satOff val="0"/>
                <a:lumOff val="0"/>
                <a:alphaOff val="0"/>
                <a:lumMod val="105000"/>
                <a:satMod val="103000"/>
                <a:tint val="73000"/>
              </a:srgbClr>
            </a:gs>
            <a:gs pos="100000">
              <a:srgbClr val="FFC000">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Borçlar Hukukuna Hakim Olan İlkeler</a:t>
          </a:r>
        </a:p>
      </dsp:txBody>
      <dsp:txXfrm>
        <a:off x="699327" y="2955131"/>
        <a:ext cx="3103500" cy="589665"/>
      </dsp:txXfrm>
    </dsp:sp>
    <dsp:sp modelId="{5CB35C6E-DD71-4D09-9218-EE6D1084219B}">
      <dsp:nvSpPr>
        <dsp:cNvPr id="0" name=""/>
        <dsp:cNvSpPr/>
      </dsp:nvSpPr>
      <dsp:spPr>
        <a:xfrm>
          <a:off x="2932730" y="743887"/>
          <a:ext cx="1934101" cy="589665"/>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İrade Özerkliği İlkesi</a:t>
          </a:r>
        </a:p>
      </dsp:txBody>
      <dsp:txXfrm>
        <a:off x="2932730" y="743887"/>
        <a:ext cx="1934101" cy="589665"/>
      </dsp:txXfrm>
    </dsp:sp>
    <dsp:sp modelId="{F577A5DE-2DC6-4221-B4D9-7599993F012F}">
      <dsp:nvSpPr>
        <dsp:cNvPr id="0" name=""/>
        <dsp:cNvSpPr/>
      </dsp:nvSpPr>
      <dsp:spPr>
        <a:xfrm>
          <a:off x="5253652" y="6805"/>
          <a:ext cx="1934101" cy="589665"/>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Sözleşme Özgürlüğü İlkesi</a:t>
          </a:r>
        </a:p>
      </dsp:txBody>
      <dsp:txXfrm>
        <a:off x="5253652" y="6805"/>
        <a:ext cx="1934101" cy="589665"/>
      </dsp:txXfrm>
    </dsp:sp>
    <dsp:sp modelId="{22F788C0-D436-4BEB-AB66-521D5AC8DDE2}">
      <dsp:nvSpPr>
        <dsp:cNvPr id="0" name=""/>
        <dsp:cNvSpPr/>
      </dsp:nvSpPr>
      <dsp:spPr>
        <a:xfrm>
          <a:off x="5253652" y="743887"/>
          <a:ext cx="1934101" cy="589665"/>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Eşitlik İlkesi</a:t>
          </a:r>
        </a:p>
      </dsp:txBody>
      <dsp:txXfrm>
        <a:off x="5253652" y="743887"/>
        <a:ext cx="1934101" cy="589665"/>
      </dsp:txXfrm>
    </dsp:sp>
    <dsp:sp modelId="{FFF8BB3E-A4AD-49DF-BB60-FDD3199F362C}">
      <dsp:nvSpPr>
        <dsp:cNvPr id="0" name=""/>
        <dsp:cNvSpPr/>
      </dsp:nvSpPr>
      <dsp:spPr>
        <a:xfrm>
          <a:off x="5253652" y="1480968"/>
          <a:ext cx="1934101" cy="589665"/>
        </a:xfrm>
        <a:prstGeom prst="rect">
          <a:avLst/>
        </a:prstGeom>
        <a:gradFill rotWithShape="0">
          <a:gsLst>
            <a:gs pos="0">
              <a:srgbClr val="4472C4">
                <a:hueOff val="0"/>
                <a:satOff val="0"/>
                <a:lumOff val="0"/>
                <a:alphaOff val="0"/>
                <a:lumMod val="110000"/>
                <a:satMod val="105000"/>
                <a:tint val="67000"/>
              </a:srgbClr>
            </a:gs>
            <a:gs pos="50000">
              <a:srgbClr val="4472C4">
                <a:hueOff val="0"/>
                <a:satOff val="0"/>
                <a:lumOff val="0"/>
                <a:alphaOff val="0"/>
                <a:lumMod val="105000"/>
                <a:satMod val="103000"/>
                <a:tint val="73000"/>
              </a:srgbClr>
            </a:gs>
            <a:gs pos="100000">
              <a:srgbClr val="4472C4">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Şekil Özgürlüğü İlkesi</a:t>
          </a:r>
        </a:p>
      </dsp:txBody>
      <dsp:txXfrm>
        <a:off x="5253652" y="1480968"/>
        <a:ext cx="1934101" cy="589665"/>
      </dsp:txXfrm>
    </dsp:sp>
    <dsp:sp modelId="{8ACFC2BA-7015-4A7C-B1D3-2C6D2B4EA631}">
      <dsp:nvSpPr>
        <dsp:cNvPr id="0" name=""/>
        <dsp:cNvSpPr/>
      </dsp:nvSpPr>
      <dsp:spPr>
        <a:xfrm>
          <a:off x="2932730" y="1480968"/>
          <a:ext cx="1934101" cy="589665"/>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Nipîlik İlkesi</a:t>
          </a:r>
        </a:p>
      </dsp:txBody>
      <dsp:txXfrm>
        <a:off x="2932730" y="1480968"/>
        <a:ext cx="1934101" cy="589665"/>
      </dsp:txXfrm>
    </dsp:sp>
    <dsp:sp modelId="{3A6CA2BD-DEAF-4896-A6BF-CBEC0C7584E6}">
      <dsp:nvSpPr>
        <dsp:cNvPr id="0" name=""/>
        <dsp:cNvSpPr/>
      </dsp:nvSpPr>
      <dsp:spPr>
        <a:xfrm>
          <a:off x="2932730" y="2218050"/>
          <a:ext cx="1934101" cy="589665"/>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Dürüstlük İlkesi</a:t>
          </a:r>
        </a:p>
      </dsp:txBody>
      <dsp:txXfrm>
        <a:off x="2932730" y="2218050"/>
        <a:ext cx="1934101" cy="589665"/>
      </dsp:txXfrm>
    </dsp:sp>
    <dsp:sp modelId="{9420BC1E-79F5-43EF-A73F-92448F7036AD}">
      <dsp:nvSpPr>
        <dsp:cNvPr id="0" name=""/>
        <dsp:cNvSpPr/>
      </dsp:nvSpPr>
      <dsp:spPr>
        <a:xfrm>
          <a:off x="2932730" y="2955131"/>
          <a:ext cx="1934101" cy="589665"/>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Kusurlu Sorumluluk İlkesi</a:t>
          </a:r>
        </a:p>
      </dsp:txBody>
      <dsp:txXfrm>
        <a:off x="2932730" y="2955131"/>
        <a:ext cx="1934101" cy="589665"/>
      </dsp:txXfrm>
    </dsp:sp>
    <dsp:sp modelId="{53E0AF5B-DF8B-4CE2-94FA-CFA81C1DA46B}">
      <dsp:nvSpPr>
        <dsp:cNvPr id="0" name=""/>
        <dsp:cNvSpPr/>
      </dsp:nvSpPr>
      <dsp:spPr>
        <a:xfrm>
          <a:off x="2932730" y="3692213"/>
          <a:ext cx="1934101" cy="589665"/>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Üçüncü Kişi Aleyhine Borç Kurulamaması İlkesi</a:t>
          </a:r>
        </a:p>
      </dsp:txBody>
      <dsp:txXfrm>
        <a:off x="2932730" y="3692213"/>
        <a:ext cx="1934101" cy="589665"/>
      </dsp:txXfrm>
    </dsp:sp>
    <dsp:sp modelId="{3D162F22-8CC3-4817-9666-CE84CEF9A6E9}">
      <dsp:nvSpPr>
        <dsp:cNvPr id="0" name=""/>
        <dsp:cNvSpPr/>
      </dsp:nvSpPr>
      <dsp:spPr>
        <a:xfrm>
          <a:off x="2932730" y="4429294"/>
          <a:ext cx="1934101" cy="589665"/>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Sözleşmelerde Karşılıklılık İlkesi</a:t>
          </a:r>
        </a:p>
      </dsp:txBody>
      <dsp:txXfrm>
        <a:off x="2932730" y="4429294"/>
        <a:ext cx="1934101" cy="589665"/>
      </dsp:txXfrm>
    </dsp:sp>
    <dsp:sp modelId="{DCE56646-D281-4C25-8D3F-740CAF0AF357}">
      <dsp:nvSpPr>
        <dsp:cNvPr id="0" name=""/>
        <dsp:cNvSpPr/>
      </dsp:nvSpPr>
      <dsp:spPr>
        <a:xfrm>
          <a:off x="2932730" y="5166376"/>
          <a:ext cx="1934101" cy="589665"/>
        </a:xfrm>
        <a:prstGeom prst="rect">
          <a:avLst/>
        </a:prstGeom>
        <a:gradFill rotWithShape="0">
          <a:gsLst>
            <a:gs pos="0">
              <a:srgbClr val="70AD47">
                <a:hueOff val="0"/>
                <a:satOff val="0"/>
                <a:lumOff val="0"/>
                <a:alphaOff val="0"/>
                <a:lumMod val="110000"/>
                <a:satMod val="105000"/>
                <a:tint val="67000"/>
              </a:srgbClr>
            </a:gs>
            <a:gs pos="50000">
              <a:srgbClr val="70AD47">
                <a:hueOff val="0"/>
                <a:satOff val="0"/>
                <a:lumOff val="0"/>
                <a:alphaOff val="0"/>
                <a:lumMod val="105000"/>
                <a:satMod val="103000"/>
                <a:tint val="73000"/>
              </a:srgbClr>
            </a:gs>
            <a:gs pos="100000">
              <a:srgbClr val="70AD47">
                <a:hueOff val="0"/>
                <a:satOff val="0"/>
                <a:lumOff val="0"/>
                <a:alphaOff val="0"/>
                <a:lumMod val="105000"/>
                <a:satMod val="109000"/>
                <a:tint val="81000"/>
              </a:srgb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a:solidFill>
                <a:sysClr val="windowText" lastClr="000000"/>
              </a:solidFill>
              <a:latin typeface="Calibri" panose="020F0502020204030204"/>
              <a:ea typeface="+mn-ea"/>
              <a:cs typeface="+mn-cs"/>
            </a:rPr>
            <a:t>Borçlunun Yerleşim Yerinde İfa İlkesi</a:t>
          </a:r>
        </a:p>
      </dsp:txBody>
      <dsp:txXfrm>
        <a:off x="2932730" y="5166376"/>
        <a:ext cx="1934101" cy="5896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E856DA-8127-4642-BC5B-819D5A4AE560}">
      <dsp:nvSpPr>
        <dsp:cNvPr id="0" name=""/>
        <dsp:cNvSpPr/>
      </dsp:nvSpPr>
      <dsp:spPr>
        <a:xfrm>
          <a:off x="315311" y="1333701"/>
          <a:ext cx="2318707" cy="115935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a:t>Borç İlişkisinin Unsurları</a:t>
          </a:r>
        </a:p>
      </dsp:txBody>
      <dsp:txXfrm>
        <a:off x="349267" y="1367657"/>
        <a:ext cx="2250795" cy="1091441"/>
      </dsp:txXfrm>
    </dsp:sp>
    <dsp:sp modelId="{67281039-621E-4D53-BC9E-EB6765D28877}">
      <dsp:nvSpPr>
        <dsp:cNvPr id="0" name=""/>
        <dsp:cNvSpPr/>
      </dsp:nvSpPr>
      <dsp:spPr>
        <a:xfrm rot="18289469">
          <a:off x="2285695" y="1228842"/>
          <a:ext cx="1624130" cy="35815"/>
        </a:xfrm>
        <a:custGeom>
          <a:avLst/>
          <a:gdLst/>
          <a:ahLst/>
          <a:cxnLst/>
          <a:rect l="0" t="0" r="0" b="0"/>
          <a:pathLst>
            <a:path>
              <a:moveTo>
                <a:pt x="0" y="17907"/>
              </a:moveTo>
              <a:lnTo>
                <a:pt x="1624130" y="17907"/>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057157" y="1206146"/>
        <a:ext cx="81206" cy="81206"/>
      </dsp:txXfrm>
    </dsp:sp>
    <dsp:sp modelId="{0A4E6B68-50DA-4640-98CB-B84252B24223}">
      <dsp:nvSpPr>
        <dsp:cNvPr id="0" name=""/>
        <dsp:cNvSpPr/>
      </dsp:nvSpPr>
      <dsp:spPr>
        <a:xfrm>
          <a:off x="3561502" y="444"/>
          <a:ext cx="2318707" cy="1159353"/>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a:t>Alacaklı</a:t>
          </a:r>
        </a:p>
      </dsp:txBody>
      <dsp:txXfrm>
        <a:off x="3595458" y="34400"/>
        <a:ext cx="2250795" cy="1091441"/>
      </dsp:txXfrm>
    </dsp:sp>
    <dsp:sp modelId="{C8CFB4D4-8D21-41F2-A44E-B8182E235040}">
      <dsp:nvSpPr>
        <dsp:cNvPr id="0" name=""/>
        <dsp:cNvSpPr/>
      </dsp:nvSpPr>
      <dsp:spPr>
        <a:xfrm>
          <a:off x="2634019" y="1895470"/>
          <a:ext cx="927483" cy="35815"/>
        </a:xfrm>
        <a:custGeom>
          <a:avLst/>
          <a:gdLst/>
          <a:ahLst/>
          <a:cxnLst/>
          <a:rect l="0" t="0" r="0" b="0"/>
          <a:pathLst>
            <a:path>
              <a:moveTo>
                <a:pt x="0" y="17907"/>
              </a:moveTo>
              <a:lnTo>
                <a:pt x="927483" y="17907"/>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074573" y="1890191"/>
        <a:ext cx="46374" cy="46374"/>
      </dsp:txXfrm>
    </dsp:sp>
    <dsp:sp modelId="{C6962593-7EED-4BD9-BA8A-11FB929E5FE1}">
      <dsp:nvSpPr>
        <dsp:cNvPr id="0" name=""/>
        <dsp:cNvSpPr/>
      </dsp:nvSpPr>
      <dsp:spPr>
        <a:xfrm>
          <a:off x="3561502" y="1333701"/>
          <a:ext cx="2318707" cy="1159353"/>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a:t>Borçlu</a:t>
          </a:r>
        </a:p>
      </dsp:txBody>
      <dsp:txXfrm>
        <a:off x="3595458" y="1367657"/>
        <a:ext cx="2250795" cy="1091441"/>
      </dsp:txXfrm>
    </dsp:sp>
    <dsp:sp modelId="{C0FB988C-8D4E-4844-AF72-61032646E512}">
      <dsp:nvSpPr>
        <dsp:cNvPr id="0" name=""/>
        <dsp:cNvSpPr/>
      </dsp:nvSpPr>
      <dsp:spPr>
        <a:xfrm rot="3310531">
          <a:off x="2285695" y="2562099"/>
          <a:ext cx="1624130" cy="35815"/>
        </a:xfrm>
        <a:custGeom>
          <a:avLst/>
          <a:gdLst/>
          <a:ahLst/>
          <a:cxnLst/>
          <a:rect l="0" t="0" r="0" b="0"/>
          <a:pathLst>
            <a:path>
              <a:moveTo>
                <a:pt x="0" y="17907"/>
              </a:moveTo>
              <a:lnTo>
                <a:pt x="1624130" y="17907"/>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057157" y="2539403"/>
        <a:ext cx="81206" cy="81206"/>
      </dsp:txXfrm>
    </dsp:sp>
    <dsp:sp modelId="{0BD8F85C-AE4A-488E-89C5-0FE00A392C7E}">
      <dsp:nvSpPr>
        <dsp:cNvPr id="0" name=""/>
        <dsp:cNvSpPr/>
      </dsp:nvSpPr>
      <dsp:spPr>
        <a:xfrm>
          <a:off x="3561502" y="2666958"/>
          <a:ext cx="2318707" cy="1159353"/>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a:t>Edim</a:t>
          </a:r>
        </a:p>
      </dsp:txBody>
      <dsp:txXfrm>
        <a:off x="3595458" y="2700914"/>
        <a:ext cx="2250795" cy="1091441"/>
      </dsp:txXfrm>
    </dsp:sp>
    <dsp:sp modelId="{1A35BEB4-9256-4524-8E86-CE2994C2E402}">
      <dsp:nvSpPr>
        <dsp:cNvPr id="0" name=""/>
        <dsp:cNvSpPr/>
      </dsp:nvSpPr>
      <dsp:spPr>
        <a:xfrm rot="17692822">
          <a:off x="5241707" y="2228784"/>
          <a:ext cx="2204487" cy="35815"/>
        </a:xfrm>
        <a:custGeom>
          <a:avLst/>
          <a:gdLst/>
          <a:ahLst/>
          <a:cxnLst/>
          <a:rect l="0" t="0" r="0" b="0"/>
          <a:pathLst>
            <a:path>
              <a:moveTo>
                <a:pt x="0" y="17907"/>
              </a:moveTo>
              <a:lnTo>
                <a:pt x="2204487" y="17907"/>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6288839" y="2191580"/>
        <a:ext cx="110224" cy="110224"/>
      </dsp:txXfrm>
    </dsp:sp>
    <dsp:sp modelId="{097B42FA-5C95-4EDC-8C6B-0BEE6BB6B1B1}">
      <dsp:nvSpPr>
        <dsp:cNvPr id="0" name=""/>
        <dsp:cNvSpPr/>
      </dsp:nvSpPr>
      <dsp:spPr>
        <a:xfrm>
          <a:off x="6807692" y="667072"/>
          <a:ext cx="2318707" cy="11593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a:t>Olumlu Edim-Olumsuz Edim</a:t>
          </a:r>
        </a:p>
      </dsp:txBody>
      <dsp:txXfrm>
        <a:off x="6841648" y="701028"/>
        <a:ext cx="2250795" cy="1091441"/>
      </dsp:txXfrm>
    </dsp:sp>
    <dsp:sp modelId="{92D360A1-7580-4673-9A39-A1418EB646C0}">
      <dsp:nvSpPr>
        <dsp:cNvPr id="0" name=""/>
        <dsp:cNvSpPr/>
      </dsp:nvSpPr>
      <dsp:spPr>
        <a:xfrm rot="19457599">
          <a:off x="5772851" y="2895413"/>
          <a:ext cx="1142198" cy="35815"/>
        </a:xfrm>
        <a:custGeom>
          <a:avLst/>
          <a:gdLst/>
          <a:ahLst/>
          <a:cxnLst/>
          <a:rect l="0" t="0" r="0" b="0"/>
          <a:pathLst>
            <a:path>
              <a:moveTo>
                <a:pt x="0" y="17907"/>
              </a:moveTo>
              <a:lnTo>
                <a:pt x="1142198" y="17907"/>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6315396" y="2884766"/>
        <a:ext cx="57109" cy="57109"/>
      </dsp:txXfrm>
    </dsp:sp>
    <dsp:sp modelId="{482882B0-3029-4BB3-88C2-E1E72CBE6DED}">
      <dsp:nvSpPr>
        <dsp:cNvPr id="0" name=""/>
        <dsp:cNvSpPr/>
      </dsp:nvSpPr>
      <dsp:spPr>
        <a:xfrm>
          <a:off x="6807692" y="2000329"/>
          <a:ext cx="2318707" cy="11593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a:t>Kişisel Edim-Maddi Edim</a:t>
          </a:r>
        </a:p>
      </dsp:txBody>
      <dsp:txXfrm>
        <a:off x="6841648" y="2034285"/>
        <a:ext cx="2250795" cy="1091441"/>
      </dsp:txXfrm>
    </dsp:sp>
    <dsp:sp modelId="{8D90DD9B-79F2-46F4-9CD2-5AEDCD75737E}">
      <dsp:nvSpPr>
        <dsp:cNvPr id="0" name=""/>
        <dsp:cNvSpPr/>
      </dsp:nvSpPr>
      <dsp:spPr>
        <a:xfrm rot="2142401">
          <a:off x="5772851" y="3562041"/>
          <a:ext cx="1142198" cy="35815"/>
        </a:xfrm>
        <a:custGeom>
          <a:avLst/>
          <a:gdLst/>
          <a:ahLst/>
          <a:cxnLst/>
          <a:rect l="0" t="0" r="0" b="0"/>
          <a:pathLst>
            <a:path>
              <a:moveTo>
                <a:pt x="0" y="17907"/>
              </a:moveTo>
              <a:lnTo>
                <a:pt x="1142198" y="17907"/>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6315396" y="3551394"/>
        <a:ext cx="57109" cy="57109"/>
      </dsp:txXfrm>
    </dsp:sp>
    <dsp:sp modelId="{5BDE5D21-7BDA-429E-8D08-E5AD915F15B7}">
      <dsp:nvSpPr>
        <dsp:cNvPr id="0" name=""/>
        <dsp:cNvSpPr/>
      </dsp:nvSpPr>
      <dsp:spPr>
        <a:xfrm>
          <a:off x="6807692" y="3333586"/>
          <a:ext cx="2318707" cy="11593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a:t>Anî Edim-Sürekli Edim</a:t>
          </a:r>
        </a:p>
      </dsp:txBody>
      <dsp:txXfrm>
        <a:off x="6841648" y="3367542"/>
        <a:ext cx="2250795" cy="1091441"/>
      </dsp:txXfrm>
    </dsp:sp>
    <dsp:sp modelId="{E9232402-C4C9-4DBC-BD40-21E907307335}">
      <dsp:nvSpPr>
        <dsp:cNvPr id="0" name=""/>
        <dsp:cNvSpPr/>
      </dsp:nvSpPr>
      <dsp:spPr>
        <a:xfrm rot="3907178">
          <a:off x="5241707" y="4228670"/>
          <a:ext cx="2204487" cy="35815"/>
        </a:xfrm>
        <a:custGeom>
          <a:avLst/>
          <a:gdLst/>
          <a:ahLst/>
          <a:cxnLst/>
          <a:rect l="0" t="0" r="0" b="0"/>
          <a:pathLst>
            <a:path>
              <a:moveTo>
                <a:pt x="0" y="17907"/>
              </a:moveTo>
              <a:lnTo>
                <a:pt x="2204487" y="17907"/>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6288839" y="4191465"/>
        <a:ext cx="110224" cy="110224"/>
      </dsp:txXfrm>
    </dsp:sp>
    <dsp:sp modelId="{FDB9E202-BCEA-48C1-9386-BED15B3E13ED}">
      <dsp:nvSpPr>
        <dsp:cNvPr id="0" name=""/>
        <dsp:cNvSpPr/>
      </dsp:nvSpPr>
      <dsp:spPr>
        <a:xfrm>
          <a:off x="6807692" y="4666843"/>
          <a:ext cx="2318707" cy="115935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a:t>Bölünebilen Edim-Bölünemez Edim</a:t>
          </a:r>
        </a:p>
      </dsp:txBody>
      <dsp:txXfrm>
        <a:off x="6841648" y="4700799"/>
        <a:ext cx="2250795" cy="10914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33A1B5-1E57-4F02-A0A2-425E16B74665}">
      <dsp:nvSpPr>
        <dsp:cNvPr id="0" name=""/>
        <dsp:cNvSpPr/>
      </dsp:nvSpPr>
      <dsp:spPr>
        <a:xfrm>
          <a:off x="4327451" y="3087115"/>
          <a:ext cx="3061703" cy="531369"/>
        </a:xfrm>
        <a:custGeom>
          <a:avLst/>
          <a:gdLst/>
          <a:ahLst/>
          <a:cxnLst/>
          <a:rect l="0" t="0" r="0" b="0"/>
          <a:pathLst>
            <a:path>
              <a:moveTo>
                <a:pt x="0" y="0"/>
              </a:moveTo>
              <a:lnTo>
                <a:pt x="0" y="265684"/>
              </a:lnTo>
              <a:lnTo>
                <a:pt x="3061703" y="265684"/>
              </a:lnTo>
              <a:lnTo>
                <a:pt x="3061703" y="53136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11F135-CD8A-462F-9C3B-FAB590BD7F54}">
      <dsp:nvSpPr>
        <dsp:cNvPr id="0" name=""/>
        <dsp:cNvSpPr/>
      </dsp:nvSpPr>
      <dsp:spPr>
        <a:xfrm>
          <a:off x="4281731" y="3087115"/>
          <a:ext cx="91440" cy="531369"/>
        </a:xfrm>
        <a:custGeom>
          <a:avLst/>
          <a:gdLst/>
          <a:ahLst/>
          <a:cxnLst/>
          <a:rect l="0" t="0" r="0" b="0"/>
          <a:pathLst>
            <a:path>
              <a:moveTo>
                <a:pt x="45720" y="0"/>
              </a:moveTo>
              <a:lnTo>
                <a:pt x="45720" y="53136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6DFBAC-A19E-40EB-9C96-0561A34DB734}">
      <dsp:nvSpPr>
        <dsp:cNvPr id="0" name=""/>
        <dsp:cNvSpPr/>
      </dsp:nvSpPr>
      <dsp:spPr>
        <a:xfrm>
          <a:off x="1265747" y="3087115"/>
          <a:ext cx="3061703" cy="531369"/>
        </a:xfrm>
        <a:custGeom>
          <a:avLst/>
          <a:gdLst/>
          <a:ahLst/>
          <a:cxnLst/>
          <a:rect l="0" t="0" r="0" b="0"/>
          <a:pathLst>
            <a:path>
              <a:moveTo>
                <a:pt x="3061703" y="0"/>
              </a:moveTo>
              <a:lnTo>
                <a:pt x="3061703" y="265684"/>
              </a:lnTo>
              <a:lnTo>
                <a:pt x="0" y="265684"/>
              </a:lnTo>
              <a:lnTo>
                <a:pt x="0" y="53136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40B95D7-AC8E-4585-B755-AD2A134BF14E}">
      <dsp:nvSpPr>
        <dsp:cNvPr id="0" name=""/>
        <dsp:cNvSpPr/>
      </dsp:nvSpPr>
      <dsp:spPr>
        <a:xfrm>
          <a:off x="3062284" y="1821948"/>
          <a:ext cx="2530333" cy="126516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a:t>Borç İlişkisinin Kaynakları</a:t>
          </a:r>
        </a:p>
      </dsp:txBody>
      <dsp:txXfrm>
        <a:off x="3062284" y="1821948"/>
        <a:ext cx="2530333" cy="1265166"/>
      </dsp:txXfrm>
    </dsp:sp>
    <dsp:sp modelId="{264B282A-F574-4A59-94B6-C5E47F703CE4}">
      <dsp:nvSpPr>
        <dsp:cNvPr id="0" name=""/>
        <dsp:cNvSpPr/>
      </dsp:nvSpPr>
      <dsp:spPr>
        <a:xfrm>
          <a:off x="581" y="3618484"/>
          <a:ext cx="2530333" cy="126516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a:t>Hukuki İşlemler ve Sözleşmeler</a:t>
          </a:r>
        </a:p>
      </dsp:txBody>
      <dsp:txXfrm>
        <a:off x="581" y="3618484"/>
        <a:ext cx="2530333" cy="1265166"/>
      </dsp:txXfrm>
    </dsp:sp>
    <dsp:sp modelId="{7B9B23EC-378A-461C-923A-6A2BAB9721EE}">
      <dsp:nvSpPr>
        <dsp:cNvPr id="0" name=""/>
        <dsp:cNvSpPr/>
      </dsp:nvSpPr>
      <dsp:spPr>
        <a:xfrm>
          <a:off x="3062284" y="3618484"/>
          <a:ext cx="2530333" cy="126516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a:t>Haksız Fiiler</a:t>
          </a:r>
        </a:p>
      </dsp:txBody>
      <dsp:txXfrm>
        <a:off x="3062284" y="3618484"/>
        <a:ext cx="2530333" cy="1265166"/>
      </dsp:txXfrm>
    </dsp:sp>
    <dsp:sp modelId="{ADED72FE-D535-4E55-AFEC-D76E60FBD09D}">
      <dsp:nvSpPr>
        <dsp:cNvPr id="0" name=""/>
        <dsp:cNvSpPr/>
      </dsp:nvSpPr>
      <dsp:spPr>
        <a:xfrm>
          <a:off x="6123987" y="3618484"/>
          <a:ext cx="2530333" cy="126516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a:t>Sebepsiz Zenginleşme</a:t>
          </a:r>
        </a:p>
      </dsp:txBody>
      <dsp:txXfrm>
        <a:off x="6123987" y="3618484"/>
        <a:ext cx="2530333" cy="1265166"/>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0.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9E5CB8-515A-4603-97D4-DCEBE51456DD}"/>
              </a:ext>
            </a:extLst>
          </p:cNvPr>
          <p:cNvSpPr>
            <a:spLocks noGrp="1"/>
          </p:cNvSpPr>
          <p:nvPr>
            <p:ph type="title"/>
          </p:nvPr>
        </p:nvSpPr>
        <p:spPr/>
        <p:txBody>
          <a:bodyPr/>
          <a:lstStyle/>
          <a:p>
            <a:r>
              <a:rPr lang="tr-TR" dirty="0"/>
              <a:t>	</a:t>
            </a:r>
            <a:br>
              <a:rPr lang="tr-TR" dirty="0"/>
            </a:br>
            <a:r>
              <a:rPr lang="tr-TR" dirty="0"/>
              <a:t>	II. TÜRK BORÇLAR HUKUKUNUN KAYNAKLARI</a:t>
            </a:r>
          </a:p>
        </p:txBody>
      </p:sp>
      <p:sp>
        <p:nvSpPr>
          <p:cNvPr id="4" name="Alt Bilgi Yer Tutucusu 3">
            <a:extLst>
              <a:ext uri="{FF2B5EF4-FFF2-40B4-BE49-F238E27FC236}">
                <a16:creationId xmlns:a16="http://schemas.microsoft.com/office/drawing/2014/main" id="{4EC7BF94-5B31-4A4E-8C7E-323C4133D661}"/>
              </a:ext>
            </a:extLst>
          </p:cNvPr>
          <p:cNvSpPr>
            <a:spLocks noGrp="1"/>
          </p:cNvSpPr>
          <p:nvPr>
            <p:ph type="ftr" sz="quarter" idx="11"/>
          </p:nvPr>
        </p:nvSpPr>
        <p:spPr/>
        <p:txBody>
          <a:bodyPr/>
          <a:lstStyle/>
          <a:p>
            <a:pPr>
              <a:defRPr/>
            </a:pPr>
            <a:endParaRPr lang="tr-TR"/>
          </a:p>
        </p:txBody>
      </p:sp>
      <p:grpSp>
        <p:nvGrpSpPr>
          <p:cNvPr id="5" name="Grup 4">
            <a:extLst>
              <a:ext uri="{FF2B5EF4-FFF2-40B4-BE49-F238E27FC236}">
                <a16:creationId xmlns:a16="http://schemas.microsoft.com/office/drawing/2014/main" id="{E727FE95-51CC-45DD-87A2-9A7616FD188A}"/>
              </a:ext>
            </a:extLst>
          </p:cNvPr>
          <p:cNvGrpSpPr/>
          <p:nvPr/>
        </p:nvGrpSpPr>
        <p:grpSpPr>
          <a:xfrm>
            <a:off x="318977" y="1424763"/>
            <a:ext cx="8123274" cy="4082901"/>
            <a:chOff x="1363630" y="3055646"/>
            <a:chExt cx="3907452" cy="2442157"/>
          </a:xfrm>
        </p:grpSpPr>
        <p:sp>
          <p:nvSpPr>
            <p:cNvPr id="6" name="Dikdörtgen: Köşeleri Yuvarlatılmış 5">
              <a:extLst>
                <a:ext uri="{FF2B5EF4-FFF2-40B4-BE49-F238E27FC236}">
                  <a16:creationId xmlns:a16="http://schemas.microsoft.com/office/drawing/2014/main" id="{DC436ED2-7EBC-4D58-9C94-631CEF142A79}"/>
                </a:ext>
              </a:extLst>
            </p:cNvPr>
            <p:cNvSpPr/>
            <p:nvPr/>
          </p:nvSpPr>
          <p:spPr>
            <a:xfrm>
              <a:off x="1363630" y="3055646"/>
              <a:ext cx="3907452" cy="2442157"/>
            </a:xfrm>
            <a:prstGeom prst="roundRect">
              <a:avLst>
                <a:gd name="adj" fmla="val 10000"/>
              </a:avLst>
            </a:prstGeom>
            <a:ln/>
          </p:spPr>
          <p:style>
            <a:lnRef idx="3">
              <a:schemeClr val="lt1"/>
            </a:lnRef>
            <a:fillRef idx="1">
              <a:schemeClr val="accent1"/>
            </a:fillRef>
            <a:effectRef idx="1">
              <a:schemeClr val="accent1"/>
            </a:effectRef>
            <a:fontRef idx="minor">
              <a:schemeClr val="lt1"/>
            </a:fontRef>
          </p:style>
        </p:sp>
        <p:sp>
          <p:nvSpPr>
            <p:cNvPr id="7" name="Dikdörtgen: Köşeleri Yuvarlatılmış 4">
              <a:extLst>
                <a:ext uri="{FF2B5EF4-FFF2-40B4-BE49-F238E27FC236}">
                  <a16:creationId xmlns:a16="http://schemas.microsoft.com/office/drawing/2014/main" id="{F0F45CC2-25B8-4067-9621-3B980C8E5E19}"/>
                </a:ext>
              </a:extLst>
            </p:cNvPr>
            <p:cNvSpPr txBox="1"/>
            <p:nvPr/>
          </p:nvSpPr>
          <p:spPr>
            <a:xfrm>
              <a:off x="1435158" y="3127174"/>
              <a:ext cx="3764396" cy="2299101"/>
            </a:xfrm>
            <a:prstGeom prst="rect">
              <a:avLst/>
            </a:prstGeom>
            <a:ln/>
          </p:spPr>
          <p:style>
            <a:lnRef idx="1">
              <a:schemeClr val="accent1"/>
            </a:lnRef>
            <a:fillRef idx="2">
              <a:schemeClr val="accent1"/>
            </a:fillRef>
            <a:effectRef idx="1">
              <a:schemeClr val="accent1"/>
            </a:effectRef>
            <a:fontRef idx="minor">
              <a:schemeClr val="dk1"/>
            </a:fontRef>
          </p:style>
          <p:txBody>
            <a:bodyPr spcFirstLastPara="0" vert="horz" wrap="square" lIns="43815" tIns="29210" rIns="43815" bIns="29210" numCol="1" spcCol="1270" anchor="t" anchorCtr="0">
              <a:noAutofit/>
            </a:bodyPr>
            <a:lstStyle/>
            <a:p>
              <a:pPr marL="0" marR="0" lvl="0" indent="0" algn="l" defTabSz="1022350" eaLnBrk="1" fontAlgn="auto" latinLnBrk="0" hangingPunct="1">
                <a:lnSpc>
                  <a:spcPct val="90000"/>
                </a:lnSpc>
                <a:spcBef>
                  <a:spcPct val="0"/>
                </a:spcBef>
                <a:spcAft>
                  <a:spcPct val="35000"/>
                </a:spcAft>
                <a:buClrTx/>
                <a:buSzTx/>
                <a:buFontTx/>
                <a:buNone/>
                <a:tabLst/>
                <a:defRPr/>
              </a:pPr>
              <a:r>
                <a:rPr kumimoji="0" lang="tr-TR" sz="3200" b="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Yazılı Kaynaklar (Asli Kaynaklar)</a:t>
              </a:r>
            </a:p>
            <a:p>
              <a:pPr marL="171450" marR="0" lvl="1" indent="-171450" algn="l" defTabSz="800100" eaLnBrk="1" fontAlgn="auto" latinLnBrk="0" hangingPunct="1">
                <a:lnSpc>
                  <a:spcPct val="90000"/>
                </a:lnSpc>
                <a:spcBef>
                  <a:spcPct val="0"/>
                </a:spcBef>
                <a:spcAft>
                  <a:spcPct val="15000"/>
                </a:spcAft>
                <a:buClrTx/>
                <a:buSzTx/>
                <a:buFontTx/>
                <a:buChar char="•"/>
                <a:tabLst/>
                <a:defRPr/>
              </a:pPr>
              <a:r>
                <a:rPr kumimoji="0" lang="tr-TR" sz="3200" b="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Anayasa</a:t>
              </a:r>
            </a:p>
            <a:p>
              <a:pPr marL="171450" marR="0" lvl="1" indent="-171450" algn="l" defTabSz="800100" eaLnBrk="1" fontAlgn="auto" latinLnBrk="0" hangingPunct="1">
                <a:lnSpc>
                  <a:spcPct val="90000"/>
                </a:lnSpc>
                <a:spcBef>
                  <a:spcPct val="0"/>
                </a:spcBef>
                <a:spcAft>
                  <a:spcPct val="15000"/>
                </a:spcAft>
                <a:buClrTx/>
                <a:buSzTx/>
                <a:buFontTx/>
                <a:buChar char="•"/>
                <a:tabLst/>
                <a:defRPr/>
              </a:pPr>
              <a:r>
                <a:rPr kumimoji="0" lang="tr-TR" sz="3200" b="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Kanun (Türk Borçlar Kanunu, Türk Medeni Kanunu ve diğer kanunlar.)</a:t>
              </a:r>
            </a:p>
            <a:p>
              <a:pPr marL="171450" marR="0" lvl="1" indent="-171450" algn="l" defTabSz="800100" eaLnBrk="1" fontAlgn="auto" latinLnBrk="0" hangingPunct="1">
                <a:lnSpc>
                  <a:spcPct val="90000"/>
                </a:lnSpc>
                <a:spcBef>
                  <a:spcPct val="0"/>
                </a:spcBef>
                <a:spcAft>
                  <a:spcPct val="15000"/>
                </a:spcAft>
                <a:buClrTx/>
                <a:buSzTx/>
                <a:buFontTx/>
                <a:buChar char="•"/>
                <a:tabLst/>
                <a:defRPr/>
              </a:pPr>
              <a:r>
                <a:rPr kumimoji="0" lang="tr-TR" sz="3200" b="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Kanun Hükmünde Kararnameler</a:t>
              </a:r>
            </a:p>
            <a:p>
              <a:pPr marL="171450" marR="0" lvl="1" indent="-171450" algn="l" defTabSz="800100" eaLnBrk="1" fontAlgn="auto" latinLnBrk="0" hangingPunct="1">
                <a:lnSpc>
                  <a:spcPct val="90000"/>
                </a:lnSpc>
                <a:spcBef>
                  <a:spcPct val="0"/>
                </a:spcBef>
                <a:spcAft>
                  <a:spcPct val="15000"/>
                </a:spcAft>
                <a:buClrTx/>
                <a:buSzTx/>
                <a:buFontTx/>
                <a:buChar char="•"/>
                <a:tabLst/>
                <a:defRPr/>
              </a:pPr>
              <a:r>
                <a:rPr kumimoji="0" lang="tr-TR" sz="3200" b="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Tüzükler ve Yönetmelikler</a:t>
              </a:r>
            </a:p>
            <a:p>
              <a:pPr marL="171450" marR="0" lvl="1" indent="-171450" algn="l" defTabSz="800100" eaLnBrk="1" fontAlgn="auto" latinLnBrk="0" hangingPunct="1">
                <a:lnSpc>
                  <a:spcPct val="90000"/>
                </a:lnSpc>
                <a:spcBef>
                  <a:spcPct val="0"/>
                </a:spcBef>
                <a:spcAft>
                  <a:spcPct val="15000"/>
                </a:spcAft>
                <a:buClrTx/>
                <a:buSzTx/>
                <a:buFontTx/>
                <a:buChar char="•"/>
                <a:tabLst/>
                <a:defRPr/>
              </a:pPr>
              <a:r>
                <a:rPr kumimoji="0" lang="tr-TR" sz="3200" b="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Uluslararası Sözleşmeler</a:t>
              </a:r>
            </a:p>
          </p:txBody>
        </p:sp>
      </p:grpSp>
    </p:spTree>
    <p:extLst>
      <p:ext uri="{BB962C8B-B14F-4D97-AF65-F5344CB8AC3E}">
        <p14:creationId xmlns:p14="http://schemas.microsoft.com/office/powerpoint/2010/main" val="2008391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B02324-DAAF-4C6C-8628-40B184B9746A}"/>
              </a:ext>
            </a:extLst>
          </p:cNvPr>
          <p:cNvSpPr>
            <a:spLocks noGrp="1"/>
          </p:cNvSpPr>
          <p:nvPr>
            <p:ph type="title"/>
          </p:nvPr>
        </p:nvSpPr>
        <p:spPr/>
        <p:txBody>
          <a:bodyPr/>
          <a:lstStyle/>
          <a:p>
            <a:br>
              <a:rPr lang="tr-TR" dirty="0"/>
            </a:br>
            <a:r>
              <a:rPr lang="tr-TR" dirty="0"/>
              <a:t>	II. TÜRK BORÇLAR HUKUKUNUN KAYNAKLARI</a:t>
            </a:r>
          </a:p>
        </p:txBody>
      </p:sp>
      <p:sp>
        <p:nvSpPr>
          <p:cNvPr id="4" name="Alt Bilgi Yer Tutucusu 3">
            <a:extLst>
              <a:ext uri="{FF2B5EF4-FFF2-40B4-BE49-F238E27FC236}">
                <a16:creationId xmlns:a16="http://schemas.microsoft.com/office/drawing/2014/main" id="{F00B80E2-803F-48D8-A6EF-D3CCD453FC92}"/>
              </a:ext>
            </a:extLst>
          </p:cNvPr>
          <p:cNvSpPr>
            <a:spLocks noGrp="1"/>
          </p:cNvSpPr>
          <p:nvPr>
            <p:ph type="ftr" sz="quarter" idx="11"/>
          </p:nvPr>
        </p:nvSpPr>
        <p:spPr/>
        <p:txBody>
          <a:bodyPr/>
          <a:lstStyle/>
          <a:p>
            <a:pPr>
              <a:defRPr/>
            </a:pPr>
            <a:endParaRPr lang="tr-TR"/>
          </a:p>
        </p:txBody>
      </p:sp>
      <p:grpSp>
        <p:nvGrpSpPr>
          <p:cNvPr id="5" name="Grup 4">
            <a:extLst>
              <a:ext uri="{FF2B5EF4-FFF2-40B4-BE49-F238E27FC236}">
                <a16:creationId xmlns:a16="http://schemas.microsoft.com/office/drawing/2014/main" id="{D7CE1BFC-F371-487F-82A3-B5C7AC7A3DF0}"/>
              </a:ext>
            </a:extLst>
          </p:cNvPr>
          <p:cNvGrpSpPr/>
          <p:nvPr/>
        </p:nvGrpSpPr>
        <p:grpSpPr>
          <a:xfrm>
            <a:off x="531627" y="1275908"/>
            <a:ext cx="7485321" cy="4210492"/>
            <a:chOff x="1363630" y="6108343"/>
            <a:chExt cx="3907452" cy="2442157"/>
          </a:xfrm>
        </p:grpSpPr>
        <p:sp>
          <p:nvSpPr>
            <p:cNvPr id="6" name="Dikdörtgen: Köşeleri Yuvarlatılmış 5">
              <a:extLst>
                <a:ext uri="{FF2B5EF4-FFF2-40B4-BE49-F238E27FC236}">
                  <a16:creationId xmlns:a16="http://schemas.microsoft.com/office/drawing/2014/main" id="{60B4D7D6-8FF9-4A8C-98B1-6F73FADE42B4}"/>
                </a:ext>
              </a:extLst>
            </p:cNvPr>
            <p:cNvSpPr/>
            <p:nvPr/>
          </p:nvSpPr>
          <p:spPr>
            <a:xfrm>
              <a:off x="1363630" y="6108343"/>
              <a:ext cx="3907452" cy="2442157"/>
            </a:xfrm>
            <a:prstGeom prst="roundRect">
              <a:avLst>
                <a:gd name="adj" fmla="val 10000"/>
              </a:avLst>
            </a:prstGeom>
          </p:spPr>
          <p:style>
            <a:lnRef idx="3">
              <a:schemeClr val="lt1"/>
            </a:lnRef>
            <a:fillRef idx="1">
              <a:schemeClr val="accent1"/>
            </a:fillRef>
            <a:effectRef idx="1">
              <a:schemeClr val="accent1"/>
            </a:effectRef>
            <a:fontRef idx="minor">
              <a:schemeClr val="lt1"/>
            </a:fontRef>
          </p:style>
        </p:sp>
        <p:sp>
          <p:nvSpPr>
            <p:cNvPr id="7" name="Dikdörtgen: Köşeleri Yuvarlatılmış 4">
              <a:extLst>
                <a:ext uri="{FF2B5EF4-FFF2-40B4-BE49-F238E27FC236}">
                  <a16:creationId xmlns:a16="http://schemas.microsoft.com/office/drawing/2014/main" id="{60B4FC7B-561D-4885-A7D9-0165A23078C0}"/>
                </a:ext>
              </a:extLst>
            </p:cNvPr>
            <p:cNvSpPr txBox="1"/>
            <p:nvPr/>
          </p:nvSpPr>
          <p:spPr>
            <a:xfrm>
              <a:off x="1435158" y="6179871"/>
              <a:ext cx="3764396" cy="2299101"/>
            </a:xfrm>
            <a:prstGeom prst="rect">
              <a:avLst/>
            </a:prstGeom>
          </p:spPr>
          <p:style>
            <a:lnRef idx="1">
              <a:schemeClr val="accent1"/>
            </a:lnRef>
            <a:fillRef idx="2">
              <a:schemeClr val="accent1"/>
            </a:fillRef>
            <a:effectRef idx="1">
              <a:schemeClr val="accent1"/>
            </a:effectRef>
            <a:fontRef idx="minor">
              <a:schemeClr val="dk1"/>
            </a:fontRef>
          </p:style>
          <p:txBody>
            <a:bodyPr spcFirstLastPara="0" vert="horz" wrap="square" lIns="43815" tIns="29210" rIns="43815" bIns="29210" numCol="1" spcCol="1270" anchor="t" anchorCtr="0">
              <a:noAutofit/>
            </a:bodyPr>
            <a:lstStyle/>
            <a:p>
              <a:pPr marL="0" lvl="0" indent="0" algn="l" defTabSz="1022350">
                <a:lnSpc>
                  <a:spcPct val="90000"/>
                </a:lnSpc>
                <a:spcBef>
                  <a:spcPct val="0"/>
                </a:spcBef>
                <a:spcAft>
                  <a:spcPct val="35000"/>
                </a:spcAft>
                <a:buNone/>
              </a:pPr>
              <a:r>
                <a:rPr lang="tr-TR" sz="3600" kern="1200" dirty="0"/>
                <a:t>Yazılı Olmayan Kaynaklar (Yardımcı Kaynaklar)</a:t>
              </a:r>
            </a:p>
            <a:p>
              <a:pPr marL="171450" lvl="1" indent="-171450" algn="l" defTabSz="800100">
                <a:lnSpc>
                  <a:spcPct val="90000"/>
                </a:lnSpc>
                <a:spcBef>
                  <a:spcPct val="0"/>
                </a:spcBef>
                <a:spcAft>
                  <a:spcPct val="15000"/>
                </a:spcAft>
                <a:buChar char="•"/>
              </a:pPr>
              <a:r>
                <a:rPr lang="tr-TR" sz="3600" kern="1200" dirty="0"/>
                <a:t>Örf ve Adet Hukuku</a:t>
              </a:r>
            </a:p>
            <a:p>
              <a:pPr marL="171450" lvl="1" indent="-171450" algn="l" defTabSz="800100">
                <a:lnSpc>
                  <a:spcPct val="90000"/>
                </a:lnSpc>
                <a:spcBef>
                  <a:spcPct val="0"/>
                </a:spcBef>
                <a:spcAft>
                  <a:spcPct val="15000"/>
                </a:spcAft>
                <a:buChar char="•"/>
              </a:pPr>
              <a:r>
                <a:rPr lang="tr-TR" sz="3600" kern="1200" dirty="0"/>
                <a:t>Yargıtay Kararları</a:t>
              </a:r>
            </a:p>
            <a:p>
              <a:pPr marL="171450" lvl="1" indent="-171450" algn="l" defTabSz="800100">
                <a:lnSpc>
                  <a:spcPct val="90000"/>
                </a:lnSpc>
                <a:spcBef>
                  <a:spcPct val="0"/>
                </a:spcBef>
                <a:spcAft>
                  <a:spcPct val="15000"/>
                </a:spcAft>
                <a:buChar char="•"/>
              </a:pPr>
              <a:r>
                <a:rPr lang="tr-TR" sz="3600" kern="1200" dirty="0"/>
                <a:t>Bilimsel Görüşler</a:t>
              </a:r>
            </a:p>
            <a:p>
              <a:pPr marL="171450" lvl="1" indent="-171450" algn="l" defTabSz="800100">
                <a:lnSpc>
                  <a:spcPct val="90000"/>
                </a:lnSpc>
                <a:spcBef>
                  <a:spcPct val="0"/>
                </a:spcBef>
                <a:spcAft>
                  <a:spcPct val="15000"/>
                </a:spcAft>
                <a:buChar char="•"/>
              </a:pPr>
              <a:r>
                <a:rPr lang="tr-TR" sz="3600" kern="1200" dirty="0"/>
                <a:t>Hakimin Hukuk Yaratma Yetkisi</a:t>
              </a:r>
            </a:p>
          </p:txBody>
        </p:sp>
      </p:grpSp>
    </p:spTree>
    <p:extLst>
      <p:ext uri="{BB962C8B-B14F-4D97-AF65-F5344CB8AC3E}">
        <p14:creationId xmlns:p14="http://schemas.microsoft.com/office/powerpoint/2010/main" val="275022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5141E8-9290-42CA-95A8-7A0966BED2C8}"/>
              </a:ext>
            </a:extLst>
          </p:cNvPr>
          <p:cNvSpPr>
            <a:spLocks noGrp="1"/>
          </p:cNvSpPr>
          <p:nvPr>
            <p:ph type="title"/>
          </p:nvPr>
        </p:nvSpPr>
        <p:spPr/>
        <p:txBody>
          <a:bodyPr/>
          <a:lstStyle/>
          <a:p>
            <a:br>
              <a:rPr lang="tr-TR" dirty="0"/>
            </a:br>
            <a:r>
              <a:rPr lang="tr-TR" dirty="0"/>
              <a:t>	III. TÜRK BORÇLAR KANUNUNUN KABULÜ, </a:t>
            </a:r>
            <a:br>
              <a:rPr lang="tr-TR" dirty="0"/>
            </a:br>
            <a:r>
              <a:rPr lang="tr-TR" dirty="0"/>
              <a:t>	SİSTEM VE TEKNİĞİ</a:t>
            </a:r>
          </a:p>
        </p:txBody>
      </p:sp>
      <p:sp>
        <p:nvSpPr>
          <p:cNvPr id="4" name="Alt Bilgi Yer Tutucusu 3">
            <a:extLst>
              <a:ext uri="{FF2B5EF4-FFF2-40B4-BE49-F238E27FC236}">
                <a16:creationId xmlns:a16="http://schemas.microsoft.com/office/drawing/2014/main" id="{39CFCCC0-0E50-4284-9F19-DC0756445E42}"/>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0856785-C10F-4BD3-88E4-5D76DBF3C9FD}"/>
              </a:ext>
            </a:extLst>
          </p:cNvPr>
          <p:cNvSpPr/>
          <p:nvPr/>
        </p:nvSpPr>
        <p:spPr>
          <a:xfrm>
            <a:off x="542260" y="1234505"/>
            <a:ext cx="7687340" cy="3785652"/>
          </a:xfrm>
          <a:prstGeom prst="rect">
            <a:avLst/>
          </a:prstGeom>
        </p:spPr>
        <p:txBody>
          <a:bodyPr wrap="square">
            <a:spAutoFit/>
          </a:bodyPr>
          <a:lstStyle/>
          <a:p>
            <a:pPr marL="457200" indent="-457200">
              <a:buAutoNum type="arabicPeriod"/>
            </a:pPr>
            <a:r>
              <a:rPr lang="tr-TR" sz="2400" b="1" dirty="0">
                <a:solidFill>
                  <a:schemeClr val="accent5"/>
                </a:solidFill>
              </a:rPr>
              <a:t>TÜRK BORÇLAR KANUNUNUN KABÜLÜ</a:t>
            </a:r>
          </a:p>
          <a:p>
            <a:endParaRPr lang="tr-TR" sz="2400" b="1" dirty="0">
              <a:solidFill>
                <a:schemeClr val="accent5"/>
              </a:solidFill>
            </a:endParaRPr>
          </a:p>
          <a:p>
            <a:pPr marL="285750" indent="-285750">
              <a:buFont typeface="Arial" panose="020B0604020202020204" pitchFamily="34" charset="0"/>
              <a:buChar char="•"/>
            </a:pPr>
            <a:r>
              <a:rPr lang="tr-TR" sz="2400" dirty="0"/>
              <a:t>6098 Sayılı Türk Borçlar Kanunu, 11.01.2011 tarihinde kabul edilerek, 04.02.2011 tarih ve 27826 sayılı Resmi </a:t>
            </a:r>
            <a:r>
              <a:rPr lang="tr-TR" sz="2400" dirty="0" err="1"/>
              <a:t>Gazete’de</a:t>
            </a:r>
            <a:r>
              <a:rPr lang="tr-TR" sz="2400" dirty="0"/>
              <a:t> yayımlanmış ve 01.07.2012 tarihinde yürürlüğe girmiştir. Bu kanun öncesinde özel borç ilişkileri 818 sayılı Borçlar Kanunu hükümlerine tabi bulunmaktaydı. 6098 sayılı kanunun kabulü ile birlikte 01.07.2017 tarihinden itibaren kişiler arasındaki özel borç ilişkileri, Türk Borçlar Kanunu hükümlerine tabi bulunmaktadır. </a:t>
            </a:r>
          </a:p>
        </p:txBody>
      </p:sp>
    </p:spTree>
    <p:extLst>
      <p:ext uri="{BB962C8B-B14F-4D97-AF65-F5344CB8AC3E}">
        <p14:creationId xmlns:p14="http://schemas.microsoft.com/office/powerpoint/2010/main" val="2253920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F42A67-BBCF-4B46-822F-0B82A43C8252}"/>
              </a:ext>
            </a:extLst>
          </p:cNvPr>
          <p:cNvSpPr>
            <a:spLocks noGrp="1"/>
          </p:cNvSpPr>
          <p:nvPr>
            <p:ph type="title"/>
          </p:nvPr>
        </p:nvSpPr>
        <p:spPr/>
        <p:txBody>
          <a:bodyPr/>
          <a:lstStyle/>
          <a:p>
            <a:br>
              <a:rPr lang="tr-TR" dirty="0"/>
            </a:br>
            <a:r>
              <a:rPr lang="tr-TR" dirty="0"/>
              <a:t>	III. TÜRK BORÇLAR KANUNUNUN KABULÜ, </a:t>
            </a:r>
            <a:br>
              <a:rPr lang="tr-TR" dirty="0"/>
            </a:br>
            <a:r>
              <a:rPr lang="tr-TR" dirty="0"/>
              <a:t>	SİSTEM VE TEKNİĞİ</a:t>
            </a:r>
          </a:p>
        </p:txBody>
      </p:sp>
      <p:sp>
        <p:nvSpPr>
          <p:cNvPr id="4" name="Alt Bilgi Yer Tutucusu 3">
            <a:extLst>
              <a:ext uri="{FF2B5EF4-FFF2-40B4-BE49-F238E27FC236}">
                <a16:creationId xmlns:a16="http://schemas.microsoft.com/office/drawing/2014/main" id="{A4F43290-E71E-4319-9E69-35EB3BF7C1DD}"/>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A31AB576-9E4B-4C99-B466-2979D86DE3ED}"/>
              </a:ext>
            </a:extLst>
          </p:cNvPr>
          <p:cNvSpPr/>
          <p:nvPr/>
        </p:nvSpPr>
        <p:spPr>
          <a:xfrm>
            <a:off x="1" y="1255770"/>
            <a:ext cx="9144000" cy="4893647"/>
          </a:xfrm>
          <a:prstGeom prst="rect">
            <a:avLst/>
          </a:prstGeom>
        </p:spPr>
        <p:txBody>
          <a:bodyPr wrap="square">
            <a:spAutoFit/>
          </a:bodyPr>
          <a:lstStyle/>
          <a:p>
            <a:r>
              <a:rPr lang="tr-TR" sz="2400" b="1" dirty="0">
                <a:solidFill>
                  <a:schemeClr val="accent5"/>
                </a:solidFill>
              </a:rPr>
              <a:t>2. TÜRK BORÇLAR KANUNUNUN SİSTEMİ</a:t>
            </a:r>
          </a:p>
          <a:p>
            <a:pPr marL="285750" indent="-285750">
              <a:buFont typeface="Arial" panose="020B0604020202020204" pitchFamily="34" charset="0"/>
              <a:buChar char="•"/>
            </a:pPr>
            <a:r>
              <a:rPr lang="tr-TR" sz="2000" dirty="0"/>
              <a:t>Türk Borçlar Kanunu iki kısımdan oluşmaktadır. Birinci kısım 1-206. Maddeler arasında düzenlenen ve bu dönem inceleme konumuz olan “Genel Hükümler” den, ikinci kısım ise, 207-645. Maddeler arasında düzenlenen “Özel Borç İlişkileri” </a:t>
            </a:r>
            <a:r>
              <a:rPr lang="tr-TR" sz="2000" dirty="0" err="1"/>
              <a:t>nden</a:t>
            </a:r>
            <a:r>
              <a:rPr lang="tr-TR" sz="2000" dirty="0"/>
              <a:t> oluşmaktadır.</a:t>
            </a:r>
          </a:p>
          <a:p>
            <a:pPr marL="285750" indent="-285750">
              <a:buFont typeface="Arial" panose="020B0604020202020204" pitchFamily="34" charset="0"/>
              <a:buChar char="•"/>
            </a:pPr>
            <a:r>
              <a:rPr lang="tr-TR" sz="2000" dirty="0"/>
              <a:t>Türk Borçlar Kanunu’nun Genel Hükümler başlığını taşıyan birinci kısmı, kendi içinde beş bölüme ayrılmaktadır:</a:t>
            </a:r>
          </a:p>
          <a:p>
            <a:pPr marL="285750" indent="-285750">
              <a:buFont typeface="Arial" panose="020B0604020202020204" pitchFamily="34" charset="0"/>
              <a:buChar char="•"/>
            </a:pPr>
            <a:r>
              <a:rPr lang="tr-TR" sz="2000" dirty="0"/>
              <a:t>Birinci Bölümde: Borç İlişkisinin Kaynakları düzenlenmiştir. Bu kaynaklar üç alt ayrımda incelenmiş olup bu ayrımlar: Sözleşmeden Doğan Borç İlişkileri, Haksız Fiilden Doğan Borç ilişkileri, Sebepsiz Zenginleşmeden Doğan Borç İlişkileridir.</a:t>
            </a:r>
          </a:p>
          <a:p>
            <a:pPr marL="285750" indent="-285750">
              <a:buFont typeface="Arial" panose="020B0604020202020204" pitchFamily="34" charset="0"/>
              <a:buChar char="•"/>
            </a:pPr>
            <a:r>
              <a:rPr lang="tr-TR" sz="2000" dirty="0"/>
              <a:t>İkinci Bölümde: Borç İlişkisinin Hükümleri düzenlenmiştir. Bu hükümler de üç alt ayrımda incelenmiş olup bu ayrımlar: Borçların İfası, Borçların İfa Edilmemesinin Sonuçları, Borç İlişkilerinin Üçüncü Kişilere Etkisidir. </a:t>
            </a:r>
          </a:p>
          <a:p>
            <a:pPr marL="285750" indent="-285750">
              <a:buFont typeface="Arial" panose="020B0604020202020204" pitchFamily="34" charset="0"/>
              <a:buChar char="•"/>
            </a:pPr>
            <a:endParaRPr lang="tr-TR" sz="2400" dirty="0"/>
          </a:p>
          <a:p>
            <a:pPr marL="285750" indent="-285750">
              <a:buFont typeface="Arial" panose="020B0604020202020204" pitchFamily="34" charset="0"/>
              <a:buChar char="•"/>
            </a:pPr>
            <a:endParaRPr lang="tr-TR" sz="2400" dirty="0"/>
          </a:p>
        </p:txBody>
      </p:sp>
    </p:spTree>
    <p:extLst>
      <p:ext uri="{BB962C8B-B14F-4D97-AF65-F5344CB8AC3E}">
        <p14:creationId xmlns:p14="http://schemas.microsoft.com/office/powerpoint/2010/main" val="281441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D4B2C5-78DD-489A-8938-30D8324AD303}"/>
              </a:ext>
            </a:extLst>
          </p:cNvPr>
          <p:cNvSpPr>
            <a:spLocks noGrp="1"/>
          </p:cNvSpPr>
          <p:nvPr>
            <p:ph type="title"/>
          </p:nvPr>
        </p:nvSpPr>
        <p:spPr/>
        <p:txBody>
          <a:bodyPr/>
          <a:lstStyle/>
          <a:p>
            <a:r>
              <a:rPr lang="tr-TR" dirty="0"/>
              <a:t>	</a:t>
            </a:r>
            <a:br>
              <a:rPr lang="tr-TR" dirty="0"/>
            </a:br>
            <a:r>
              <a:rPr lang="tr-TR" dirty="0"/>
              <a:t>	III. TÜRK BORÇLAR KANUNUNUN KABULÜ, </a:t>
            </a:r>
            <a:br>
              <a:rPr lang="tr-TR" dirty="0"/>
            </a:br>
            <a:r>
              <a:rPr lang="tr-TR" dirty="0"/>
              <a:t>	SİSTEM VE TEKNİĞİ</a:t>
            </a:r>
          </a:p>
        </p:txBody>
      </p:sp>
      <p:sp>
        <p:nvSpPr>
          <p:cNvPr id="4" name="Alt Bilgi Yer Tutucusu 3">
            <a:extLst>
              <a:ext uri="{FF2B5EF4-FFF2-40B4-BE49-F238E27FC236}">
                <a16:creationId xmlns:a16="http://schemas.microsoft.com/office/drawing/2014/main" id="{6796FCDF-5D86-4B08-A1C5-B80EA4296270}"/>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5F87B408-2127-4129-9A16-65985E36E857}"/>
              </a:ext>
            </a:extLst>
          </p:cNvPr>
          <p:cNvSpPr/>
          <p:nvPr/>
        </p:nvSpPr>
        <p:spPr>
          <a:xfrm>
            <a:off x="0" y="1389298"/>
            <a:ext cx="9144000" cy="4462760"/>
          </a:xfrm>
          <a:prstGeom prst="rect">
            <a:avLst/>
          </a:prstGeom>
        </p:spPr>
        <p:txBody>
          <a:bodyPr wrap="square">
            <a:spAutoFit/>
          </a:bodyPr>
          <a:lstStyle/>
          <a:p>
            <a:pPr lvl="0"/>
            <a:r>
              <a:rPr lang="tr-TR" sz="2400" b="1" dirty="0">
                <a:solidFill>
                  <a:srgbClr val="4472C4"/>
                </a:solidFill>
              </a:rPr>
              <a:t>2. TÜRK BORÇLAR KANUNUNUN SİSTEMİ</a:t>
            </a:r>
            <a:endParaRPr lang="tr-TR" dirty="0"/>
          </a:p>
          <a:p>
            <a:pPr marL="285750" indent="-285750">
              <a:buFont typeface="Arial" panose="020B0604020202020204" pitchFamily="34" charset="0"/>
              <a:buChar char="•"/>
            </a:pPr>
            <a:r>
              <a:rPr lang="tr-TR" sz="2000" dirty="0"/>
              <a:t>Üçüncü Bölümde: Borçların ve Borç İlişkilerinin Sona Ermesi, Zamanaşımı düzenlenmiştir. Bu bölüm iki alt ayrımdan oluşmakta olup bu ayrımlar: Sona Erme Halleri ve Zamanaşımıdır. </a:t>
            </a:r>
          </a:p>
          <a:p>
            <a:pPr marL="285750" indent="-285750">
              <a:buFont typeface="Arial" panose="020B0604020202020204" pitchFamily="34" charset="0"/>
              <a:buChar char="•"/>
            </a:pPr>
            <a:r>
              <a:rPr lang="tr-TR" sz="2000" dirty="0"/>
              <a:t>Dördüncü Bölümde: Borç İlişkilerinde Özel Durumlar düzenlenmiştir. Bu bölümde birinci ayrımda Teselsül, ikinci ayrımda Koşullar, üçüncü ayrımda Bağlanma Parası, Cayma Parası ve Ceza Koşulu düzenlenmiştir.</a:t>
            </a:r>
          </a:p>
          <a:p>
            <a:pPr marL="285750" indent="-285750">
              <a:buFont typeface="Arial" panose="020B0604020202020204" pitchFamily="34" charset="0"/>
              <a:buChar char="•"/>
            </a:pPr>
            <a:r>
              <a:rPr lang="tr-TR" sz="2000" dirty="0"/>
              <a:t>Beşinci Bölümde: Borç İlişkilerinde Taraf Değişiklikleri düzenlenmiştir. Bu bölümün birinci ayrımında, Alacağın Devri, ikinci ayrımında ise Borcun Üstlenilmesinde taraf değişiklikleri incelenmiştir. </a:t>
            </a:r>
          </a:p>
          <a:p>
            <a:pPr marL="285750" indent="-285750">
              <a:buFont typeface="Arial" panose="020B0604020202020204" pitchFamily="34" charset="0"/>
              <a:buChar char="•"/>
            </a:pPr>
            <a:r>
              <a:rPr lang="tr-TR" sz="2000" dirty="0"/>
              <a:t>Türk Borçlar Kanunu’nun ikinci kısmında ise özel borç ilişkileri düzenlenmiştir.  Bizim bu dönem dersimizin konusunu borçlar kanununun birinci kısmı oluşturduğundan özel borç ilişkilerini düzenleyen ikinci kısım ile ilgili genel bilgileri vermeyi uygun bulduk. </a:t>
            </a:r>
          </a:p>
        </p:txBody>
      </p:sp>
    </p:spTree>
    <p:extLst>
      <p:ext uri="{BB962C8B-B14F-4D97-AF65-F5344CB8AC3E}">
        <p14:creationId xmlns:p14="http://schemas.microsoft.com/office/powerpoint/2010/main" val="3503031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B4B60D-810F-48E1-A111-ACF9BF289233}"/>
              </a:ext>
            </a:extLst>
          </p:cNvPr>
          <p:cNvSpPr>
            <a:spLocks noGrp="1"/>
          </p:cNvSpPr>
          <p:nvPr>
            <p:ph type="title"/>
          </p:nvPr>
        </p:nvSpPr>
        <p:spPr/>
        <p:txBody>
          <a:bodyPr/>
          <a:lstStyle/>
          <a:p>
            <a:br>
              <a:rPr lang="tr-TR" dirty="0"/>
            </a:br>
            <a:r>
              <a:rPr lang="tr-TR" dirty="0"/>
              <a:t>	III. TÜRK BORÇLAR KANUNUNUN KABULÜ, </a:t>
            </a:r>
            <a:br>
              <a:rPr lang="tr-TR" dirty="0"/>
            </a:br>
            <a:r>
              <a:rPr lang="tr-TR" dirty="0"/>
              <a:t>	SİSTEM VE TEKNİĞİ</a:t>
            </a:r>
          </a:p>
        </p:txBody>
      </p:sp>
      <p:sp>
        <p:nvSpPr>
          <p:cNvPr id="4" name="Alt Bilgi Yer Tutucusu 3">
            <a:extLst>
              <a:ext uri="{FF2B5EF4-FFF2-40B4-BE49-F238E27FC236}">
                <a16:creationId xmlns:a16="http://schemas.microsoft.com/office/drawing/2014/main" id="{80BBDAEB-28E8-4CFD-B612-4CAB2AE34FEC}"/>
              </a:ext>
            </a:extLst>
          </p:cNvPr>
          <p:cNvSpPr>
            <a:spLocks noGrp="1"/>
          </p:cNvSpPr>
          <p:nvPr>
            <p:ph type="ftr" sz="quarter" idx="11"/>
          </p:nvPr>
        </p:nvSpPr>
        <p:spPr/>
        <p:txBody>
          <a:bodyPr/>
          <a:lstStyle/>
          <a:p>
            <a:pPr>
              <a:defRPr/>
            </a:pPr>
            <a:endParaRPr lang="tr-TR"/>
          </a:p>
        </p:txBody>
      </p:sp>
      <p:grpSp>
        <p:nvGrpSpPr>
          <p:cNvPr id="5" name="Grup 4">
            <a:extLst>
              <a:ext uri="{FF2B5EF4-FFF2-40B4-BE49-F238E27FC236}">
                <a16:creationId xmlns:a16="http://schemas.microsoft.com/office/drawing/2014/main" id="{C4A899DE-C6D8-4802-A776-01529BDD1B04}"/>
              </a:ext>
            </a:extLst>
          </p:cNvPr>
          <p:cNvGrpSpPr/>
          <p:nvPr/>
        </p:nvGrpSpPr>
        <p:grpSpPr>
          <a:xfrm>
            <a:off x="255181" y="1131801"/>
            <a:ext cx="8888819" cy="4594398"/>
            <a:chOff x="1838810" y="1521999"/>
            <a:chExt cx="3656305" cy="4594398"/>
          </a:xfrm>
        </p:grpSpPr>
        <p:sp>
          <p:nvSpPr>
            <p:cNvPr id="6" name="Dikdörtgen: Köşeleri Yuvarlatılmış 5">
              <a:extLst>
                <a:ext uri="{FF2B5EF4-FFF2-40B4-BE49-F238E27FC236}">
                  <a16:creationId xmlns:a16="http://schemas.microsoft.com/office/drawing/2014/main" id="{7D613307-534A-4931-9FCC-4E4471BD625B}"/>
                </a:ext>
              </a:extLst>
            </p:cNvPr>
            <p:cNvSpPr/>
            <p:nvPr/>
          </p:nvSpPr>
          <p:spPr>
            <a:xfrm>
              <a:off x="1838810" y="1521999"/>
              <a:ext cx="3656305" cy="4594398"/>
            </a:xfrm>
            <a:prstGeom prst="roundRect">
              <a:avLst>
                <a:gd name="adj" fmla="val 10000"/>
              </a:avLst>
            </a:prstGeom>
            <a:ln/>
          </p:spPr>
          <p:style>
            <a:lnRef idx="1">
              <a:schemeClr val="accent1"/>
            </a:lnRef>
            <a:fillRef idx="2">
              <a:schemeClr val="accent1"/>
            </a:fillRef>
            <a:effectRef idx="1">
              <a:schemeClr val="accent1"/>
            </a:effectRef>
            <a:fontRef idx="minor">
              <a:schemeClr val="dk1"/>
            </a:fontRef>
          </p:style>
        </p:sp>
        <p:sp>
          <p:nvSpPr>
            <p:cNvPr id="7" name="Dikdörtgen: Köşeleri Yuvarlatılmış 4">
              <a:extLst>
                <a:ext uri="{FF2B5EF4-FFF2-40B4-BE49-F238E27FC236}">
                  <a16:creationId xmlns:a16="http://schemas.microsoft.com/office/drawing/2014/main" id="{C3C2C156-937A-446D-ACD8-7FFAA49AF8CF}"/>
                </a:ext>
              </a:extLst>
            </p:cNvPr>
            <p:cNvSpPr txBox="1"/>
            <p:nvPr/>
          </p:nvSpPr>
          <p:spPr>
            <a:xfrm>
              <a:off x="1985200" y="1719664"/>
              <a:ext cx="3442125" cy="4380218"/>
            </a:xfrm>
            <a:prstGeom prst="rect">
              <a:avLst/>
            </a:prstGeom>
            <a:ln/>
          </p:spPr>
          <p:style>
            <a:lnRef idx="1">
              <a:schemeClr val="accent1"/>
            </a:lnRef>
            <a:fillRef idx="2">
              <a:schemeClr val="accent1"/>
            </a:fillRef>
            <a:effectRef idx="1">
              <a:schemeClr val="accent1"/>
            </a:effectRef>
            <a:fontRef idx="minor">
              <a:schemeClr val="dk1"/>
            </a:fontRef>
          </p:style>
          <p:txBody>
            <a:bodyPr spcFirstLastPara="0" vert="horz" wrap="square" lIns="32385" tIns="21590" rIns="32385" bIns="21590" numCol="1" spcCol="1270" anchor="t" anchorCtr="0">
              <a:noAutofit/>
            </a:bodyPr>
            <a:lstStyle/>
            <a:p>
              <a:pPr marL="0" marR="0" lvl="0" indent="0" algn="l" defTabSz="755650" eaLnBrk="1" fontAlgn="auto" latinLnBrk="0" hangingPunct="1">
                <a:lnSpc>
                  <a:spcPct val="90000"/>
                </a:lnSpc>
                <a:spcBef>
                  <a:spcPct val="0"/>
                </a:spcBef>
                <a:spcAft>
                  <a:spcPct val="35000"/>
                </a:spcAft>
                <a:buClrTx/>
                <a:buSzTx/>
                <a:buFontTx/>
                <a:buNone/>
                <a:tabLst/>
                <a:defRPr/>
              </a:pPr>
              <a:r>
                <a:rPr kumimoji="0" lang="tr-TR" sz="1400" b="1"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Birinci Kısım (Genel Hükümler)</a:t>
              </a:r>
            </a:p>
            <a:p>
              <a:pPr marL="114300" marR="0" lvl="1" indent="-114300" algn="l" defTabSz="577850" eaLnBrk="1" fontAlgn="auto" latinLnBrk="0" hangingPunct="1">
                <a:lnSpc>
                  <a:spcPct val="90000"/>
                </a:lnSpc>
                <a:spcBef>
                  <a:spcPct val="0"/>
                </a:spcBef>
                <a:spcAft>
                  <a:spcPct val="15000"/>
                </a:spcAft>
                <a:buClrTx/>
                <a:buSzTx/>
                <a:buFontTx/>
                <a:buChar char="•"/>
                <a:tabLst/>
                <a:defRPr/>
              </a:pPr>
              <a:r>
                <a:rPr kumimoji="0" lang="tr-TR" sz="1400" b="1"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Borç İlişkisinin Kaynakları</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Sözleşmeden Doğan Borç İlişkileri</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Haksız Fiillerden Doğan Borç İlişkileri</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Sebepsiz Zenginleşmeden Doğan Borç ilişkileri</a:t>
              </a:r>
            </a:p>
            <a:p>
              <a:pPr marL="114300" marR="0" lvl="1" indent="-114300" algn="l" defTabSz="577850" eaLnBrk="1" fontAlgn="auto" latinLnBrk="0" hangingPunct="1">
                <a:lnSpc>
                  <a:spcPct val="90000"/>
                </a:lnSpc>
                <a:spcBef>
                  <a:spcPct val="0"/>
                </a:spcBef>
                <a:spcAft>
                  <a:spcPct val="15000"/>
                </a:spcAft>
                <a:buClrTx/>
                <a:buSzTx/>
                <a:buFontTx/>
                <a:buChar char="•"/>
                <a:tabLst/>
                <a:defRPr/>
              </a:pPr>
              <a:r>
                <a:rPr kumimoji="0" lang="tr-TR" sz="1400" b="1"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Borç İlişkisinin Hükümleri</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Borçların İfası</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Borçların İfa Edilememesinin Sonuçları</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Borç İlişkilerinin Üçüncü Kişilere Etkisi</a:t>
              </a:r>
            </a:p>
            <a:p>
              <a:pPr marL="114300" marR="0" lvl="1" indent="-114300" algn="l" defTabSz="577850" eaLnBrk="1" fontAlgn="auto" latinLnBrk="0" hangingPunct="1">
                <a:lnSpc>
                  <a:spcPct val="90000"/>
                </a:lnSpc>
                <a:spcBef>
                  <a:spcPct val="0"/>
                </a:spcBef>
                <a:spcAft>
                  <a:spcPct val="15000"/>
                </a:spcAft>
                <a:buClrTx/>
                <a:buSzTx/>
                <a:buFontTx/>
                <a:buChar char="•"/>
                <a:tabLst/>
                <a:defRPr/>
              </a:pPr>
              <a:r>
                <a:rPr kumimoji="0" lang="tr-TR" sz="1400" b="1"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Borçların ve Borç İlişkilerinin Sona Ermesi, Zamanaşımı </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Sona Erme Halleri</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Zamanaşımı</a:t>
              </a:r>
            </a:p>
            <a:p>
              <a:pPr marL="114300" marR="0" lvl="1" indent="-114300" algn="l" defTabSz="577850" eaLnBrk="1" fontAlgn="auto" latinLnBrk="0" hangingPunct="1">
                <a:lnSpc>
                  <a:spcPct val="90000"/>
                </a:lnSpc>
                <a:spcBef>
                  <a:spcPct val="0"/>
                </a:spcBef>
                <a:spcAft>
                  <a:spcPct val="15000"/>
                </a:spcAft>
                <a:buClrTx/>
                <a:buSzTx/>
                <a:buFontTx/>
                <a:buChar char="•"/>
                <a:tabLst/>
                <a:defRPr/>
              </a:pPr>
              <a:r>
                <a:rPr kumimoji="0" lang="tr-TR" sz="1400" b="1"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Borç İlişkilerinde Özel Durumlar</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Teselsül</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Koşullar</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Bağlanma Parası, Cayma Parası ve Ceza Koşulu</a:t>
              </a:r>
            </a:p>
            <a:p>
              <a:pPr marL="114300" marR="0" lvl="1" indent="-114300" algn="l" defTabSz="577850" eaLnBrk="1" fontAlgn="auto" latinLnBrk="0" hangingPunct="1">
                <a:lnSpc>
                  <a:spcPct val="90000"/>
                </a:lnSpc>
                <a:spcBef>
                  <a:spcPct val="0"/>
                </a:spcBef>
                <a:spcAft>
                  <a:spcPct val="15000"/>
                </a:spcAft>
                <a:buClrTx/>
                <a:buSzTx/>
                <a:buFontTx/>
                <a:buChar char="•"/>
                <a:tabLst/>
                <a:defRPr/>
              </a:pPr>
              <a:r>
                <a:rPr kumimoji="0" lang="tr-TR" sz="1400" b="1"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Borç İlişkilerinde Taraf Değişikliği</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Alacağın Devri</a:t>
              </a:r>
            </a:p>
            <a:p>
              <a:pPr marL="228600" marR="0" lvl="2" indent="-114300" algn="l" defTabSz="577850" eaLnBrk="1" fontAlgn="auto" latinLnBrk="0" hangingPunct="1">
                <a:lnSpc>
                  <a:spcPct val="90000"/>
                </a:lnSpc>
                <a:spcBef>
                  <a:spcPct val="0"/>
                </a:spcBef>
                <a:spcAft>
                  <a:spcPct val="15000"/>
                </a:spcAft>
                <a:buClrTx/>
                <a:buSzTx/>
                <a:buFontTx/>
                <a:buChar char="•"/>
                <a:tabLst/>
                <a:defRPr/>
              </a:pPr>
              <a:r>
                <a:rPr kumimoji="0" lang="tr-TR" sz="1400" b="0" i="1"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rPr>
                <a:t>Borcun Üstlenilmesi</a:t>
              </a:r>
            </a:p>
          </p:txBody>
        </p:sp>
      </p:grpSp>
    </p:spTree>
    <p:extLst>
      <p:ext uri="{BB962C8B-B14F-4D97-AF65-F5344CB8AC3E}">
        <p14:creationId xmlns:p14="http://schemas.microsoft.com/office/powerpoint/2010/main" val="4127160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35D245-0839-4789-B4D5-AF67E671B46F}"/>
              </a:ext>
            </a:extLst>
          </p:cNvPr>
          <p:cNvSpPr>
            <a:spLocks noGrp="1"/>
          </p:cNvSpPr>
          <p:nvPr>
            <p:ph type="title"/>
          </p:nvPr>
        </p:nvSpPr>
        <p:spPr/>
        <p:txBody>
          <a:bodyPr/>
          <a:lstStyle/>
          <a:p>
            <a:br>
              <a:rPr lang="tr-TR" dirty="0"/>
            </a:br>
            <a:r>
              <a:rPr lang="tr-TR" dirty="0"/>
              <a:t>	IV. BORÇLAR HUKUKUNA HAKİM OLAN İLKELER</a:t>
            </a:r>
            <a:br>
              <a:rPr lang="tr-TR" dirty="0"/>
            </a:br>
            <a:endParaRPr lang="tr-TR" dirty="0"/>
          </a:p>
        </p:txBody>
      </p:sp>
      <p:sp>
        <p:nvSpPr>
          <p:cNvPr id="4" name="Alt Bilgi Yer Tutucusu 3">
            <a:extLst>
              <a:ext uri="{FF2B5EF4-FFF2-40B4-BE49-F238E27FC236}">
                <a16:creationId xmlns:a16="http://schemas.microsoft.com/office/drawing/2014/main" id="{C3FD2119-871F-4A5D-A314-03A6ABD25F32}"/>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8620236B-F132-4F48-B4B1-310CA49EF70C}"/>
              </a:ext>
            </a:extLst>
          </p:cNvPr>
          <p:cNvSpPr/>
          <p:nvPr/>
        </p:nvSpPr>
        <p:spPr>
          <a:xfrm>
            <a:off x="1" y="1373004"/>
            <a:ext cx="8803758" cy="3877985"/>
          </a:xfrm>
          <a:prstGeom prst="rect">
            <a:avLst/>
          </a:prstGeom>
        </p:spPr>
        <p:txBody>
          <a:bodyPr wrap="square">
            <a:spAutoFit/>
          </a:bodyPr>
          <a:lstStyle/>
          <a:p>
            <a:pPr marL="457200" indent="-457200">
              <a:buAutoNum type="arabicPeriod"/>
            </a:pPr>
            <a:r>
              <a:rPr lang="tr-TR" sz="2400" b="1" dirty="0">
                <a:solidFill>
                  <a:schemeClr val="accent5"/>
                </a:solidFill>
              </a:rPr>
              <a:t>İRADE ÖZERKLİĞİ İLKESİ</a:t>
            </a:r>
          </a:p>
          <a:p>
            <a:pPr marL="285750" indent="-285750">
              <a:buFont typeface="Arial" panose="020B0604020202020204" pitchFamily="34" charset="0"/>
              <a:buChar char="•"/>
            </a:pPr>
            <a:r>
              <a:rPr lang="tr-TR" dirty="0"/>
              <a:t>Türk borçlar hukukuna hakim olan temel ilke irade özerkliği ilkesidir. İrade özerkliği, hukuk düzeninin bireylere kişisel ilişkilerini özgür iradelerine göre diledikleri gibi düzenleme hususunda tanımış olduğu genel yetkidir. Gerçekten irade özerkliği sayesinde fertler kendi aralarında kendi hukuklarını ve hukuki ilişkilerini kurup yaratırlar.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İrade özerkliğine işlerlik sağlayan en önemli hukuki araç, sözleşmedir. Taraflar özgür iradeleri ile yaptıkları sözleşmelerle sınırlı da olsa kendilerini hem borç altına sokan, hem de hak sahibi yapan ve böylece bizzat uymak zorunda oldukları hukuk kuralları koyarlar. İrade özerkliği ilkesinden üç alt ilke doğmaktadır. Bu ilkeler: Sözleşme özgürlüğü ilkesi, Eşitlik ilkesi ve Şekil özgürlüğü ilkeleridir.</a:t>
            </a:r>
          </a:p>
          <a:p>
            <a:endParaRPr lang="tr-TR" sz="2400" b="1" dirty="0">
              <a:solidFill>
                <a:schemeClr val="accent5"/>
              </a:solidFill>
            </a:endParaRPr>
          </a:p>
        </p:txBody>
      </p:sp>
    </p:spTree>
    <p:extLst>
      <p:ext uri="{BB962C8B-B14F-4D97-AF65-F5344CB8AC3E}">
        <p14:creationId xmlns:p14="http://schemas.microsoft.com/office/powerpoint/2010/main" val="100669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E47C75-63D7-47EC-8322-83BC736E600D}"/>
              </a:ext>
            </a:extLst>
          </p:cNvPr>
          <p:cNvSpPr>
            <a:spLocks noGrp="1"/>
          </p:cNvSpPr>
          <p:nvPr>
            <p:ph type="title"/>
          </p:nvPr>
        </p:nvSpPr>
        <p:spPr/>
        <p:txBody>
          <a:bodyPr/>
          <a:lstStyle/>
          <a:p>
            <a:br>
              <a:rPr lang="tr-TR" dirty="0"/>
            </a:br>
            <a:r>
              <a:rPr lang="tr-TR" dirty="0"/>
              <a:t>	IV. BORÇLAR HUKUKUNA HAKİM OLAN İLKELER</a:t>
            </a:r>
          </a:p>
        </p:txBody>
      </p:sp>
      <p:sp>
        <p:nvSpPr>
          <p:cNvPr id="4" name="Alt Bilgi Yer Tutucusu 3">
            <a:extLst>
              <a:ext uri="{FF2B5EF4-FFF2-40B4-BE49-F238E27FC236}">
                <a16:creationId xmlns:a16="http://schemas.microsoft.com/office/drawing/2014/main" id="{FFD820D5-2F3E-4EDC-A79C-2711CDE8D6CF}"/>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714EA988-CB84-419F-85AD-83F7936BFFDA}"/>
              </a:ext>
            </a:extLst>
          </p:cNvPr>
          <p:cNvSpPr/>
          <p:nvPr/>
        </p:nvSpPr>
        <p:spPr>
          <a:xfrm>
            <a:off x="106326" y="1367909"/>
            <a:ext cx="8931348" cy="5109091"/>
          </a:xfrm>
          <a:prstGeom prst="rect">
            <a:avLst/>
          </a:prstGeom>
        </p:spPr>
        <p:txBody>
          <a:bodyPr wrap="square">
            <a:spAutoFit/>
          </a:bodyPr>
          <a:lstStyle/>
          <a:p>
            <a:pPr marL="457200" lvl="0" indent="-457200">
              <a:buFontTx/>
              <a:buAutoNum type="arabicPeriod"/>
            </a:pPr>
            <a:r>
              <a:rPr lang="tr-TR" sz="2400" b="1" dirty="0">
                <a:solidFill>
                  <a:srgbClr val="4472C4"/>
                </a:solidFill>
              </a:rPr>
              <a:t>İRADE ÖZERKLİĞİ İLKESİ</a:t>
            </a:r>
          </a:p>
          <a:p>
            <a:pPr marL="457200" lvl="0" indent="-457200">
              <a:buAutoNum type="alphaLcPeriod"/>
            </a:pPr>
            <a:r>
              <a:rPr lang="tr-TR" sz="2400" b="1" dirty="0">
                <a:solidFill>
                  <a:srgbClr val="4472C4"/>
                </a:solidFill>
              </a:rPr>
              <a:t>Sözleşme Özgürlüğü İlkesi</a:t>
            </a:r>
          </a:p>
          <a:p>
            <a:pPr marL="285750" indent="-285750" algn="just">
              <a:lnSpc>
                <a:spcPct val="150000"/>
              </a:lnSpc>
              <a:spcAft>
                <a:spcPts val="800"/>
              </a:spcAft>
              <a:buFont typeface="Arial" panose="020B0604020202020204" pitchFamily="34" charset="0"/>
              <a:buChar char="•"/>
            </a:pPr>
            <a:r>
              <a:rPr lang="tr-TR" dirty="0">
                <a:latin typeface="Times New Roman" panose="02020603050405020304" pitchFamily="18" charset="0"/>
                <a:ea typeface="Calibri" panose="020F0502020204030204" pitchFamily="34" charset="0"/>
                <a:cs typeface="Times New Roman" panose="02020603050405020304" pitchFamily="18" charset="0"/>
              </a:rPr>
              <a:t>İrade özerkliğinin doğal bir sonucu sözleşme özgürlüğü ilkesidir. Sözleşme özgürlüğü ilkesi ile hukuk düzeni kişilere, sözleşmeye konu olabilecek ilişkilerini, bizzat düzenlemek, ona diledikleri şekli vermek imkanını tanımaktadır. </a:t>
            </a:r>
          </a:p>
          <a:p>
            <a:pPr marL="285750" indent="-285750" algn="just">
              <a:lnSpc>
                <a:spcPct val="150000"/>
              </a:lnSpc>
              <a:spcAft>
                <a:spcPts val="800"/>
              </a:spcAft>
              <a:buFont typeface="Arial" panose="020B0604020202020204" pitchFamily="34" charset="0"/>
              <a:buChar char="•"/>
            </a:pPr>
            <a:r>
              <a:rPr lang="tr-TR" dirty="0">
                <a:latin typeface="Times New Roman" panose="02020603050405020304" pitchFamily="18" charset="0"/>
                <a:ea typeface="Calibri" panose="020F0502020204030204" pitchFamily="34" charset="0"/>
                <a:cs typeface="Times New Roman" panose="02020603050405020304" pitchFamily="18" charset="0"/>
              </a:rPr>
              <a:t>Sözleşme özgürlüğü kendi içinde dört alt türe ayrılır. Bunlar, </a:t>
            </a:r>
            <a:r>
              <a:rPr lang="tr-TR" i="1" dirty="0">
                <a:latin typeface="Times New Roman" panose="02020603050405020304" pitchFamily="18" charset="0"/>
                <a:ea typeface="Calibri" panose="020F0502020204030204" pitchFamily="34" charset="0"/>
                <a:cs typeface="Times New Roman" panose="02020603050405020304" pitchFamily="18" charset="0"/>
              </a:rPr>
              <a:t>herhangi bir </a:t>
            </a:r>
            <a:r>
              <a:rPr lang="tr-TR" b="1" i="1" dirty="0">
                <a:latin typeface="Times New Roman" panose="02020603050405020304" pitchFamily="18" charset="0"/>
                <a:ea typeface="Calibri" panose="020F0502020204030204" pitchFamily="34" charset="0"/>
                <a:cs typeface="Times New Roman" panose="02020603050405020304" pitchFamily="18" charset="0"/>
              </a:rPr>
              <a:t>sözleşmeyi yapıp yapmama özgürlüğü,</a:t>
            </a:r>
            <a:r>
              <a:rPr lang="tr-TR" i="1" dirty="0">
                <a:latin typeface="Times New Roman" panose="02020603050405020304" pitchFamily="18" charset="0"/>
                <a:ea typeface="Calibri" panose="020F0502020204030204" pitchFamily="34" charset="0"/>
                <a:cs typeface="Times New Roman" panose="02020603050405020304" pitchFamily="18" charset="0"/>
              </a:rPr>
              <a:t> </a:t>
            </a:r>
            <a:r>
              <a:rPr lang="tr-TR" b="1" i="1" dirty="0">
                <a:latin typeface="Times New Roman" panose="02020603050405020304" pitchFamily="18" charset="0"/>
                <a:ea typeface="Calibri" panose="020F0502020204030204" pitchFamily="34" charset="0"/>
                <a:cs typeface="Times New Roman" panose="02020603050405020304" pitchFamily="18" charset="0"/>
              </a:rPr>
              <a:t>istenilen tip ve içerikte sözleşme yapma özgürlüğü</a:t>
            </a:r>
            <a:r>
              <a:rPr lang="tr-TR" i="1" dirty="0">
                <a:latin typeface="Times New Roman" panose="02020603050405020304" pitchFamily="18" charset="0"/>
                <a:ea typeface="Calibri" panose="020F0502020204030204" pitchFamily="34" charset="0"/>
                <a:cs typeface="Times New Roman" panose="02020603050405020304" pitchFamily="18" charset="0"/>
              </a:rPr>
              <a:t>, </a:t>
            </a:r>
            <a:r>
              <a:rPr lang="tr-TR" b="1" i="1" dirty="0">
                <a:latin typeface="Times New Roman" panose="02020603050405020304" pitchFamily="18" charset="0"/>
                <a:ea typeface="Calibri" panose="020F0502020204030204" pitchFamily="34" charset="0"/>
                <a:cs typeface="Times New Roman" panose="02020603050405020304" pitchFamily="18" charset="0"/>
              </a:rPr>
              <a:t>sözleşmenin karşı tarafını seçme özgürlüğü</a:t>
            </a:r>
            <a:r>
              <a:rPr lang="tr-TR" i="1" dirty="0">
                <a:latin typeface="Times New Roman" panose="02020603050405020304" pitchFamily="18" charset="0"/>
                <a:ea typeface="Calibri" panose="020F0502020204030204" pitchFamily="34" charset="0"/>
                <a:cs typeface="Times New Roman" panose="02020603050405020304" pitchFamily="18" charset="0"/>
              </a:rPr>
              <a:t> ile </a:t>
            </a:r>
            <a:r>
              <a:rPr lang="tr-TR" b="1" i="1" dirty="0">
                <a:latin typeface="Times New Roman" panose="02020603050405020304" pitchFamily="18" charset="0"/>
                <a:ea typeface="Calibri" panose="020F0502020204030204" pitchFamily="34" charset="0"/>
                <a:cs typeface="Times New Roman" panose="02020603050405020304" pitchFamily="18" charset="0"/>
              </a:rPr>
              <a:t>sözleşmeyi ortadan kaldırma özgürlüğüdür</a:t>
            </a:r>
            <a:r>
              <a:rPr lang="tr-TR" i="1" dirty="0">
                <a:latin typeface="Times New Roman" panose="02020603050405020304" pitchFamily="18" charset="0"/>
                <a:ea typeface="Calibri" panose="020F0502020204030204" pitchFamily="34" charset="0"/>
                <a:cs typeface="Times New Roman" panose="02020603050405020304" pitchFamily="18" charset="0"/>
              </a:rPr>
              <a:t>.</a:t>
            </a:r>
            <a:endParaRPr lang="tr-TR"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50000"/>
              </a:lnSpc>
              <a:spcAft>
                <a:spcPts val="800"/>
              </a:spcAft>
              <a:buFont typeface="Arial" panose="020B0604020202020204" pitchFamily="34" charset="0"/>
              <a:buChar char="•"/>
            </a:pPr>
            <a:r>
              <a:rPr lang="tr-TR" dirty="0">
                <a:latin typeface="Times New Roman" panose="02020603050405020304" pitchFamily="18" charset="0"/>
                <a:ea typeface="Calibri" panose="020F0502020204030204" pitchFamily="34" charset="0"/>
                <a:cs typeface="Times New Roman" panose="02020603050405020304" pitchFamily="18" charset="0"/>
              </a:rPr>
              <a:t>Hemen ifade edelim ki sözleşme özgürlüğü bazen kanunla sınırlandırılabilir. Bu nedenle sözleşme özgürlüğünün mutlak nitelikte olduğu söylenemez. </a:t>
            </a:r>
          </a:p>
          <a:p>
            <a:pPr lvl="0"/>
            <a:endParaRPr lang="tr-TR" dirty="0"/>
          </a:p>
          <a:p>
            <a:pPr lvl="0"/>
            <a:endParaRPr lang="tr-TR" sz="2400" b="1" dirty="0">
              <a:solidFill>
                <a:srgbClr val="4472C4"/>
              </a:solidFill>
            </a:endParaRPr>
          </a:p>
        </p:txBody>
      </p:sp>
    </p:spTree>
    <p:extLst>
      <p:ext uri="{BB962C8B-B14F-4D97-AF65-F5344CB8AC3E}">
        <p14:creationId xmlns:p14="http://schemas.microsoft.com/office/powerpoint/2010/main" val="42052076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415AB9-FEB1-4235-BBA6-BCE7155E1409}"/>
              </a:ext>
            </a:extLst>
          </p:cNvPr>
          <p:cNvSpPr>
            <a:spLocks noGrp="1"/>
          </p:cNvSpPr>
          <p:nvPr>
            <p:ph type="title"/>
          </p:nvPr>
        </p:nvSpPr>
        <p:spPr/>
        <p:txBody>
          <a:bodyPr/>
          <a:lstStyle/>
          <a:p>
            <a:br>
              <a:rPr lang="tr-TR" dirty="0"/>
            </a:br>
            <a:r>
              <a:rPr lang="tr-TR" dirty="0"/>
              <a:t>	IV. BORÇLAR HUKUKUNA HAKİM OLAN İLKELER</a:t>
            </a:r>
          </a:p>
        </p:txBody>
      </p:sp>
      <p:sp>
        <p:nvSpPr>
          <p:cNvPr id="4" name="Alt Bilgi Yer Tutucusu 3">
            <a:extLst>
              <a:ext uri="{FF2B5EF4-FFF2-40B4-BE49-F238E27FC236}">
                <a16:creationId xmlns:a16="http://schemas.microsoft.com/office/drawing/2014/main" id="{C312F9B2-7BE6-4748-B6A8-7923C5A6D3AB}"/>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66C4C0E-F4BA-47FD-A95C-E66CE0B42BC7}"/>
              </a:ext>
            </a:extLst>
          </p:cNvPr>
          <p:cNvSpPr/>
          <p:nvPr/>
        </p:nvSpPr>
        <p:spPr>
          <a:xfrm>
            <a:off x="0" y="1390633"/>
            <a:ext cx="8867553" cy="4524315"/>
          </a:xfrm>
          <a:prstGeom prst="rect">
            <a:avLst/>
          </a:prstGeom>
        </p:spPr>
        <p:txBody>
          <a:bodyPr wrap="square">
            <a:spAutoFit/>
          </a:bodyPr>
          <a:lstStyle/>
          <a:p>
            <a:pPr marL="457200" lvl="0" indent="-457200">
              <a:buFontTx/>
              <a:buAutoNum type="arabicPeriod"/>
            </a:pPr>
            <a:r>
              <a:rPr lang="tr-TR" sz="2400" b="1" dirty="0">
                <a:solidFill>
                  <a:srgbClr val="4472C4"/>
                </a:solidFill>
              </a:rPr>
              <a:t>İRADE ÖZERKLİĞİ İLKESİ</a:t>
            </a:r>
          </a:p>
          <a:p>
            <a:pPr lvl="0"/>
            <a:r>
              <a:rPr lang="tr-TR" sz="2400" b="1" dirty="0">
                <a:solidFill>
                  <a:srgbClr val="4472C4"/>
                </a:solidFill>
              </a:rPr>
              <a:t>b. Eşitlik ilkesi</a:t>
            </a:r>
          </a:p>
          <a:p>
            <a:pPr marL="285750" indent="-285750">
              <a:buFont typeface="Arial" panose="020B0604020202020204" pitchFamily="34" charset="0"/>
              <a:buChar char="•"/>
            </a:pPr>
            <a:r>
              <a:rPr lang="tr-TR" dirty="0"/>
              <a:t>Borçlar hukukunda hakim olan bir diğer ilke taraflar arasındaki eşitlik ilkesidir. Ekonomik ve sosyal durumlarına bakılmaksızın alacaklı ve borçlu kanun önünde birbirine eşit sayılmıştır, bu nedenle de eşit korumaya tabi tutulmuştur. Eşitlik ilkesi aslında irade özerkliği ile sözleşme özgürlüğü ilkelerinin doğal bir sonucudur. Gerçekten, ekonomik hayatta borç ilişkisine girişen, bir sözleşme yapan herkes, bu ilişki ve sözleşmeyi kendi özgür iradesiyle kurmuş veya yapmış sayılır. Hiç kimse, iradesi dışında zorla borç ilişkisine taraf olamaz. </a:t>
            </a:r>
          </a:p>
          <a:p>
            <a:endParaRPr lang="tr-TR" dirty="0"/>
          </a:p>
          <a:p>
            <a:pPr marL="285750" indent="-285750">
              <a:buFont typeface="Arial" panose="020B0604020202020204" pitchFamily="34" charset="0"/>
              <a:buChar char="•"/>
            </a:pPr>
            <a:r>
              <a:rPr lang="tr-TR" dirty="0"/>
              <a:t>Borçlar kanununda eşitlik ilkesinin istisnası sayılabilecek bazı hükümler bulunmaktadır. Örneğin: kira sözleşmelerinde kiracıyı koruyan hükümler, tehlike sorumluluğunda zarar göreni koruyan hükümler, hizmet sözleşmelerinde işçiyi koruyan hükümler vardır. Bu durumlar istisnai nitelikte olup alacaklı ile borçlunun ekonomik ve sosyal durumlarına bakılmaksızın her ikisini korunmasını sağlayan eşitlik ilkesinin varlığını etkilememektedir.</a:t>
            </a:r>
          </a:p>
          <a:p>
            <a:pPr lvl="0"/>
            <a:endParaRPr lang="tr-TR" sz="2400" b="1" dirty="0">
              <a:solidFill>
                <a:srgbClr val="4472C4"/>
              </a:solidFill>
            </a:endParaRPr>
          </a:p>
        </p:txBody>
      </p:sp>
    </p:spTree>
    <p:extLst>
      <p:ext uri="{BB962C8B-B14F-4D97-AF65-F5344CB8AC3E}">
        <p14:creationId xmlns:p14="http://schemas.microsoft.com/office/powerpoint/2010/main" val="2767198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E0FD44-9E78-4E75-AB51-BBB01A561A3F}"/>
              </a:ext>
            </a:extLst>
          </p:cNvPr>
          <p:cNvSpPr>
            <a:spLocks noGrp="1"/>
          </p:cNvSpPr>
          <p:nvPr>
            <p:ph type="title"/>
          </p:nvPr>
        </p:nvSpPr>
        <p:spPr/>
        <p:txBody>
          <a:bodyPr/>
          <a:lstStyle/>
          <a:p>
            <a:br>
              <a:rPr lang="tr-TR" dirty="0"/>
            </a:br>
            <a:r>
              <a:rPr lang="tr-TR" dirty="0"/>
              <a:t>	IV. BORÇLAR HUKUKUNA HAKİM OLAN İLKELER</a:t>
            </a:r>
          </a:p>
        </p:txBody>
      </p:sp>
      <p:sp>
        <p:nvSpPr>
          <p:cNvPr id="4" name="Alt Bilgi Yer Tutucusu 3">
            <a:extLst>
              <a:ext uri="{FF2B5EF4-FFF2-40B4-BE49-F238E27FC236}">
                <a16:creationId xmlns:a16="http://schemas.microsoft.com/office/drawing/2014/main" id="{ED180EE7-169E-46B3-B839-9DC0280F10A0}"/>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EEAD5928-5873-4070-97B5-3736FDA80372}"/>
              </a:ext>
            </a:extLst>
          </p:cNvPr>
          <p:cNvSpPr/>
          <p:nvPr/>
        </p:nvSpPr>
        <p:spPr>
          <a:xfrm>
            <a:off x="0" y="1667080"/>
            <a:ext cx="8803758" cy="3046988"/>
          </a:xfrm>
          <a:prstGeom prst="rect">
            <a:avLst/>
          </a:prstGeom>
        </p:spPr>
        <p:txBody>
          <a:bodyPr wrap="square">
            <a:spAutoFit/>
          </a:bodyPr>
          <a:lstStyle/>
          <a:p>
            <a:pPr marL="457200" lvl="0" indent="-457200">
              <a:buFontTx/>
              <a:buAutoNum type="arabicPeriod"/>
            </a:pPr>
            <a:r>
              <a:rPr lang="tr-TR" sz="2400" b="1" dirty="0">
                <a:solidFill>
                  <a:srgbClr val="4472C4"/>
                </a:solidFill>
              </a:rPr>
              <a:t>İRADE ÖZERKLİĞİ İLKESİ</a:t>
            </a:r>
          </a:p>
          <a:p>
            <a:pPr lvl="0"/>
            <a:endParaRPr lang="tr-TR" sz="2400" b="1" dirty="0">
              <a:solidFill>
                <a:srgbClr val="4472C4"/>
              </a:solidFill>
            </a:endParaRPr>
          </a:p>
          <a:p>
            <a:pPr lvl="0"/>
            <a:r>
              <a:rPr lang="tr-TR" sz="2400" b="1" dirty="0">
                <a:solidFill>
                  <a:srgbClr val="4472C4"/>
                </a:solidFill>
              </a:rPr>
              <a:t>c. Şekil Özgürlüğü İlkesi</a:t>
            </a:r>
            <a:endParaRPr lang="tr-TR" sz="2000" dirty="0"/>
          </a:p>
          <a:p>
            <a:pPr marL="342900" lvl="0" indent="-342900">
              <a:buFont typeface="Arial" panose="020B0604020202020204" pitchFamily="34" charset="0"/>
              <a:buChar char="•"/>
            </a:pPr>
            <a:r>
              <a:rPr lang="tr-TR" sz="2400" dirty="0"/>
              <a:t>Bu ilkeye göre, borç doğuran sözleşmelerin geçerliliği kanunda aksi öngörülmedikçe şekil şartına bağlı değildir. (TBK 12/I). Türk Borçlar Kanunu şekil serbestisini ilke, şekil şartını ise istisna olarak düzenlemiştir. Şekil özgürlüğü ilkesi de irade özerkliği ilkesi ile sözleşme özgürlüğü ilkesini doğal bir sonucudur. </a:t>
            </a:r>
          </a:p>
        </p:txBody>
      </p:sp>
    </p:spTree>
    <p:extLst>
      <p:ext uri="{BB962C8B-B14F-4D97-AF65-F5344CB8AC3E}">
        <p14:creationId xmlns:p14="http://schemas.microsoft.com/office/powerpoint/2010/main" val="170584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4659737"/>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1.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 BORÇLAR HUKUKUNUN TANIMI, KONUSU VE ÖNEMİ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II.TÜRK BORÇLAR HUKUKUNUN KAYNAKLARI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III.TÜRK BORÇLAR KANUNUNUN KABULÜ, SİSTEM VE TEKNİĞİ	</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IV. BORÇLAR HUKUKUNA HAKİM OLAN İLKELER	</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V. BORÇLAR HUKUKUNUN TEMEL KAVRAMLARI	</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DB91C9-6793-437C-9A6C-AFBBE60BDF8F}"/>
              </a:ext>
            </a:extLst>
          </p:cNvPr>
          <p:cNvSpPr>
            <a:spLocks noGrp="1"/>
          </p:cNvSpPr>
          <p:nvPr>
            <p:ph type="title"/>
          </p:nvPr>
        </p:nvSpPr>
        <p:spPr/>
        <p:txBody>
          <a:bodyPr/>
          <a:lstStyle/>
          <a:p>
            <a:br>
              <a:rPr lang="tr-TR" dirty="0"/>
            </a:br>
            <a:r>
              <a:rPr lang="tr-TR" dirty="0"/>
              <a:t>	IV. BORÇLAR HUKUKUNA HAKİM OLAN İLKELER</a:t>
            </a:r>
          </a:p>
        </p:txBody>
      </p:sp>
      <p:sp>
        <p:nvSpPr>
          <p:cNvPr id="4" name="Alt Bilgi Yer Tutucusu 3">
            <a:extLst>
              <a:ext uri="{FF2B5EF4-FFF2-40B4-BE49-F238E27FC236}">
                <a16:creationId xmlns:a16="http://schemas.microsoft.com/office/drawing/2014/main" id="{39487AB7-4C39-4FB8-8ECA-6648AC6D372F}"/>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B7B86AC2-4C82-4F57-80AC-D02CAE9463D9}"/>
              </a:ext>
            </a:extLst>
          </p:cNvPr>
          <p:cNvSpPr/>
          <p:nvPr/>
        </p:nvSpPr>
        <p:spPr>
          <a:xfrm>
            <a:off x="170121" y="1378942"/>
            <a:ext cx="8591107" cy="3847207"/>
          </a:xfrm>
          <a:prstGeom prst="rect">
            <a:avLst/>
          </a:prstGeom>
        </p:spPr>
        <p:txBody>
          <a:bodyPr wrap="square">
            <a:spAutoFit/>
          </a:bodyPr>
          <a:lstStyle/>
          <a:p>
            <a:r>
              <a:rPr lang="tr-TR" sz="2400" b="1" dirty="0">
                <a:solidFill>
                  <a:schemeClr val="accent5"/>
                </a:solidFill>
              </a:rPr>
              <a:t>2. NİSPİLİK İLKESİ</a:t>
            </a:r>
          </a:p>
          <a:p>
            <a:pPr marL="285750" indent="-285750">
              <a:buFont typeface="Arial" panose="020B0604020202020204" pitchFamily="34" charset="0"/>
              <a:buChar char="•"/>
            </a:pPr>
            <a:r>
              <a:rPr lang="tr-TR" sz="2000" dirty="0"/>
              <a:t>Borçlar hukukunun konusunu özel borç ilişkileri oluşturmaktadır. Borç ilişkilerinden doğan alacak hakkı ise niteliği itibari ile nispi bir haktır. </a:t>
            </a:r>
          </a:p>
          <a:p>
            <a:pPr marL="285750" indent="-285750">
              <a:buFont typeface="Arial" panose="020B0604020202020204" pitchFamily="34" charset="0"/>
              <a:buChar char="•"/>
            </a:pPr>
            <a:r>
              <a:rPr lang="tr-TR" sz="2000" dirty="0">
                <a:solidFill>
                  <a:schemeClr val="accent5"/>
                </a:solidFill>
              </a:rPr>
              <a:t>Nispî hak</a:t>
            </a:r>
            <a:r>
              <a:rPr lang="tr-TR" sz="2000" dirty="0"/>
              <a:t>: kısaca ifade edecek olursak sadece hukuki ilişkinin taraflarına karşı ileri sürülebilen ve ancak bu kişiler tarafından ihlal edilebilen haklara nispî hak denir. </a:t>
            </a:r>
          </a:p>
          <a:p>
            <a:pPr marL="285750" indent="-285750">
              <a:buFont typeface="Arial" panose="020B0604020202020204" pitchFamily="34" charset="0"/>
              <a:buChar char="•"/>
            </a:pPr>
            <a:r>
              <a:rPr lang="tr-TR" sz="2000" dirty="0">
                <a:solidFill>
                  <a:schemeClr val="accent5"/>
                </a:solidFill>
              </a:rPr>
              <a:t>Mutlak hak</a:t>
            </a:r>
            <a:r>
              <a:rPr lang="tr-TR" sz="2000" dirty="0"/>
              <a:t>: kısaca açıklamak gerekirse mutlak haklar, nispî hakların aksine herkese karşı ileri sürülebilen ve herkes tarafından ihlal edilebilen haklardır. </a:t>
            </a:r>
          </a:p>
          <a:p>
            <a:pPr marL="285750" indent="-285750">
              <a:buFont typeface="Arial" panose="020B0604020202020204" pitchFamily="34" charset="0"/>
              <a:buChar char="•"/>
            </a:pPr>
            <a:r>
              <a:rPr lang="tr-TR" sz="2000" dirty="0"/>
              <a:t>Alacak hakkı nispî bir hak olması sebebi ile, sadece borçluya karşı ileri sürülebilir. Üçüncü kişiler hukukî ilişkide borç altına girmedikleri ve bir hak kazanmadıkları için bu hakkın onlara karşı ileri sürülebilmesi söz konusu olamaz</a:t>
            </a:r>
            <a:r>
              <a:rPr lang="tr-TR" dirty="0"/>
              <a:t>.</a:t>
            </a:r>
          </a:p>
        </p:txBody>
      </p:sp>
    </p:spTree>
    <p:extLst>
      <p:ext uri="{BB962C8B-B14F-4D97-AF65-F5344CB8AC3E}">
        <p14:creationId xmlns:p14="http://schemas.microsoft.com/office/powerpoint/2010/main" val="34910964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DB91C9-6793-437C-9A6C-AFBBE60BDF8F}"/>
              </a:ext>
            </a:extLst>
          </p:cNvPr>
          <p:cNvSpPr>
            <a:spLocks noGrp="1"/>
          </p:cNvSpPr>
          <p:nvPr>
            <p:ph type="title"/>
          </p:nvPr>
        </p:nvSpPr>
        <p:spPr/>
        <p:txBody>
          <a:bodyPr/>
          <a:lstStyle/>
          <a:p>
            <a:br>
              <a:rPr lang="tr-TR" dirty="0"/>
            </a:br>
            <a:r>
              <a:rPr lang="tr-TR" dirty="0"/>
              <a:t>	IV. BORÇLAR HUKUKUNA HAKİM OLAN İLKELER</a:t>
            </a:r>
          </a:p>
        </p:txBody>
      </p:sp>
      <p:sp>
        <p:nvSpPr>
          <p:cNvPr id="4" name="Alt Bilgi Yer Tutucusu 3">
            <a:extLst>
              <a:ext uri="{FF2B5EF4-FFF2-40B4-BE49-F238E27FC236}">
                <a16:creationId xmlns:a16="http://schemas.microsoft.com/office/drawing/2014/main" id="{39487AB7-4C39-4FB8-8ECA-6648AC6D372F}"/>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B7B86AC2-4C82-4F57-80AC-D02CAE9463D9}"/>
              </a:ext>
            </a:extLst>
          </p:cNvPr>
          <p:cNvSpPr/>
          <p:nvPr/>
        </p:nvSpPr>
        <p:spPr>
          <a:xfrm>
            <a:off x="170121" y="1378942"/>
            <a:ext cx="8591107" cy="4124206"/>
          </a:xfrm>
          <a:prstGeom prst="rect">
            <a:avLst/>
          </a:prstGeom>
        </p:spPr>
        <p:txBody>
          <a:bodyPr wrap="square">
            <a:spAutoFit/>
          </a:bodyPr>
          <a:lstStyle/>
          <a:p>
            <a:r>
              <a:rPr lang="tr-TR" sz="2400" b="1" dirty="0">
                <a:solidFill>
                  <a:schemeClr val="accent5"/>
                </a:solidFill>
              </a:rPr>
              <a:t>3. DÜRÜTLÜK İLKESİ</a:t>
            </a:r>
          </a:p>
          <a:p>
            <a:pPr marL="285750" indent="-285750">
              <a:buFont typeface="Arial" panose="020B0604020202020204" pitchFamily="34" charset="0"/>
              <a:buChar char="•"/>
            </a:pPr>
            <a:r>
              <a:rPr lang="tr-TR" sz="2000" dirty="0"/>
              <a:t>Dürüstlük ilkesi esasen Türk Borçlar Kanunu’nda düzenlenmemiştir. Ancak borçlar hukukunun bir diğer kaynağı olan Türk Medeni Kanunu’nun 2. maddesinde hüküm altına alınmıştır. Bu hükme göre “Herkes haklarını kullanırken ve borçlarını yerine getirirken dürüstlük kurallarına uymak zorundadır.” (TMK </a:t>
            </a:r>
            <a:r>
              <a:rPr lang="tr-TR" sz="2000" dirty="0" err="1"/>
              <a:t>md.</a:t>
            </a:r>
            <a:r>
              <a:rPr lang="tr-TR" sz="2000" dirty="0"/>
              <a:t> 2/I).</a:t>
            </a:r>
          </a:p>
          <a:p>
            <a:pPr marL="285750" indent="-285750">
              <a:buFont typeface="Arial" panose="020B0604020202020204" pitchFamily="34" charset="0"/>
              <a:buChar char="•"/>
            </a:pPr>
            <a:endParaRPr lang="tr-TR" sz="2000" dirty="0"/>
          </a:p>
          <a:p>
            <a:pPr marL="285750" indent="-285750">
              <a:buFont typeface="Arial" panose="020B0604020202020204" pitchFamily="34" charset="0"/>
              <a:buChar char="•"/>
            </a:pPr>
            <a:r>
              <a:rPr lang="tr-TR" sz="2000" dirty="0"/>
              <a:t>Dürüstlük ilkesi uyarınca borç ilişkisinin taraflarını oluşturan alacaklı ve borçlu, dürüstlük kuralına uygun davranmak zorundadır. Alacaklı alacağını isterken, borçlu da borcunu yerine getirirken “makul, orta zekada, doğru ve dürüst bir kişi” gibi hareket etmelidir. Borç ilişkisinin taraflar arasında güven duygusuna dayalı olduğu hiçbir zaman unutulmamalıdır.</a:t>
            </a: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5469927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DB91C9-6793-437C-9A6C-AFBBE60BDF8F}"/>
              </a:ext>
            </a:extLst>
          </p:cNvPr>
          <p:cNvSpPr>
            <a:spLocks noGrp="1"/>
          </p:cNvSpPr>
          <p:nvPr>
            <p:ph type="title"/>
          </p:nvPr>
        </p:nvSpPr>
        <p:spPr/>
        <p:txBody>
          <a:bodyPr/>
          <a:lstStyle/>
          <a:p>
            <a:br>
              <a:rPr lang="tr-TR" dirty="0"/>
            </a:br>
            <a:r>
              <a:rPr lang="tr-TR" dirty="0"/>
              <a:t>	IV. BORÇLAR HUKUKUNA HAKİM OLAN İLKELER</a:t>
            </a:r>
          </a:p>
        </p:txBody>
      </p:sp>
      <p:sp>
        <p:nvSpPr>
          <p:cNvPr id="4" name="Alt Bilgi Yer Tutucusu 3">
            <a:extLst>
              <a:ext uri="{FF2B5EF4-FFF2-40B4-BE49-F238E27FC236}">
                <a16:creationId xmlns:a16="http://schemas.microsoft.com/office/drawing/2014/main" id="{39487AB7-4C39-4FB8-8ECA-6648AC6D372F}"/>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B7B86AC2-4C82-4F57-80AC-D02CAE9463D9}"/>
              </a:ext>
            </a:extLst>
          </p:cNvPr>
          <p:cNvSpPr/>
          <p:nvPr/>
        </p:nvSpPr>
        <p:spPr>
          <a:xfrm>
            <a:off x="170121" y="1378942"/>
            <a:ext cx="8591107" cy="3416320"/>
          </a:xfrm>
          <a:prstGeom prst="rect">
            <a:avLst/>
          </a:prstGeom>
        </p:spPr>
        <p:txBody>
          <a:bodyPr wrap="square">
            <a:spAutoFit/>
          </a:bodyPr>
          <a:lstStyle/>
          <a:p>
            <a:r>
              <a:rPr lang="tr-TR" sz="2400" b="1" dirty="0">
                <a:solidFill>
                  <a:schemeClr val="accent5"/>
                </a:solidFill>
              </a:rPr>
              <a:t>4. KUSURLU SORUMLULUK İLKESİ</a:t>
            </a:r>
          </a:p>
          <a:p>
            <a:endParaRPr lang="tr-TR" sz="2400" b="1" dirty="0">
              <a:solidFill>
                <a:schemeClr val="accent5"/>
              </a:solidFill>
            </a:endParaRPr>
          </a:p>
          <a:p>
            <a:pPr marL="285750" indent="-285750">
              <a:buFont typeface="Arial" panose="020B0604020202020204" pitchFamily="34" charset="0"/>
              <a:buChar char="•"/>
            </a:pPr>
            <a:r>
              <a:rPr lang="tr-TR" sz="2400" dirty="0"/>
              <a:t>Borç ilişkisinin önemli kaynağını oluşturan sorumluluk halleri ve özellikle haksız fiil ile sözleşme sorumluluğu, TMK </a:t>
            </a:r>
            <a:r>
              <a:rPr lang="tr-TR" sz="2400" dirty="0" err="1"/>
              <a:t>md.</a:t>
            </a:r>
            <a:r>
              <a:rPr lang="tr-TR" sz="2400" dirty="0"/>
              <a:t> 49 ve 112’ye göre, fail veya borçlunun kusurlu olmasını öngörmektedir. Bu nedenle Türk borçlar hukukunun bir parçasını oluşturan sorumluluk hukukunda hakim ile “kusur </a:t>
            </a:r>
            <a:r>
              <a:rPr lang="tr-TR" sz="2400" dirty="0" err="1"/>
              <a:t>ilkesi”dir</a:t>
            </a:r>
            <a:r>
              <a:rPr lang="tr-TR" sz="2400" dirty="0"/>
              <a:t>.  Buna karşılık kusursuz sorumlulukta ise sorumlu kişinin ayrıca kusurlu olması şart değildir. </a:t>
            </a:r>
          </a:p>
        </p:txBody>
      </p:sp>
    </p:spTree>
    <p:extLst>
      <p:ext uri="{BB962C8B-B14F-4D97-AF65-F5344CB8AC3E}">
        <p14:creationId xmlns:p14="http://schemas.microsoft.com/office/powerpoint/2010/main" val="20611746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DB91C9-6793-437C-9A6C-AFBBE60BDF8F}"/>
              </a:ext>
            </a:extLst>
          </p:cNvPr>
          <p:cNvSpPr>
            <a:spLocks noGrp="1"/>
          </p:cNvSpPr>
          <p:nvPr>
            <p:ph type="title"/>
          </p:nvPr>
        </p:nvSpPr>
        <p:spPr/>
        <p:txBody>
          <a:bodyPr/>
          <a:lstStyle/>
          <a:p>
            <a:br>
              <a:rPr lang="tr-TR" dirty="0"/>
            </a:br>
            <a:r>
              <a:rPr lang="tr-TR" dirty="0"/>
              <a:t>	IV. BORÇLAR HUKUKUNA HAKİM OLAN İLKELER</a:t>
            </a:r>
          </a:p>
        </p:txBody>
      </p:sp>
      <p:sp>
        <p:nvSpPr>
          <p:cNvPr id="4" name="Alt Bilgi Yer Tutucusu 3">
            <a:extLst>
              <a:ext uri="{FF2B5EF4-FFF2-40B4-BE49-F238E27FC236}">
                <a16:creationId xmlns:a16="http://schemas.microsoft.com/office/drawing/2014/main" id="{39487AB7-4C39-4FB8-8ECA-6648AC6D372F}"/>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B7B86AC2-4C82-4F57-80AC-D02CAE9463D9}"/>
              </a:ext>
            </a:extLst>
          </p:cNvPr>
          <p:cNvSpPr/>
          <p:nvPr/>
        </p:nvSpPr>
        <p:spPr>
          <a:xfrm>
            <a:off x="170121" y="1378942"/>
            <a:ext cx="8591107" cy="3416320"/>
          </a:xfrm>
          <a:prstGeom prst="rect">
            <a:avLst/>
          </a:prstGeom>
        </p:spPr>
        <p:txBody>
          <a:bodyPr wrap="square">
            <a:spAutoFit/>
          </a:bodyPr>
          <a:lstStyle/>
          <a:p>
            <a:r>
              <a:rPr lang="tr-TR" sz="2400" b="1" dirty="0">
                <a:solidFill>
                  <a:schemeClr val="accent5"/>
                </a:solidFill>
              </a:rPr>
              <a:t>5. ÜÇÜNCÜ KİŞİ ALEYHİNE BORÇ KURULAMAMASI İLKESİ</a:t>
            </a:r>
          </a:p>
          <a:p>
            <a:pPr marL="342900" indent="-342900">
              <a:buFont typeface="Arial" panose="020B0604020202020204" pitchFamily="34" charset="0"/>
              <a:buChar char="•"/>
            </a:pPr>
            <a:endParaRPr lang="tr-TR" sz="2400" dirty="0"/>
          </a:p>
          <a:p>
            <a:pPr marL="342900" indent="-342900">
              <a:buFont typeface="Arial" panose="020B0604020202020204" pitchFamily="34" charset="0"/>
              <a:buChar char="•"/>
            </a:pPr>
            <a:r>
              <a:rPr lang="tr-TR" sz="2400" dirty="0"/>
              <a:t>Bu ilke de esasında irade özerkliği ilkesinin bir sonucudur. Hiç kimse iradesi dışında, mirasçılık hariç, sözleşme veya başka bir sebeple borç altına sokulamaz. Bu ilke aynı zamanda </a:t>
            </a:r>
            <a:r>
              <a:rPr lang="tr-TR" sz="2400" dirty="0" err="1"/>
              <a:t>nispîlik</a:t>
            </a:r>
            <a:r>
              <a:rPr lang="tr-TR" sz="2400" dirty="0"/>
              <a:t> ilkesinin de bir yansımasıdır. Bu ilke gereğince, bir sözleşmenin tarafları, üçüncü bir kişi aleyhine borç ilişkisi kuramazlar. Buna karşılık istisna olarak kanun TBK </a:t>
            </a:r>
            <a:r>
              <a:rPr lang="tr-TR" sz="2400" dirty="0" err="1"/>
              <a:t>md.</a:t>
            </a:r>
            <a:r>
              <a:rPr lang="tr-TR" sz="2400" dirty="0"/>
              <a:t> 129’a göre taraflar dilerlerse üçüncü kişi yararına bir sözleşme kurabilirler. </a:t>
            </a:r>
          </a:p>
        </p:txBody>
      </p:sp>
    </p:spTree>
    <p:extLst>
      <p:ext uri="{BB962C8B-B14F-4D97-AF65-F5344CB8AC3E}">
        <p14:creationId xmlns:p14="http://schemas.microsoft.com/office/powerpoint/2010/main" val="22000923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DB91C9-6793-437C-9A6C-AFBBE60BDF8F}"/>
              </a:ext>
            </a:extLst>
          </p:cNvPr>
          <p:cNvSpPr>
            <a:spLocks noGrp="1"/>
          </p:cNvSpPr>
          <p:nvPr>
            <p:ph type="title"/>
          </p:nvPr>
        </p:nvSpPr>
        <p:spPr/>
        <p:txBody>
          <a:bodyPr/>
          <a:lstStyle/>
          <a:p>
            <a:br>
              <a:rPr lang="tr-TR" dirty="0"/>
            </a:br>
            <a:r>
              <a:rPr lang="tr-TR" dirty="0"/>
              <a:t>	IV. BORÇLAR HUKUKUNA HAKİM OLAN İLKELER</a:t>
            </a:r>
          </a:p>
        </p:txBody>
      </p:sp>
      <p:sp>
        <p:nvSpPr>
          <p:cNvPr id="4" name="Alt Bilgi Yer Tutucusu 3">
            <a:extLst>
              <a:ext uri="{FF2B5EF4-FFF2-40B4-BE49-F238E27FC236}">
                <a16:creationId xmlns:a16="http://schemas.microsoft.com/office/drawing/2014/main" id="{39487AB7-4C39-4FB8-8ECA-6648AC6D372F}"/>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B7B86AC2-4C82-4F57-80AC-D02CAE9463D9}"/>
              </a:ext>
            </a:extLst>
          </p:cNvPr>
          <p:cNvSpPr/>
          <p:nvPr/>
        </p:nvSpPr>
        <p:spPr>
          <a:xfrm>
            <a:off x="170121" y="1378942"/>
            <a:ext cx="8591107" cy="5262979"/>
          </a:xfrm>
          <a:prstGeom prst="rect">
            <a:avLst/>
          </a:prstGeom>
        </p:spPr>
        <p:txBody>
          <a:bodyPr wrap="square">
            <a:spAutoFit/>
          </a:bodyPr>
          <a:lstStyle/>
          <a:p>
            <a:r>
              <a:rPr lang="tr-TR" sz="2400" b="1" dirty="0">
                <a:solidFill>
                  <a:schemeClr val="accent5"/>
                </a:solidFill>
              </a:rPr>
              <a:t>6. SÖZLEŞMELERDE KARŞILIKLILIK (İVAZLILIK) İLKESİ</a:t>
            </a:r>
          </a:p>
          <a:p>
            <a:pPr marL="342900" indent="-342900">
              <a:buFont typeface="Arial" panose="020B0604020202020204" pitchFamily="34" charset="0"/>
              <a:buChar char="•"/>
            </a:pPr>
            <a:r>
              <a:rPr lang="tr-TR" sz="2400" dirty="0"/>
              <a:t>Borçlar hukuku, sözleşmeden doğan borç ilişkilerinde karşılıklılık ilkesini kabul etmiştir. Karşılıksız sözleşmeler (</a:t>
            </a:r>
            <a:r>
              <a:rPr lang="tr-TR" sz="2400" dirty="0" err="1"/>
              <a:t>örn</a:t>
            </a:r>
            <a:r>
              <a:rPr lang="tr-TR" sz="2400" dirty="0"/>
              <a:t>. Bağışlama, ücretsiz vekalet, kullanım ödüncü sözleşmeleri gibi) istisnai niteliktedir.</a:t>
            </a:r>
          </a:p>
          <a:p>
            <a:r>
              <a:rPr lang="tr-TR" sz="2400" b="1" dirty="0">
                <a:solidFill>
                  <a:schemeClr val="accent5"/>
                </a:solidFill>
              </a:rPr>
              <a:t>7. BORÇLUNUN YERLEŞİM YERİNDE İFA İLKESİ</a:t>
            </a:r>
          </a:p>
          <a:p>
            <a:pPr marL="342900" indent="-342900">
              <a:buFont typeface="Arial" panose="020B0604020202020204" pitchFamily="34" charset="0"/>
              <a:buChar char="•"/>
            </a:pPr>
            <a:r>
              <a:rPr lang="tr-TR" sz="2400" dirty="0"/>
              <a:t>Borçlu, borçlandığı edimi kural olarak, kendi yerleşim yerinde yerine getirmek (ifa etmek) zorundadır. Buradaki yerleşim yerinden anlaşılması gereken borcun doğum anında borçlunun yerleşim yeridir. Bu ilkenin istisnası olan para borçları ile parça borçlarının ifa yeri borçlunun yerleşim yeri değildir. (TBK 89/I, 1-2)</a:t>
            </a:r>
          </a:p>
          <a:p>
            <a:pPr marL="342900" indent="-342900">
              <a:buFont typeface="Arial" panose="020B0604020202020204" pitchFamily="34" charset="0"/>
              <a:buChar char="•"/>
            </a:pPr>
            <a:endParaRPr lang="tr-TR" sz="2400" dirty="0"/>
          </a:p>
          <a:p>
            <a:endParaRPr lang="tr-TR" sz="2400" dirty="0"/>
          </a:p>
        </p:txBody>
      </p:sp>
    </p:spTree>
    <p:extLst>
      <p:ext uri="{BB962C8B-B14F-4D97-AF65-F5344CB8AC3E}">
        <p14:creationId xmlns:p14="http://schemas.microsoft.com/office/powerpoint/2010/main" val="2923910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2E9B81-CA8C-4ABF-8676-2D9BF5FCC11A}"/>
              </a:ext>
            </a:extLst>
          </p:cNvPr>
          <p:cNvSpPr>
            <a:spLocks noGrp="1"/>
          </p:cNvSpPr>
          <p:nvPr>
            <p:ph type="title"/>
          </p:nvPr>
        </p:nvSpPr>
        <p:spPr/>
        <p:txBody>
          <a:bodyPr/>
          <a:lstStyle/>
          <a:p>
            <a:endParaRPr lang="tr-TR"/>
          </a:p>
        </p:txBody>
      </p:sp>
      <p:sp>
        <p:nvSpPr>
          <p:cNvPr id="4" name="Alt Bilgi Yer Tutucusu 3">
            <a:extLst>
              <a:ext uri="{FF2B5EF4-FFF2-40B4-BE49-F238E27FC236}">
                <a16:creationId xmlns:a16="http://schemas.microsoft.com/office/drawing/2014/main" id="{E8A1CFF2-D40F-4AB0-A21D-77AC284955FE}"/>
              </a:ext>
            </a:extLst>
          </p:cNvPr>
          <p:cNvSpPr>
            <a:spLocks noGrp="1"/>
          </p:cNvSpPr>
          <p:nvPr>
            <p:ph type="ftr" sz="quarter" idx="11"/>
          </p:nvPr>
        </p:nvSpPr>
        <p:spPr/>
        <p:txBody>
          <a:bodyPr/>
          <a:lstStyle/>
          <a:p>
            <a:pPr>
              <a:defRPr/>
            </a:pPr>
            <a:endParaRPr lang="tr-TR"/>
          </a:p>
        </p:txBody>
      </p:sp>
      <p:graphicFrame>
        <p:nvGraphicFramePr>
          <p:cNvPr id="5" name="Diyagram 4">
            <a:extLst>
              <a:ext uri="{FF2B5EF4-FFF2-40B4-BE49-F238E27FC236}">
                <a16:creationId xmlns:a16="http://schemas.microsoft.com/office/drawing/2014/main" id="{E63E09B9-6B4C-4E4C-A382-013C0BF98C70}"/>
              </a:ext>
            </a:extLst>
          </p:cNvPr>
          <p:cNvGraphicFramePr/>
          <p:nvPr>
            <p:extLst>
              <p:ext uri="{D42A27DB-BD31-4B8C-83A1-F6EECF244321}">
                <p14:modId xmlns:p14="http://schemas.microsoft.com/office/powerpoint/2010/main" val="353025797"/>
              </p:ext>
            </p:extLst>
          </p:nvPr>
        </p:nvGraphicFramePr>
        <p:xfrm>
          <a:off x="0" y="0"/>
          <a:ext cx="9144000" cy="57628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67399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188141" y="1213009"/>
            <a:ext cx="8807003" cy="3877985"/>
          </a:xfrm>
          <a:prstGeom prst="rect">
            <a:avLst/>
          </a:prstGeom>
        </p:spPr>
        <p:txBody>
          <a:bodyPr wrap="square">
            <a:spAutoFit/>
          </a:bodyPr>
          <a:lstStyle/>
          <a:p>
            <a:pPr marL="457200" indent="-457200">
              <a:buAutoNum type="alphaUcPeriod"/>
            </a:pPr>
            <a:r>
              <a:rPr lang="tr-TR" sz="2400" b="1" dirty="0">
                <a:solidFill>
                  <a:schemeClr val="accent5"/>
                </a:solidFill>
              </a:rPr>
              <a:t>BORÇ VE BORÇ İLİŞKİSİ KAVRAMLARI</a:t>
            </a:r>
          </a:p>
          <a:p>
            <a:pPr marL="457200" indent="-457200">
              <a:buAutoNum type="arabicPeriod"/>
            </a:pPr>
            <a:r>
              <a:rPr lang="tr-TR" sz="2400" b="1" dirty="0">
                <a:solidFill>
                  <a:schemeClr val="accent5"/>
                </a:solidFill>
              </a:rPr>
              <a:t>BORÇ</a:t>
            </a:r>
          </a:p>
          <a:p>
            <a:pPr marL="342900" indent="-342900">
              <a:buFont typeface="Arial" panose="020B0604020202020204" pitchFamily="34" charset="0"/>
              <a:buChar char="•"/>
            </a:pPr>
            <a:r>
              <a:rPr lang="tr-TR" dirty="0"/>
              <a:t>Borç sözcüğü birden çok anlamda kullanılmaktadır. </a:t>
            </a:r>
          </a:p>
          <a:p>
            <a:pPr marL="342900" indent="-342900">
              <a:buFont typeface="Arial" panose="020B0604020202020204" pitchFamily="34" charset="0"/>
              <a:buChar char="•"/>
            </a:pPr>
            <a:r>
              <a:rPr lang="tr-TR" dirty="0"/>
              <a:t>Dar anlamda borç, bir bakıma sadece para borcunu ifade etmektedir. Örneğin: bir kimse arkadaşına, bakkala, bankaya vb. borcu olduğunu ifade ettiğinde, bu kişilere para borcunun olduğunu söylemek ister. </a:t>
            </a:r>
          </a:p>
          <a:p>
            <a:pPr marL="342900" indent="-342900">
              <a:buFont typeface="Arial" panose="020B0604020202020204" pitchFamily="34" charset="0"/>
              <a:buChar char="•"/>
            </a:pPr>
            <a:r>
              <a:rPr lang="tr-TR" dirty="0"/>
              <a:t>Dar anlamda borç, para borcu dışında bazen iki kişiden birinin diğerine karşı yerine getirmekle yükümlü olduğu bir davranışı ifade etmek için kullanılmaktadır. Örneğin: bir telefon almak için yaptığımız satış sözleşmesinde satıcının borcu telefonun zilyetlik ve mülkiyetini bize devretmektir. Bizim borcumuz ise telefonun bedelini satıcıya ödemektir.</a:t>
            </a:r>
          </a:p>
          <a:p>
            <a:pPr marL="342900" indent="-342900">
              <a:buFont typeface="Arial" panose="020B0604020202020204" pitchFamily="34" charset="0"/>
              <a:buChar char="•"/>
            </a:pPr>
            <a:r>
              <a:rPr lang="tr-TR" dirty="0"/>
              <a:t>Geniş anlamda borç ise, alacaklı ile borçlu diye isimlendirilen iki taraf arasında doğmuş veya kurulmuş hukuki bağı ifade eder ki, buna borç ilişkisi denilmektedir.</a:t>
            </a:r>
          </a:p>
          <a:p>
            <a:pPr marL="342900" indent="-342900">
              <a:buFont typeface="Arial" panose="020B0604020202020204" pitchFamily="34" charset="0"/>
              <a:buChar char="•"/>
            </a:pPr>
            <a:endParaRPr lang="tr-TR" dirty="0">
              <a:solidFill>
                <a:schemeClr val="accent5"/>
              </a:solidFill>
            </a:endParaRPr>
          </a:p>
        </p:txBody>
      </p:sp>
    </p:spTree>
    <p:extLst>
      <p:ext uri="{BB962C8B-B14F-4D97-AF65-F5344CB8AC3E}">
        <p14:creationId xmlns:p14="http://schemas.microsoft.com/office/powerpoint/2010/main" val="38600763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188141" y="1213009"/>
            <a:ext cx="8807003" cy="3724096"/>
          </a:xfrm>
          <a:prstGeom prst="rect">
            <a:avLst/>
          </a:prstGeom>
        </p:spPr>
        <p:txBody>
          <a:bodyPr wrap="square">
            <a:spAutoFit/>
          </a:bodyPr>
          <a:lstStyle/>
          <a:p>
            <a:pPr marL="457200" indent="-457200">
              <a:buAutoNum type="alphaUcPeriod"/>
            </a:pPr>
            <a:r>
              <a:rPr lang="tr-TR" sz="2400" b="1" dirty="0">
                <a:solidFill>
                  <a:schemeClr val="accent5"/>
                </a:solidFill>
              </a:rPr>
              <a:t>BORÇ VE BORÇ İLİŞKİSİ KAVRAMLARI</a:t>
            </a:r>
          </a:p>
          <a:p>
            <a:pPr marL="457200" indent="-457200">
              <a:buAutoNum type="arabicPeriod" startAt="2"/>
            </a:pPr>
            <a:r>
              <a:rPr lang="tr-TR" sz="2400" b="1" dirty="0">
                <a:solidFill>
                  <a:schemeClr val="accent5"/>
                </a:solidFill>
              </a:rPr>
              <a:t>BORÇ İLİŞKİSİ</a:t>
            </a:r>
          </a:p>
          <a:p>
            <a:r>
              <a:rPr lang="tr-TR" sz="2400" b="1" dirty="0">
                <a:solidFill>
                  <a:schemeClr val="accent5"/>
                </a:solidFill>
              </a:rPr>
              <a:t>a.  Tanımı </a:t>
            </a:r>
          </a:p>
          <a:p>
            <a:pPr marL="342900" indent="-342900">
              <a:buFont typeface="Arial" panose="020B0604020202020204" pitchFamily="34" charset="0"/>
              <a:buChar char="•"/>
            </a:pPr>
            <a:r>
              <a:rPr lang="tr-TR" sz="2000" dirty="0"/>
              <a:t>Borç ilişkisi daha önce de ifade ettiğimiz gibi, iki taraf arasında kurulan ve tarafların birini (borçluyu) diğerine (alacaklıya) karşı belli bir davranış biçiminde (edim) bulunmakla yükümlü kılan hukukî bir bağdır. </a:t>
            </a:r>
          </a:p>
          <a:p>
            <a:r>
              <a:rPr lang="tr-TR" sz="2400" b="1" dirty="0">
                <a:solidFill>
                  <a:schemeClr val="accent5"/>
                </a:solidFill>
              </a:rPr>
              <a:t>b. Unsurları</a:t>
            </a:r>
          </a:p>
          <a:p>
            <a:pPr marL="342900" indent="-342900">
              <a:buFont typeface="Arial" panose="020B0604020202020204" pitchFamily="34" charset="0"/>
              <a:buChar char="•"/>
            </a:pPr>
            <a:r>
              <a:rPr lang="tr-TR" sz="2000" dirty="0"/>
              <a:t>Tanımından da açıkça anlaşılabileceği gibi borç ilişkisinin mevcut olması için üç unsura ihtiyaç vardır. Bu unsurlar, Borçlu, Alacaklı ve Edimdir. Alacaklı ve borçlu borç ilişkisinin taraflarını oluşturmaktadır. Her borç ilişkisinde mutlaka alacaklı, borçlu ve edim bulunmalıdır. Bu unsurları kısaca ifade etmekte fayda vardır.</a:t>
            </a:r>
          </a:p>
        </p:txBody>
      </p:sp>
    </p:spTree>
    <p:extLst>
      <p:ext uri="{BB962C8B-B14F-4D97-AF65-F5344CB8AC3E}">
        <p14:creationId xmlns:p14="http://schemas.microsoft.com/office/powerpoint/2010/main" val="39543626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188141" y="1213009"/>
            <a:ext cx="8807003" cy="4616648"/>
          </a:xfrm>
          <a:prstGeom prst="rect">
            <a:avLst/>
          </a:prstGeom>
        </p:spPr>
        <p:txBody>
          <a:bodyPr wrap="square">
            <a:spAutoFit/>
          </a:bodyPr>
          <a:lstStyle/>
          <a:p>
            <a:pPr marL="457200" lvl="0" indent="-457200">
              <a:buFontTx/>
              <a:buAutoNum type="arabicPeriod" startAt="2"/>
            </a:pPr>
            <a:r>
              <a:rPr lang="tr-TR" sz="2400" b="1" dirty="0">
                <a:solidFill>
                  <a:srgbClr val="4472C4"/>
                </a:solidFill>
              </a:rPr>
              <a:t>BORÇ İLİŞKİSİ</a:t>
            </a:r>
          </a:p>
          <a:p>
            <a:r>
              <a:rPr lang="tr-TR" sz="2400" b="1" dirty="0">
                <a:solidFill>
                  <a:schemeClr val="accent5"/>
                </a:solidFill>
              </a:rPr>
              <a:t>b. Unsurları</a:t>
            </a:r>
          </a:p>
          <a:p>
            <a:r>
              <a:rPr lang="tr-TR" sz="2400" b="1" dirty="0" err="1">
                <a:solidFill>
                  <a:schemeClr val="accent5"/>
                </a:solidFill>
              </a:rPr>
              <a:t>aa</a:t>
            </a:r>
            <a:r>
              <a:rPr lang="tr-TR" sz="2400" b="1" dirty="0">
                <a:solidFill>
                  <a:schemeClr val="accent5"/>
                </a:solidFill>
              </a:rPr>
              <a:t>. Alacaklı</a:t>
            </a:r>
          </a:p>
          <a:p>
            <a:pPr marL="342900" indent="-342900">
              <a:buFont typeface="Arial" panose="020B0604020202020204" pitchFamily="34" charset="0"/>
              <a:buChar char="•"/>
            </a:pPr>
            <a:r>
              <a:rPr lang="tr-TR" dirty="0"/>
              <a:t>Alacaklı, aralarındaki borç ilişkisine dayanarak borçludan, kendisine bir edimde bulunmasını isteme yetkisine sahip bulunan taraftır. Örneğin: bağışlama sözleşmesinde alacaklı taraf bağışlama konusu şeyi talep etme yetkisi olan bağışlanandır.</a:t>
            </a:r>
          </a:p>
          <a:p>
            <a:r>
              <a:rPr lang="tr-TR" sz="2400" b="1" dirty="0" err="1">
                <a:solidFill>
                  <a:schemeClr val="accent5"/>
                </a:solidFill>
              </a:rPr>
              <a:t>bb</a:t>
            </a:r>
            <a:r>
              <a:rPr lang="tr-TR" sz="2400" b="1" dirty="0">
                <a:solidFill>
                  <a:schemeClr val="accent5"/>
                </a:solidFill>
              </a:rPr>
              <a:t>. Borçlu</a:t>
            </a:r>
          </a:p>
          <a:p>
            <a:pPr marL="342900" indent="-342900">
              <a:buFont typeface="Arial" panose="020B0604020202020204" pitchFamily="34" charset="0"/>
              <a:buChar char="•"/>
            </a:pPr>
            <a:r>
              <a:rPr lang="tr-TR" dirty="0"/>
              <a:t>Borçlu aradaki borç ilişkisinden dolayı karşısındaki alacaklıya bir edimde bulunma yükümlülüğü altına girmiş olan taraftır. Örneğin: bir kitabını bağışlamak isteyen Ayşe, aradaki borç ilişkisinin borçlu tarafını oluşturmaktadır. Nitekim Ayşe’nin bağışlama sözleşmesinden kaynaklanan kitabı verme borcu vardır.</a:t>
            </a:r>
          </a:p>
          <a:p>
            <a:pPr marL="342900" indent="-342900">
              <a:buFont typeface="Arial" panose="020B0604020202020204" pitchFamily="34" charset="0"/>
              <a:buChar char="•"/>
            </a:pPr>
            <a:r>
              <a:rPr lang="tr-TR" dirty="0"/>
              <a:t>Bir borç </a:t>
            </a:r>
            <a:r>
              <a:rPr lang="tr-TR" dirty="0" err="1"/>
              <a:t>ilikisinde</a:t>
            </a:r>
            <a:r>
              <a:rPr lang="tr-TR" dirty="0"/>
              <a:t> alacaklı ve borçlu taraflar her zaman birer kişiden oluşmaz. Alacaklı ve borçlu taraf en az birer kişiden oluşmalıdır. Örneğin: üç arkadaş üniversite okumaya geldikleri Ankara’da bir ev kiraladıkları zaman kiraya veren (kira alacağı olan alacaklı) bir kişi, kiracılar (kira bedelini ödeme borcu olan borçlular) ise üç kişiden oluşmaktadır.</a:t>
            </a:r>
          </a:p>
        </p:txBody>
      </p:sp>
    </p:spTree>
    <p:extLst>
      <p:ext uri="{BB962C8B-B14F-4D97-AF65-F5344CB8AC3E}">
        <p14:creationId xmlns:p14="http://schemas.microsoft.com/office/powerpoint/2010/main" val="3664771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188141" y="1213009"/>
            <a:ext cx="8807003" cy="4062651"/>
          </a:xfrm>
          <a:prstGeom prst="rect">
            <a:avLst/>
          </a:prstGeom>
        </p:spPr>
        <p:txBody>
          <a:bodyPr wrap="square">
            <a:spAutoFit/>
          </a:bodyPr>
          <a:lstStyle/>
          <a:p>
            <a:pPr marL="457200" lvl="0" indent="-457200">
              <a:buFontTx/>
              <a:buAutoNum type="arabicPeriod" startAt="2"/>
            </a:pPr>
            <a:r>
              <a:rPr lang="tr-TR" sz="2400" b="1" dirty="0">
                <a:solidFill>
                  <a:srgbClr val="4472C4"/>
                </a:solidFill>
              </a:rPr>
              <a:t>BORÇ İLİŞKİSİ</a:t>
            </a:r>
          </a:p>
          <a:p>
            <a:r>
              <a:rPr lang="tr-TR" sz="2400" b="1" dirty="0">
                <a:solidFill>
                  <a:schemeClr val="accent5"/>
                </a:solidFill>
              </a:rPr>
              <a:t>b. Unsurları</a:t>
            </a:r>
            <a:endParaRPr lang="tr-TR" sz="2400" dirty="0">
              <a:solidFill>
                <a:prstClr val="black"/>
              </a:solidFill>
            </a:endParaRPr>
          </a:p>
          <a:p>
            <a:pPr lvl="0"/>
            <a:r>
              <a:rPr lang="tr-TR" sz="2400" b="1" dirty="0">
                <a:solidFill>
                  <a:srgbClr val="4472C4"/>
                </a:solidFill>
              </a:rPr>
              <a:t>cc. Edim</a:t>
            </a:r>
            <a:endParaRPr lang="tr-TR" sz="2400" b="1" dirty="0">
              <a:solidFill>
                <a:schemeClr val="accent5"/>
              </a:solidFill>
            </a:endParaRPr>
          </a:p>
          <a:p>
            <a:pPr marL="342900" indent="-342900">
              <a:buFont typeface="Arial" panose="020B0604020202020204" pitchFamily="34" charset="0"/>
              <a:buChar char="•"/>
            </a:pPr>
            <a:r>
              <a:rPr lang="tr-TR" dirty="0"/>
              <a:t>Edim, aralarındaki borç ilişkisinden dolayı alacaklının borçludan isteyebilme hakkına sahip olduğu, borçlunun ise yerine getirmekle yükümlü olduğu bir davranış biçimidir. Örneğin: kira sözleşmesinde üç arkadaşın borcu kira parasını vermek, kiraya verenin borcu ise evi üç arkadaşa “teslim etmektir.”.</a:t>
            </a:r>
          </a:p>
          <a:p>
            <a:r>
              <a:rPr lang="tr-TR" sz="2400" dirty="0" err="1">
                <a:solidFill>
                  <a:schemeClr val="accent5"/>
                </a:solidFill>
              </a:rPr>
              <a:t>aaa</a:t>
            </a:r>
            <a:r>
              <a:rPr lang="tr-TR" sz="2400" dirty="0">
                <a:solidFill>
                  <a:schemeClr val="accent5"/>
                </a:solidFill>
              </a:rPr>
              <a:t>. Edimin Konusu</a:t>
            </a:r>
            <a:endParaRPr lang="tr-TR" dirty="0"/>
          </a:p>
          <a:p>
            <a:pPr marL="342900" indent="-342900">
              <a:buFont typeface="Arial" panose="020B0604020202020204" pitchFamily="34" charset="0"/>
              <a:buChar char="•"/>
            </a:pPr>
            <a:r>
              <a:rPr lang="tr-TR" dirty="0"/>
              <a:t>Edimin konusu bir satış sözleşmesinde olduğu gibi, vermek; bir hizmet sözleşmesinde olduğu gibi, yapmak ve bir rekabet yasağı anlaşmasında olduğu gibi, yapmamak ’tır.</a:t>
            </a:r>
          </a:p>
          <a:p>
            <a:pPr marL="342900" indent="-342900">
              <a:buFont typeface="Arial" panose="020B0604020202020204" pitchFamily="34" charset="0"/>
              <a:buChar char="•"/>
            </a:pPr>
            <a:r>
              <a:rPr lang="tr-TR" dirty="0"/>
              <a:t>Edimin konusu TBK </a:t>
            </a:r>
            <a:r>
              <a:rPr lang="tr-TR" dirty="0" err="1"/>
              <a:t>md.</a:t>
            </a:r>
            <a:r>
              <a:rPr lang="tr-TR" dirty="0"/>
              <a:t> 27 uyarınca hukuka, ahlaka, kamu düzenine, kişilik haklarına aykırı olmamalıdır. Aynı zamanda edimin konusu objektif anlamda imkânsız da olamaz.</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3578754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11" name="Dikdörtgen 10"/>
          <p:cNvSpPr/>
          <p:nvPr/>
        </p:nvSpPr>
        <p:spPr>
          <a:xfrm>
            <a:off x="313082" y="687819"/>
            <a:ext cx="8517837" cy="424732"/>
          </a:xfrm>
          <a:prstGeom prst="rect">
            <a:avLst/>
          </a:prstGeom>
        </p:spPr>
        <p:txBody>
          <a:bodyPr/>
          <a:lstStyle/>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a:extLst>
              <a:ext uri="{FF2B5EF4-FFF2-40B4-BE49-F238E27FC236}">
                <a16:creationId xmlns:a16="http://schemas.microsoft.com/office/drawing/2014/main" id="{B6EEA470-8B87-406C-95F9-11A02864F36B}"/>
              </a:ext>
            </a:extLst>
          </p:cNvPr>
          <p:cNvSpPr/>
          <p:nvPr/>
        </p:nvSpPr>
        <p:spPr>
          <a:xfrm>
            <a:off x="579120" y="509098"/>
            <a:ext cx="6736080" cy="369332"/>
          </a:xfrm>
          <a:prstGeom prst="rect">
            <a:avLst/>
          </a:prstGeom>
        </p:spPr>
        <p:txBody>
          <a:bodyPr wrap="square">
            <a:spAutoFit/>
          </a:bodyPr>
          <a:lstStyle/>
          <a:p>
            <a:r>
              <a:rPr lang="tr-TR" b="1" dirty="0">
                <a:solidFill>
                  <a:schemeClr val="accent5"/>
                </a:solidFill>
              </a:rPr>
              <a:t>I. BORÇLAR HUKUKUNUN TANIMI, KONUSU VE ÖNEMİ</a:t>
            </a:r>
          </a:p>
        </p:txBody>
      </p:sp>
      <p:sp>
        <p:nvSpPr>
          <p:cNvPr id="7" name="Dikdörtgen 6">
            <a:extLst>
              <a:ext uri="{FF2B5EF4-FFF2-40B4-BE49-F238E27FC236}">
                <a16:creationId xmlns:a16="http://schemas.microsoft.com/office/drawing/2014/main" id="{860C7425-76DC-4136-96F5-D16EA27FA3A6}"/>
              </a:ext>
            </a:extLst>
          </p:cNvPr>
          <p:cNvSpPr/>
          <p:nvPr/>
        </p:nvSpPr>
        <p:spPr>
          <a:xfrm>
            <a:off x="313081" y="1406080"/>
            <a:ext cx="8192965" cy="4247317"/>
          </a:xfrm>
          <a:prstGeom prst="rect">
            <a:avLst/>
          </a:prstGeom>
        </p:spPr>
        <p:txBody>
          <a:bodyPr wrap="square">
            <a:spAutoFit/>
          </a:bodyPr>
          <a:lstStyle/>
          <a:p>
            <a:pPr marL="285750" indent="-285750">
              <a:buFont typeface="Arial" panose="020B0604020202020204" pitchFamily="34" charset="0"/>
              <a:buChar char="•"/>
            </a:pPr>
            <a:r>
              <a:rPr lang="tr-TR" dirty="0"/>
              <a:t>Borçlar hukukunun tanımını vermeden önce birkaç terimi kısaca açıklamakta fayda görüyoruz. Bu kavramları ilerleyen derslerimizde daha ayrıntılı olarak inceleyeceğiz</a:t>
            </a:r>
          </a:p>
          <a:p>
            <a:pPr marL="285750" indent="-285750">
              <a:buFont typeface="Arial" panose="020B0604020202020204" pitchFamily="34" charset="0"/>
              <a:buChar char="•"/>
            </a:pPr>
            <a:r>
              <a:rPr lang="tr-TR" dirty="0"/>
              <a:t> </a:t>
            </a:r>
            <a:r>
              <a:rPr lang="tr-TR" b="1" dirty="0">
                <a:solidFill>
                  <a:schemeClr val="accent5"/>
                </a:solidFill>
              </a:rPr>
              <a:t>Borç:</a:t>
            </a:r>
            <a:r>
              <a:rPr lang="tr-TR" dirty="0"/>
              <a:t> Bir kişiyi (borçluyu), diğer bir kişiye (alacaklıya) bir edimi yerine getirme (bir şey yapma, verme veya yapmama) yükümlülüğü altına sokan hukuki bir bağdır.</a:t>
            </a:r>
          </a:p>
          <a:p>
            <a:pPr marL="285750" indent="-285750">
              <a:buFont typeface="Arial" panose="020B0604020202020204" pitchFamily="34" charset="0"/>
              <a:buChar char="•"/>
            </a:pPr>
            <a:r>
              <a:rPr lang="tr-TR" b="1" dirty="0">
                <a:solidFill>
                  <a:schemeClr val="accent5"/>
                </a:solidFill>
              </a:rPr>
              <a:t>Borçlu</a:t>
            </a:r>
            <a:r>
              <a:rPr lang="tr-TR" dirty="0"/>
              <a:t>: Alacaklıya karşı bir borç altına giren kişidir. </a:t>
            </a:r>
          </a:p>
          <a:p>
            <a:pPr marL="285750" indent="-285750">
              <a:buFont typeface="Arial" panose="020B0604020202020204" pitchFamily="34" charset="0"/>
              <a:buChar char="•"/>
            </a:pPr>
            <a:r>
              <a:rPr lang="tr-TR" b="1" dirty="0">
                <a:solidFill>
                  <a:schemeClr val="accent5"/>
                </a:solidFill>
              </a:rPr>
              <a:t>Alacak</a:t>
            </a:r>
            <a:r>
              <a:rPr lang="tr-TR" dirty="0"/>
              <a:t>: bir kişiye, diğer bir kişiden bir edimi yerine getirmesini isteme hakkı veren hukuki bir bağdır.</a:t>
            </a:r>
          </a:p>
          <a:p>
            <a:pPr marL="285750" indent="-285750">
              <a:buFont typeface="Arial" panose="020B0604020202020204" pitchFamily="34" charset="0"/>
              <a:buChar char="•"/>
            </a:pPr>
            <a:r>
              <a:rPr lang="tr-TR" dirty="0"/>
              <a:t>Alacaklı: Borçludan belirli bir alacağı isteme hakkı olan kişidir. </a:t>
            </a:r>
          </a:p>
          <a:p>
            <a:pPr marL="285750" indent="-285750">
              <a:buFont typeface="Arial" panose="020B0604020202020204" pitchFamily="34" charset="0"/>
              <a:buChar char="•"/>
            </a:pPr>
            <a:r>
              <a:rPr lang="tr-TR" b="1" dirty="0">
                <a:solidFill>
                  <a:schemeClr val="accent5"/>
                </a:solidFill>
              </a:rPr>
              <a:t>Borç ilişkisi</a:t>
            </a:r>
            <a:r>
              <a:rPr lang="tr-TR" dirty="0"/>
              <a:t>: İki veya daha çok kişi arasında kurulan ve bunlardan alacaklı olan kişiye, borçludan belirli bir edimi yerine getirmesini isteme yetkisini veren, borçlu tarafı da böyle bir edimi ifa etme yükümlülüğü altına sokan hukuki bir ilişkidir. Borç ilişkisi hukuki işlemden doğabileceği gibi kanundan da doğabilir. Hukuki işlemden doğan borç ilişkilerinin başlıca kaynağı sözleşmedir. Kanundan doğan borç ilişkileri daha sonra ayrıntılı olarak anlatılacak olan haksız fiil, kusursuz sorumluluk halleri, sebepsiz zenginleşme vb. gibi kanunda sayılan diğer hallerdir.</a:t>
            </a:r>
          </a:p>
        </p:txBody>
      </p:sp>
    </p:spTree>
    <p:extLst>
      <p:ext uri="{BB962C8B-B14F-4D97-AF65-F5344CB8AC3E}">
        <p14:creationId xmlns:p14="http://schemas.microsoft.com/office/powerpoint/2010/main" val="41903905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188141" y="1213009"/>
            <a:ext cx="8807003" cy="4062651"/>
          </a:xfrm>
          <a:prstGeom prst="rect">
            <a:avLst/>
          </a:prstGeom>
        </p:spPr>
        <p:txBody>
          <a:bodyPr wrap="square">
            <a:spAutoFit/>
          </a:bodyPr>
          <a:lstStyle/>
          <a:p>
            <a:pPr marL="457200" lvl="0" indent="-457200">
              <a:buFontTx/>
              <a:buAutoNum type="arabicPeriod" startAt="2"/>
            </a:pPr>
            <a:r>
              <a:rPr lang="tr-TR" sz="2400" b="1" dirty="0">
                <a:solidFill>
                  <a:srgbClr val="4472C4"/>
                </a:solidFill>
              </a:rPr>
              <a:t>BORÇ İLİŞKİSİ</a:t>
            </a:r>
          </a:p>
          <a:p>
            <a:r>
              <a:rPr lang="tr-TR" sz="2400" b="1" dirty="0">
                <a:solidFill>
                  <a:schemeClr val="accent5"/>
                </a:solidFill>
              </a:rPr>
              <a:t>b. Unsurları</a:t>
            </a:r>
            <a:endParaRPr lang="tr-TR" sz="2400" dirty="0">
              <a:solidFill>
                <a:prstClr val="black"/>
              </a:solidFill>
            </a:endParaRPr>
          </a:p>
          <a:p>
            <a:pPr lvl="0"/>
            <a:r>
              <a:rPr lang="tr-TR" sz="2400" b="1" dirty="0">
                <a:solidFill>
                  <a:srgbClr val="4472C4"/>
                </a:solidFill>
              </a:rPr>
              <a:t>cc. Edim</a:t>
            </a:r>
            <a:endParaRPr lang="tr-TR" sz="2400" b="1" dirty="0">
              <a:solidFill>
                <a:schemeClr val="accent5"/>
              </a:solidFill>
            </a:endParaRPr>
          </a:p>
          <a:p>
            <a:r>
              <a:rPr lang="tr-TR" sz="2400" dirty="0" err="1">
                <a:solidFill>
                  <a:schemeClr val="accent5"/>
                </a:solidFill>
              </a:rPr>
              <a:t>aaa</a:t>
            </a:r>
            <a:r>
              <a:rPr lang="tr-TR" sz="2400" dirty="0">
                <a:solidFill>
                  <a:schemeClr val="accent5"/>
                </a:solidFill>
              </a:rPr>
              <a:t>. Edimin Konusu</a:t>
            </a:r>
            <a:endParaRPr lang="tr-TR" dirty="0"/>
          </a:p>
          <a:p>
            <a:pPr marL="342900" indent="-342900">
              <a:buFont typeface="Arial" panose="020B0604020202020204" pitchFamily="34" charset="0"/>
              <a:buChar char="•"/>
            </a:pPr>
            <a:r>
              <a:rPr lang="tr-TR" dirty="0"/>
              <a:t>Edimin konusu belli veya en azından belirlenebilir olmalıdır. Belli olma zorunluluğunun temelini borçlunun neyi ifa etmekle yükümlü olduğunu bilmesi, alacaklının ise borçludan neyi ifa etmesini talep etmesi gerektiğini bilmesi oluşturmaktadır. Edim baştan belirlenebileceği gibi sonradan da belirlenebilir. </a:t>
            </a:r>
          </a:p>
          <a:p>
            <a:pPr marL="342900" indent="-342900">
              <a:buFont typeface="Arial" panose="020B0604020202020204" pitchFamily="34" charset="0"/>
              <a:buChar char="•"/>
            </a:pPr>
            <a:r>
              <a:rPr lang="tr-TR" dirty="0"/>
              <a:t>Her borç ilişkisinde mutlaka edim vardır. Bu edim borçlu tarafından bakıldığında, borç, alacaklı tarafından bakıldığında ise alacak şeklinde görünür. Örneğin: Terziye bir elbise diktirmek için eser sözleşmesi yapmış olan Aleyna’nın elbisenin dikilmesini isteme yetkisi alacak, terzinin ise elbiseyi dikme yükümlülüğü borçtur.</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21277866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5078313"/>
          </a:xfrm>
          <a:prstGeom prst="rect">
            <a:avLst/>
          </a:prstGeom>
        </p:spPr>
        <p:txBody>
          <a:bodyPr wrap="square">
            <a:spAutoFit/>
          </a:bodyPr>
          <a:lstStyle/>
          <a:p>
            <a:pPr marL="457200" lvl="0" indent="-457200">
              <a:buFontTx/>
              <a:buAutoNum type="arabicPeriod" startAt="2"/>
            </a:pPr>
            <a:r>
              <a:rPr lang="tr-TR" sz="2400" b="1" dirty="0">
                <a:solidFill>
                  <a:srgbClr val="4472C4"/>
                </a:solidFill>
              </a:rPr>
              <a:t>BORÇ İLİŞKİSİ</a:t>
            </a:r>
          </a:p>
          <a:p>
            <a:r>
              <a:rPr lang="tr-TR" sz="2400" b="1" dirty="0">
                <a:solidFill>
                  <a:schemeClr val="accent5"/>
                </a:solidFill>
              </a:rPr>
              <a:t>b. Unsurları</a:t>
            </a:r>
            <a:endParaRPr lang="tr-TR" sz="2400" dirty="0">
              <a:solidFill>
                <a:prstClr val="black"/>
              </a:solidFill>
            </a:endParaRPr>
          </a:p>
          <a:p>
            <a:pPr lvl="0"/>
            <a:r>
              <a:rPr lang="tr-TR" sz="2400" b="1" dirty="0">
                <a:solidFill>
                  <a:srgbClr val="4472C4"/>
                </a:solidFill>
              </a:rPr>
              <a:t>cc. Edim</a:t>
            </a:r>
            <a:endParaRPr lang="tr-TR" sz="2400" b="1" dirty="0">
              <a:solidFill>
                <a:schemeClr val="accent5"/>
              </a:solidFill>
            </a:endParaRPr>
          </a:p>
          <a:p>
            <a:r>
              <a:rPr lang="tr-TR" sz="2400" dirty="0" err="1">
                <a:solidFill>
                  <a:schemeClr val="accent5"/>
                </a:solidFill>
              </a:rPr>
              <a:t>bbb</a:t>
            </a:r>
            <a:r>
              <a:rPr lang="tr-TR" sz="2400" dirty="0">
                <a:solidFill>
                  <a:schemeClr val="accent5"/>
                </a:solidFill>
              </a:rPr>
              <a:t>. Edimin Türleri</a:t>
            </a:r>
          </a:p>
          <a:p>
            <a:pPr marL="285750" indent="-285750">
              <a:buFont typeface="Arial" panose="020B0604020202020204" pitchFamily="34" charset="0"/>
              <a:buChar char="•"/>
            </a:pPr>
            <a:r>
              <a:rPr lang="tr-TR" sz="2400" dirty="0">
                <a:solidFill>
                  <a:schemeClr val="accent5"/>
                </a:solidFill>
              </a:rPr>
              <a:t>Olumlu-Olumsuz Edim</a:t>
            </a:r>
            <a:endParaRPr lang="tr-TR" dirty="0"/>
          </a:p>
          <a:p>
            <a:pPr marL="342900" indent="-342900">
              <a:buFont typeface="Arial" panose="020B0604020202020204" pitchFamily="34" charset="0"/>
              <a:buChar char="•"/>
            </a:pPr>
            <a:r>
              <a:rPr lang="tr-TR" dirty="0"/>
              <a:t>Olumlu edimler bir şey vermeye veya bir şey yapmaya yönelik edimlerdir. Olumsuz edim ise bir şey yapmamaya yönelik, bir şeye katlanmaya yönelik edimlerdir.</a:t>
            </a:r>
          </a:p>
          <a:p>
            <a:pPr marL="342900" indent="-342900">
              <a:buFont typeface="Arial" panose="020B0604020202020204" pitchFamily="34" charset="0"/>
              <a:buChar char="•"/>
            </a:pPr>
            <a:r>
              <a:rPr lang="tr-TR" sz="2400" dirty="0">
                <a:solidFill>
                  <a:schemeClr val="accent5"/>
                </a:solidFill>
              </a:rPr>
              <a:t>Kişisel Edim-Maddi Edim</a:t>
            </a:r>
          </a:p>
          <a:p>
            <a:pPr marL="342900" indent="-342900">
              <a:buFont typeface="Arial" panose="020B0604020202020204" pitchFamily="34" charset="0"/>
              <a:buChar char="•"/>
            </a:pPr>
            <a:r>
              <a:rPr lang="tr-TR" dirty="0"/>
              <a:t>Olumlu edimi eğer bizzat borçlunun kendi bedeni veya fikri gücü ve becerisi ile yerine getirmesi gerekli ise o edim kişisel edimdir. Örneğin: bir ressamdan bir portre çizmesine yönelik bir talepte bulunulmuş ise ressamın bu edimi kişisel edimdir. </a:t>
            </a:r>
          </a:p>
          <a:p>
            <a:pPr marL="342900" indent="-342900">
              <a:buFont typeface="Arial" panose="020B0604020202020204" pitchFamily="34" charset="0"/>
              <a:buChar char="•"/>
            </a:pPr>
            <a:r>
              <a:rPr lang="tr-TR" dirty="0"/>
              <a:t>Olumlu edim, doğrudan doğruya borçlunun malvarlığı ile yerine getirilebilecek edim ise bu edime maddi edim adı verilir. Örneğin: ressamın portreyi çizmesi karşılığında portresi çizilen kişinin bedel ödeme borcu, malvarlığı ile yerine getirilebilecek bir borç olduğunda maddi edimdir.</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9288161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339650"/>
          </a:xfrm>
          <a:prstGeom prst="rect">
            <a:avLst/>
          </a:prstGeom>
        </p:spPr>
        <p:txBody>
          <a:bodyPr wrap="square">
            <a:spAutoFit/>
          </a:bodyPr>
          <a:lstStyle/>
          <a:p>
            <a:pPr marL="457200" lvl="0" indent="-457200">
              <a:buFontTx/>
              <a:buAutoNum type="arabicPeriod" startAt="2"/>
            </a:pPr>
            <a:r>
              <a:rPr lang="tr-TR" sz="2400" b="1" dirty="0">
                <a:solidFill>
                  <a:srgbClr val="4472C4"/>
                </a:solidFill>
              </a:rPr>
              <a:t>BORÇ İLİŞKİSİ</a:t>
            </a:r>
          </a:p>
          <a:p>
            <a:r>
              <a:rPr lang="tr-TR" sz="2400" b="1" dirty="0">
                <a:solidFill>
                  <a:schemeClr val="accent5"/>
                </a:solidFill>
              </a:rPr>
              <a:t>b. Unsurları</a:t>
            </a:r>
            <a:endParaRPr lang="tr-TR" sz="2400" dirty="0">
              <a:solidFill>
                <a:prstClr val="black"/>
              </a:solidFill>
            </a:endParaRPr>
          </a:p>
          <a:p>
            <a:pPr lvl="0"/>
            <a:r>
              <a:rPr lang="tr-TR" sz="2400" b="1" dirty="0">
                <a:solidFill>
                  <a:srgbClr val="4472C4"/>
                </a:solidFill>
              </a:rPr>
              <a:t>cc. Edim</a:t>
            </a:r>
            <a:endParaRPr lang="tr-TR" sz="2400" b="1" dirty="0">
              <a:solidFill>
                <a:schemeClr val="accent5"/>
              </a:solidFill>
            </a:endParaRPr>
          </a:p>
          <a:p>
            <a:r>
              <a:rPr lang="tr-TR" sz="2400" dirty="0" err="1">
                <a:solidFill>
                  <a:schemeClr val="accent5"/>
                </a:solidFill>
              </a:rPr>
              <a:t>bbb</a:t>
            </a:r>
            <a:r>
              <a:rPr lang="tr-TR" sz="2400" dirty="0">
                <a:solidFill>
                  <a:schemeClr val="accent5"/>
                </a:solidFill>
              </a:rPr>
              <a:t>. Edimin Türleri</a:t>
            </a:r>
          </a:p>
          <a:p>
            <a:pPr marL="285750" indent="-285750">
              <a:buFont typeface="Arial" panose="020B0604020202020204" pitchFamily="34" charset="0"/>
              <a:buChar char="•"/>
            </a:pPr>
            <a:r>
              <a:rPr lang="tr-TR" sz="2400" dirty="0">
                <a:solidFill>
                  <a:schemeClr val="accent5"/>
                </a:solidFill>
              </a:rPr>
              <a:t>Ani Edim-Sürekli Edim</a:t>
            </a:r>
          </a:p>
          <a:p>
            <a:endParaRPr lang="tr-TR" dirty="0"/>
          </a:p>
          <a:p>
            <a:pPr marL="342900" indent="-342900">
              <a:buFont typeface="Arial" panose="020B0604020202020204" pitchFamily="34" charset="0"/>
              <a:buChar char="•"/>
            </a:pPr>
            <a:r>
              <a:rPr lang="tr-TR" sz="2000" dirty="0"/>
              <a:t>Ani edim, (bir defalık edim), bir fiil veya birden çok fiillerle bir anda yerine getirilebilen edimlerdir. Örneğin: satıcının sattığı malı teslim etme edimi ani edimdir. Kiracının her ay kira bedelini kiraya verene ödemesi de ani edimdir. </a:t>
            </a:r>
          </a:p>
          <a:p>
            <a:pPr marL="342900" indent="-342900">
              <a:buFont typeface="Arial" panose="020B0604020202020204" pitchFamily="34" charset="0"/>
              <a:buChar char="•"/>
            </a:pPr>
            <a:r>
              <a:rPr lang="tr-TR" sz="2000" dirty="0"/>
              <a:t>Sürekli edim, kesintisiz bir fiil veya davranışla ifa edilen, yani belli bir süre borçluyu devamlı uymakla yükümlü edimlerdir. Örneğin: kiraya verenin, kiralananı sürekli kiracının kullanımına hazır ve uygun bulundurma yükümlülüğü sürekli edimdir. </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9100747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647426"/>
          </a:xfrm>
          <a:prstGeom prst="rect">
            <a:avLst/>
          </a:prstGeom>
        </p:spPr>
        <p:txBody>
          <a:bodyPr wrap="square">
            <a:spAutoFit/>
          </a:bodyPr>
          <a:lstStyle/>
          <a:p>
            <a:pPr marL="457200" lvl="0" indent="-457200">
              <a:buFontTx/>
              <a:buAutoNum type="arabicPeriod" startAt="2"/>
            </a:pPr>
            <a:r>
              <a:rPr lang="tr-TR" sz="2400" b="1" dirty="0">
                <a:solidFill>
                  <a:srgbClr val="4472C4"/>
                </a:solidFill>
              </a:rPr>
              <a:t>BORÇ İLİŞKİSİ</a:t>
            </a:r>
          </a:p>
          <a:p>
            <a:r>
              <a:rPr lang="tr-TR" sz="2400" b="1" dirty="0">
                <a:solidFill>
                  <a:schemeClr val="accent5"/>
                </a:solidFill>
              </a:rPr>
              <a:t>b. Unsurları</a:t>
            </a:r>
            <a:endParaRPr lang="tr-TR" sz="2400" dirty="0">
              <a:solidFill>
                <a:prstClr val="black"/>
              </a:solidFill>
            </a:endParaRPr>
          </a:p>
          <a:p>
            <a:pPr lvl="0"/>
            <a:r>
              <a:rPr lang="tr-TR" sz="2400" b="1" dirty="0">
                <a:solidFill>
                  <a:srgbClr val="4472C4"/>
                </a:solidFill>
              </a:rPr>
              <a:t>cc. Edim</a:t>
            </a:r>
            <a:endParaRPr lang="tr-TR" sz="2400" b="1" dirty="0">
              <a:solidFill>
                <a:schemeClr val="accent5"/>
              </a:solidFill>
            </a:endParaRPr>
          </a:p>
          <a:p>
            <a:r>
              <a:rPr lang="tr-TR" sz="2400" dirty="0" err="1">
                <a:solidFill>
                  <a:schemeClr val="accent5"/>
                </a:solidFill>
              </a:rPr>
              <a:t>bbb</a:t>
            </a:r>
            <a:r>
              <a:rPr lang="tr-TR" sz="2400" dirty="0">
                <a:solidFill>
                  <a:schemeClr val="accent5"/>
                </a:solidFill>
              </a:rPr>
              <a:t>. Edimin Türleri</a:t>
            </a:r>
          </a:p>
          <a:p>
            <a:pPr marL="285750" indent="-285750">
              <a:buFont typeface="Arial" panose="020B0604020202020204" pitchFamily="34" charset="0"/>
              <a:buChar char="•"/>
            </a:pPr>
            <a:r>
              <a:rPr lang="tr-TR" sz="2400" dirty="0">
                <a:solidFill>
                  <a:schemeClr val="accent5"/>
                </a:solidFill>
              </a:rPr>
              <a:t>Bölünebilir Edim-Bölünemez Edim</a:t>
            </a:r>
          </a:p>
          <a:p>
            <a:endParaRPr lang="tr-TR" dirty="0"/>
          </a:p>
          <a:p>
            <a:pPr marL="342900" indent="-342900">
              <a:buFont typeface="Arial" panose="020B0604020202020204" pitchFamily="34" charset="0"/>
              <a:buChar char="•"/>
            </a:pPr>
            <a:r>
              <a:rPr lang="tr-TR" sz="2000" dirty="0"/>
              <a:t>Bölünebilen edim, konusunu oluşturan şeyin niteliğinde veya değerinde bir esaslı bir değişiklik olmaksızın birden fazla birbirine eşit parçalara ayrılabilen edimlerdir. Örneğin: bir telefonu taksitle satın alan kişi, bedeli birden fazla taksite bölerek ödeyebilir. Burada para borcu taksitlere ayrılabildiği için bölünebilir edimdir.</a:t>
            </a:r>
          </a:p>
          <a:p>
            <a:pPr marL="342900" indent="-342900">
              <a:buFont typeface="Arial" panose="020B0604020202020204" pitchFamily="34" charset="0"/>
              <a:buChar char="•"/>
            </a:pPr>
            <a:r>
              <a:rPr lang="tr-TR" sz="2000" dirty="0"/>
              <a:t>Bölünemez edim ise, konusu oluşturan şeyin niteliğinde veya değerinde esaslı bir değişiklik olmaksızın birden fazla parçaya bölünmesi mümkün olmayan edimdir. Örneğin: işçinin hizmet edimi bölünemez edimdir. </a:t>
            </a: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27234499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2339D5-BA3A-4FB9-A0AA-AD2A78E2AEBD}"/>
              </a:ext>
            </a:extLst>
          </p:cNvPr>
          <p:cNvSpPr>
            <a:spLocks noGrp="1"/>
          </p:cNvSpPr>
          <p:nvPr>
            <p:ph type="title"/>
          </p:nvPr>
        </p:nvSpPr>
        <p:spPr/>
        <p:txBody>
          <a:bodyPr/>
          <a:lstStyle/>
          <a:p>
            <a:endParaRPr lang="tr-TR"/>
          </a:p>
        </p:txBody>
      </p:sp>
      <p:sp>
        <p:nvSpPr>
          <p:cNvPr id="4" name="Alt Bilgi Yer Tutucusu 3">
            <a:extLst>
              <a:ext uri="{FF2B5EF4-FFF2-40B4-BE49-F238E27FC236}">
                <a16:creationId xmlns:a16="http://schemas.microsoft.com/office/drawing/2014/main" id="{BA3E97F1-FCCF-420D-A5DA-8BAEAA53EC51}"/>
              </a:ext>
            </a:extLst>
          </p:cNvPr>
          <p:cNvSpPr>
            <a:spLocks noGrp="1"/>
          </p:cNvSpPr>
          <p:nvPr>
            <p:ph type="ftr" sz="quarter" idx="11"/>
          </p:nvPr>
        </p:nvSpPr>
        <p:spPr/>
        <p:txBody>
          <a:bodyPr/>
          <a:lstStyle/>
          <a:p>
            <a:pPr>
              <a:defRPr/>
            </a:pPr>
            <a:endParaRPr lang="tr-TR"/>
          </a:p>
        </p:txBody>
      </p:sp>
      <p:graphicFrame>
        <p:nvGraphicFramePr>
          <p:cNvPr id="5" name="Diyagram 4">
            <a:extLst>
              <a:ext uri="{FF2B5EF4-FFF2-40B4-BE49-F238E27FC236}">
                <a16:creationId xmlns:a16="http://schemas.microsoft.com/office/drawing/2014/main" id="{E6244A53-9AD0-445B-8160-2C4A41BCF730}"/>
              </a:ext>
            </a:extLst>
          </p:cNvPr>
          <p:cNvGraphicFramePr/>
          <p:nvPr>
            <p:extLst>
              <p:ext uri="{D42A27DB-BD31-4B8C-83A1-F6EECF244321}">
                <p14:modId xmlns:p14="http://schemas.microsoft.com/office/powerpoint/2010/main" val="608368966"/>
              </p:ext>
            </p:extLst>
          </p:nvPr>
        </p:nvGraphicFramePr>
        <p:xfrm>
          <a:off x="0" y="0"/>
          <a:ext cx="9441712" cy="58266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4995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2646878"/>
          </a:xfrm>
          <a:prstGeom prst="rect">
            <a:avLst/>
          </a:prstGeom>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Tx/>
              <a:buAutoNum type="arabicPeriod" startAt="2"/>
              <a:tabLst/>
              <a:defRPr/>
            </a:pPr>
            <a:r>
              <a:rPr kumimoji="0" lang="tr-TR" sz="2400" b="1" i="0" u="none" strike="noStrike" kern="1200" cap="none" spc="0" normalizeH="0" baseline="0" noProof="0" dirty="0">
                <a:ln>
                  <a:noFill/>
                </a:ln>
                <a:solidFill>
                  <a:srgbClr val="4472C4"/>
                </a:solidFill>
                <a:effectLst/>
                <a:uLnTx/>
                <a:uFillTx/>
                <a:latin typeface="Calibri" panose="020F0502020204030204"/>
                <a:ea typeface="+mn-ea"/>
                <a:cs typeface="+mn-cs"/>
              </a:rPr>
              <a:t>BORÇ İLİŞKİSİ</a:t>
            </a:r>
          </a:p>
          <a:p>
            <a:pPr marR="0" lvl="0" algn="l" defTabSz="914400" rtl="0" eaLnBrk="1" fontAlgn="auto" latinLnBrk="0" hangingPunct="1">
              <a:lnSpc>
                <a:spcPct val="100000"/>
              </a:lnSpc>
              <a:spcBef>
                <a:spcPts val="0"/>
              </a:spcBef>
              <a:spcAft>
                <a:spcPts val="0"/>
              </a:spcAft>
              <a:buClrTx/>
              <a:buSzTx/>
              <a:tabLst/>
              <a:defRPr/>
            </a:pPr>
            <a:r>
              <a:rPr lang="tr-TR" sz="2400" b="1" dirty="0">
                <a:solidFill>
                  <a:srgbClr val="4472C4"/>
                </a:solidFill>
                <a:latin typeface="Calibri" panose="020F0502020204030204"/>
              </a:rPr>
              <a:t>c. Kaynakları</a:t>
            </a:r>
          </a:p>
          <a:p>
            <a:pPr marR="0" lvl="0" algn="l" defTabSz="914400" rtl="0" eaLnBrk="1" fontAlgn="auto" latinLnBrk="0" hangingPunct="1">
              <a:lnSpc>
                <a:spcPct val="100000"/>
              </a:lnSpc>
              <a:spcBef>
                <a:spcPts val="0"/>
              </a:spcBef>
              <a:spcAft>
                <a:spcPts val="0"/>
              </a:spcAft>
              <a:buClrTx/>
              <a:buSzTx/>
              <a:tabLst/>
              <a:defRPr/>
            </a:pPr>
            <a:endParaRPr kumimoji="0" lang="tr-TR"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lvl="0" indent="-342900">
              <a:buFont typeface="Arial" panose="020B0604020202020204" pitchFamily="34" charset="0"/>
              <a:buChar char="•"/>
            </a:pPr>
            <a:r>
              <a:rPr lang="tr-TR" sz="2000" dirty="0">
                <a:solidFill>
                  <a:prstClr val="black"/>
                </a:solidFill>
              </a:rPr>
              <a:t>Borç ilişkisinin kaynakları, taraflar arasında borç ilişkisinin doğumuna sebep olan olgulardır. Türk Borçlar Kanunu borç ilişkisinin kaynaklarını, Hukuki İşlemler ve Sözleşmeler, Haksız Fiiller ve Sebepsiz Zenginleşme olarak üç grupta düzenlemiştir. Bu dersimizde bu kaynakları kısaca açıklamakla yetineceğiz. Sonraki derslerimizde bu kaynakları daha ayrıntılı inceleyeceğiz. </a:t>
            </a:r>
            <a:endParaRPr kumimoji="0" lang="tr-T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71663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616648"/>
          </a:xfrm>
          <a:prstGeom prst="rect">
            <a:avLst/>
          </a:prstGeom>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Tx/>
              <a:buAutoNum type="arabicPeriod" startAt="2"/>
              <a:tabLst/>
              <a:defRPr/>
            </a:pPr>
            <a:r>
              <a:rPr kumimoji="0" lang="tr-TR" sz="2400" b="1" i="0" u="none" strike="noStrike" kern="1200" cap="none" spc="0" normalizeH="0" baseline="0" noProof="0" dirty="0">
                <a:ln>
                  <a:noFill/>
                </a:ln>
                <a:solidFill>
                  <a:srgbClr val="4472C4"/>
                </a:solidFill>
                <a:effectLst/>
                <a:uLnTx/>
                <a:uFillTx/>
                <a:latin typeface="Calibri" panose="020F0502020204030204"/>
                <a:ea typeface="+mn-ea"/>
                <a:cs typeface="+mn-cs"/>
              </a:rPr>
              <a:t>BORÇ İLİŞKİSİ</a:t>
            </a:r>
          </a:p>
          <a:p>
            <a:pPr marR="0" lvl="0" algn="l" defTabSz="914400" rtl="0" eaLnBrk="1" fontAlgn="auto" latinLnBrk="0" hangingPunct="1">
              <a:lnSpc>
                <a:spcPct val="100000"/>
              </a:lnSpc>
              <a:spcBef>
                <a:spcPts val="0"/>
              </a:spcBef>
              <a:spcAft>
                <a:spcPts val="0"/>
              </a:spcAft>
              <a:buClrTx/>
              <a:buSzTx/>
              <a:tabLst/>
              <a:defRPr/>
            </a:pPr>
            <a:r>
              <a:rPr lang="tr-TR" sz="2400" b="1" dirty="0">
                <a:solidFill>
                  <a:srgbClr val="4472C4"/>
                </a:solidFill>
                <a:latin typeface="Calibri" panose="020F0502020204030204"/>
              </a:rPr>
              <a:t>c. Kaynakları</a:t>
            </a:r>
          </a:p>
          <a:p>
            <a:pPr marR="0" lvl="0" algn="l" defTabSz="914400" rtl="0" eaLnBrk="1" fontAlgn="auto" latinLnBrk="0" hangingPunct="1">
              <a:lnSpc>
                <a:spcPct val="100000"/>
              </a:lnSpc>
              <a:spcBef>
                <a:spcPts val="0"/>
              </a:spcBef>
              <a:spcAft>
                <a:spcPts val="0"/>
              </a:spcAft>
              <a:buClrTx/>
              <a:buSzTx/>
              <a:tabLst/>
              <a:defRPr/>
            </a:pPr>
            <a:r>
              <a:rPr lang="tr-TR" sz="2400" dirty="0" err="1">
                <a:solidFill>
                  <a:srgbClr val="4472C4"/>
                </a:solidFill>
                <a:latin typeface="Calibri" panose="020F0502020204030204"/>
              </a:rPr>
              <a:t>aa</a:t>
            </a:r>
            <a:r>
              <a:rPr lang="tr-TR" sz="2400" dirty="0">
                <a:solidFill>
                  <a:srgbClr val="4472C4"/>
                </a:solidFill>
                <a:latin typeface="Calibri" panose="020F0502020204030204"/>
              </a:rPr>
              <a:t>. Hukuki İşlemler Ve Sözleşmeler</a:t>
            </a:r>
          </a:p>
          <a:p>
            <a:pPr marR="0" lvl="0" algn="l" defTabSz="914400" rtl="0" eaLnBrk="1" fontAlgn="auto" latinLnBrk="0" hangingPunct="1">
              <a:lnSpc>
                <a:spcPct val="100000"/>
              </a:lnSpc>
              <a:spcBef>
                <a:spcPts val="0"/>
              </a:spcBef>
              <a:spcAft>
                <a:spcPts val="0"/>
              </a:spcAft>
              <a:buClrTx/>
              <a:buSzTx/>
              <a:tabLst/>
              <a:defRPr/>
            </a:pPr>
            <a:endParaRPr lang="tr-TR" sz="2400" dirty="0">
              <a:solidFill>
                <a:srgbClr val="4472C4"/>
              </a:solidFill>
              <a:latin typeface="Calibri" panose="020F0502020204030204"/>
            </a:endParaRPr>
          </a:p>
          <a:p>
            <a:pPr marL="285750" lvl="0" indent="-285750">
              <a:buFont typeface="Arial" panose="020B0604020202020204" pitchFamily="34" charset="0"/>
              <a:buChar char="•"/>
            </a:pPr>
            <a:r>
              <a:rPr lang="tr-TR" sz="2000" dirty="0"/>
              <a:t>Borç ilişkisinin, en başta gelen ve uygulamada en sık rastlanan kaynağını, hukuki işlemler ve özellikle sözleşmeler oluşturmaktadır. </a:t>
            </a:r>
          </a:p>
          <a:p>
            <a:pPr marL="285750" lvl="0" indent="-285750">
              <a:buFont typeface="Arial" panose="020B0604020202020204" pitchFamily="34" charset="0"/>
              <a:buChar char="•"/>
            </a:pPr>
            <a:r>
              <a:rPr lang="tr-TR" sz="2000" dirty="0"/>
              <a:t>Hukuki işlem, hukuki sonuç doğurmaya yönelik irade açıklaması şeklinde ifade edilebilir. Örneğin: evlilik dışında doğan çocuğunu “tanıma” yoluyla babası olduğunu ifade eden babanın bu irade açıklaması hukuk dünyasında bir sonuç doğurmaya yönelik olduğundan hukuki işlemdir. Sözleşmeler uygulamada en sık rastlanan hukuki işlemlerdir.</a:t>
            </a:r>
          </a:p>
          <a:p>
            <a:pPr marL="285750" lvl="0" indent="-285750">
              <a:buFont typeface="Arial" panose="020B0604020202020204" pitchFamily="34" charset="0"/>
              <a:buChar char="•"/>
            </a:pPr>
            <a:r>
              <a:rPr lang="tr-TR" sz="2000" dirty="0"/>
              <a:t>Sözleşme, iki tarafın karşılıklı ve birbirine uygun irade açıklamaları sonucu meydana gelen iki taraflı hukuki bir işlemdir.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tr-TR" dirty="0">
              <a:latin typeface="Calibri" panose="020F0502020204030204"/>
            </a:endParaRPr>
          </a:p>
        </p:txBody>
      </p:sp>
    </p:spTree>
    <p:extLst>
      <p:ext uri="{BB962C8B-B14F-4D97-AF65-F5344CB8AC3E}">
        <p14:creationId xmlns:p14="http://schemas.microsoft.com/office/powerpoint/2010/main" val="4892435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031873"/>
          </a:xfrm>
          <a:prstGeom prst="rect">
            <a:avLst/>
          </a:prstGeom>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Tx/>
              <a:buAutoNum type="arabicPeriod" startAt="2"/>
              <a:tabLst/>
              <a:defRPr/>
            </a:pPr>
            <a:r>
              <a:rPr kumimoji="0" lang="tr-TR" sz="2400" b="1" i="0" u="none" strike="noStrike" kern="1200" cap="none" spc="0" normalizeH="0" baseline="0" noProof="0" dirty="0">
                <a:ln>
                  <a:noFill/>
                </a:ln>
                <a:solidFill>
                  <a:srgbClr val="4472C4"/>
                </a:solidFill>
                <a:effectLst/>
                <a:uLnTx/>
                <a:uFillTx/>
                <a:latin typeface="Calibri" panose="020F0502020204030204"/>
                <a:ea typeface="+mn-ea"/>
                <a:cs typeface="+mn-cs"/>
              </a:rPr>
              <a:t>BORÇ İLİŞKİSİ</a:t>
            </a:r>
          </a:p>
          <a:p>
            <a:pPr marR="0" lvl="0" algn="l" defTabSz="914400" rtl="0" eaLnBrk="1" fontAlgn="auto" latinLnBrk="0" hangingPunct="1">
              <a:lnSpc>
                <a:spcPct val="100000"/>
              </a:lnSpc>
              <a:spcBef>
                <a:spcPts val="0"/>
              </a:spcBef>
              <a:spcAft>
                <a:spcPts val="0"/>
              </a:spcAft>
              <a:buClrTx/>
              <a:buSzTx/>
              <a:tabLst/>
              <a:defRPr/>
            </a:pPr>
            <a:r>
              <a:rPr lang="tr-TR" sz="2400" b="1" dirty="0">
                <a:solidFill>
                  <a:srgbClr val="4472C4"/>
                </a:solidFill>
                <a:latin typeface="Calibri" panose="020F0502020204030204"/>
              </a:rPr>
              <a:t>c. Kaynakları</a:t>
            </a:r>
          </a:p>
          <a:p>
            <a:pPr marR="0" lvl="0" algn="l" defTabSz="914400" rtl="0" eaLnBrk="1" fontAlgn="auto" latinLnBrk="0" hangingPunct="1">
              <a:lnSpc>
                <a:spcPct val="100000"/>
              </a:lnSpc>
              <a:spcBef>
                <a:spcPts val="0"/>
              </a:spcBef>
              <a:spcAft>
                <a:spcPts val="0"/>
              </a:spcAft>
              <a:buClrTx/>
              <a:buSzTx/>
              <a:tabLst/>
              <a:defRPr/>
            </a:pPr>
            <a:r>
              <a:rPr lang="tr-TR" sz="2400" dirty="0" err="1">
                <a:solidFill>
                  <a:srgbClr val="4472C4"/>
                </a:solidFill>
                <a:latin typeface="Calibri" panose="020F0502020204030204"/>
              </a:rPr>
              <a:t>bb</a:t>
            </a:r>
            <a:r>
              <a:rPr lang="tr-TR" sz="2400" dirty="0">
                <a:solidFill>
                  <a:srgbClr val="4472C4"/>
                </a:solidFill>
                <a:latin typeface="Calibri" panose="020F0502020204030204"/>
              </a:rPr>
              <a:t>. Haksız </a:t>
            </a:r>
            <a:r>
              <a:rPr lang="tr-TR" sz="2400" dirty="0" err="1">
                <a:solidFill>
                  <a:srgbClr val="4472C4"/>
                </a:solidFill>
                <a:latin typeface="Calibri" panose="020F0502020204030204"/>
              </a:rPr>
              <a:t>Fiiler</a:t>
            </a:r>
            <a:endParaRPr lang="tr-TR" sz="2400" dirty="0">
              <a:solidFill>
                <a:srgbClr val="4472C4"/>
              </a:solidFill>
              <a:latin typeface="Calibri" panose="020F0502020204030204"/>
            </a:endParaRPr>
          </a:p>
          <a:p>
            <a:pPr marL="285750" lvl="0" indent="-285750">
              <a:buFont typeface="Arial" panose="020B0604020202020204" pitchFamily="34" charset="0"/>
              <a:buChar char="•"/>
            </a:pPr>
            <a:r>
              <a:rPr lang="tr-TR" sz="2000" dirty="0"/>
              <a:t>Haksız fiiller, hukuka aykırı olan, hukuk düzeninin hoş görmediği ve yapılmalarına izin vermediği zarar doğurucu eylem ve davranışlardır. TBK 49’a göre haksız fiillerle başkalarına zarar veren kişiler bu zararları gidermekle (tazmin etmekle) yükümlü olurlar. Örneğin: bir kimseyi dövmek haksız bir fiildir. </a:t>
            </a:r>
          </a:p>
          <a:p>
            <a:pPr marR="0" lvl="0" algn="l" defTabSz="914400" rtl="0" eaLnBrk="1" fontAlgn="auto" latinLnBrk="0" hangingPunct="1">
              <a:lnSpc>
                <a:spcPct val="100000"/>
              </a:lnSpc>
              <a:spcBef>
                <a:spcPts val="0"/>
              </a:spcBef>
              <a:spcAft>
                <a:spcPts val="0"/>
              </a:spcAft>
              <a:buClrTx/>
              <a:buSzTx/>
              <a:tabLst/>
              <a:defRPr/>
            </a:pPr>
            <a:r>
              <a:rPr lang="tr-TR" sz="2400" dirty="0">
                <a:solidFill>
                  <a:srgbClr val="4472C4"/>
                </a:solidFill>
                <a:latin typeface="Calibri" panose="020F0502020204030204"/>
              </a:rPr>
              <a:t>cc. Sebepsiz Zenginleşme</a:t>
            </a:r>
          </a:p>
          <a:p>
            <a:pPr marL="285750" lvl="0" indent="-285750">
              <a:buFont typeface="Arial" panose="020B0604020202020204" pitchFamily="34" charset="0"/>
              <a:buChar char="•"/>
            </a:pPr>
            <a:r>
              <a:rPr lang="tr-TR" sz="2000" dirty="0"/>
              <a:t>Sebepsiz zenginleşme, bir kimsenin malvarlığının haklı bir sebep olmaksızın diğer bir kimsenin malvarlığının zararına olarak çoğalmasıdır. Örneğin: kesin hükümsüzlük sebebi ile geçersiz olan bir sözleşme sonucu tarafların ifa ettikleri edimleri haklı bir sebebe dayanmadığından sebepsiz zenginleşmeye sebebiyet verir.</a:t>
            </a:r>
            <a:endParaRPr lang="tr-TR" dirty="0">
              <a:latin typeface="Calibri" panose="020F0502020204030204"/>
            </a:endParaRPr>
          </a:p>
        </p:txBody>
      </p:sp>
    </p:spTree>
    <p:extLst>
      <p:ext uri="{BB962C8B-B14F-4D97-AF65-F5344CB8AC3E}">
        <p14:creationId xmlns:p14="http://schemas.microsoft.com/office/powerpoint/2010/main" val="12696342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E767D4-02A0-49B9-B6A1-1E8BDBB869A8}"/>
              </a:ext>
            </a:extLst>
          </p:cNvPr>
          <p:cNvSpPr>
            <a:spLocks noGrp="1"/>
          </p:cNvSpPr>
          <p:nvPr>
            <p:ph type="title"/>
          </p:nvPr>
        </p:nvSpPr>
        <p:spPr/>
        <p:txBody>
          <a:bodyPr/>
          <a:lstStyle/>
          <a:p>
            <a:endParaRPr lang="tr-TR"/>
          </a:p>
        </p:txBody>
      </p:sp>
      <p:sp>
        <p:nvSpPr>
          <p:cNvPr id="4" name="Alt Bilgi Yer Tutucusu 3">
            <a:extLst>
              <a:ext uri="{FF2B5EF4-FFF2-40B4-BE49-F238E27FC236}">
                <a16:creationId xmlns:a16="http://schemas.microsoft.com/office/drawing/2014/main" id="{2D4B2776-F4EB-449D-B3C8-33B7FC387824}"/>
              </a:ext>
            </a:extLst>
          </p:cNvPr>
          <p:cNvSpPr>
            <a:spLocks noGrp="1"/>
          </p:cNvSpPr>
          <p:nvPr>
            <p:ph type="ftr" sz="quarter" idx="11"/>
          </p:nvPr>
        </p:nvSpPr>
        <p:spPr/>
        <p:txBody>
          <a:bodyPr/>
          <a:lstStyle/>
          <a:p>
            <a:pPr>
              <a:defRPr/>
            </a:pPr>
            <a:endParaRPr lang="tr-TR"/>
          </a:p>
        </p:txBody>
      </p:sp>
      <p:graphicFrame>
        <p:nvGraphicFramePr>
          <p:cNvPr id="5" name="Diyagram 4">
            <a:extLst>
              <a:ext uri="{FF2B5EF4-FFF2-40B4-BE49-F238E27FC236}">
                <a16:creationId xmlns:a16="http://schemas.microsoft.com/office/drawing/2014/main" id="{04B6863F-5376-4641-BAE9-B5DB6F93E2F3}"/>
              </a:ext>
            </a:extLst>
          </p:cNvPr>
          <p:cNvGraphicFramePr/>
          <p:nvPr>
            <p:extLst>
              <p:ext uri="{D42A27DB-BD31-4B8C-83A1-F6EECF244321}">
                <p14:modId xmlns:p14="http://schemas.microsoft.com/office/powerpoint/2010/main" val="2508034174"/>
              </p:ext>
            </p:extLst>
          </p:nvPr>
        </p:nvGraphicFramePr>
        <p:xfrm>
          <a:off x="191386" y="0"/>
          <a:ext cx="8654902" cy="6705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66611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801314"/>
          </a:xfrm>
          <a:prstGeom prst="rect">
            <a:avLst/>
          </a:prstGeom>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tr-TR" sz="2400" b="1" dirty="0">
                <a:solidFill>
                  <a:srgbClr val="4472C4"/>
                </a:solidFill>
                <a:latin typeface="Calibri" panose="020F0502020204030204"/>
              </a:rPr>
              <a:t>3. SORUMLULUK</a:t>
            </a:r>
          </a:p>
          <a:p>
            <a:pPr marL="285750" lvl="0" indent="-285750">
              <a:buFont typeface="Arial" panose="020B0604020202020204" pitchFamily="34" charset="0"/>
              <a:buChar char="•"/>
            </a:pPr>
            <a:r>
              <a:rPr lang="tr-TR" sz="2400" dirty="0"/>
              <a:t>Borç ilişkisinde borçlu belli bir edimi yerine getirme yükümlülüğü altına girmektedir. Bu yükümlülüğünü kendi isteği ile yerine getirmeyen borçluya karşı hukuk düzeni alacaklıya borçlunun malvarlığına alacağı oranında el koyma imkânı tanımakta ve borçluyu buna katlanmaya yükümlü kılmaktadır. Başka bir ifade ile sorumluluk, alacaklının alacağını alabilmek maksadıyla, borçlunun malvarlığına cebri icra yolu ile el koyabilme yetkisine sahip olması borçlunun ise buna katlanmak zorunda olmasıdır.</a:t>
            </a:r>
          </a:p>
          <a:p>
            <a:pPr marL="285750" lvl="0" indent="-285750">
              <a:buFont typeface="Arial" panose="020B0604020202020204" pitchFamily="34" charset="0"/>
              <a:buChar char="•"/>
            </a:pPr>
            <a:r>
              <a:rPr lang="tr-TR" sz="2400" dirty="0"/>
              <a:t>Borçlu borcunu ifa etmediğinde, alacaklı devletin yetkili organları vasıtasıyla ve zorla alacağına alabilmektedir. Sorumluluğun çeşitli türleri vardır. Bunları kısaca inceleyeceğiz:</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tr-TR" i="0" u="none" strike="noStrike" kern="1200" cap="none" spc="0" normalizeH="0" baseline="0" noProof="0" dirty="0">
              <a:ln>
                <a:noFill/>
              </a:ln>
              <a:effectLst/>
              <a:uLnTx/>
              <a:uFillTx/>
              <a:latin typeface="Calibri" panose="020F0502020204030204"/>
              <a:ea typeface="+mn-ea"/>
              <a:cs typeface="+mn-cs"/>
            </a:endParaRPr>
          </a:p>
        </p:txBody>
      </p:sp>
    </p:spTree>
    <p:extLst>
      <p:ext uri="{BB962C8B-B14F-4D97-AF65-F5344CB8AC3E}">
        <p14:creationId xmlns:p14="http://schemas.microsoft.com/office/powerpoint/2010/main" val="2633803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BD78F1-BA7C-4891-9FF9-0FAF555D8A35}"/>
              </a:ext>
            </a:extLst>
          </p:cNvPr>
          <p:cNvSpPr>
            <a:spLocks noGrp="1"/>
          </p:cNvSpPr>
          <p:nvPr>
            <p:ph type="title"/>
          </p:nvPr>
        </p:nvSpPr>
        <p:spPr/>
        <p:txBody>
          <a:bodyPr/>
          <a:lstStyle/>
          <a:p>
            <a:br>
              <a:rPr lang="tr-TR" dirty="0"/>
            </a:br>
            <a:r>
              <a:rPr lang="tr-TR" dirty="0"/>
              <a:t>	I. Borçlar Hukukunun Tanımı, Konusu ve Önemi</a:t>
            </a:r>
          </a:p>
        </p:txBody>
      </p:sp>
      <p:sp>
        <p:nvSpPr>
          <p:cNvPr id="3" name="İçerik Yer Tutucusu 2">
            <a:extLst>
              <a:ext uri="{FF2B5EF4-FFF2-40B4-BE49-F238E27FC236}">
                <a16:creationId xmlns:a16="http://schemas.microsoft.com/office/drawing/2014/main" id="{7A13CC59-321A-44B7-9F04-B975CA44492C}"/>
              </a:ext>
            </a:extLst>
          </p:cNvPr>
          <p:cNvSpPr>
            <a:spLocks noGrp="1"/>
          </p:cNvSpPr>
          <p:nvPr>
            <p:ph idx="1"/>
          </p:nvPr>
        </p:nvSpPr>
        <p:spPr>
          <a:xfrm>
            <a:off x="447453" y="1339702"/>
            <a:ext cx="8249093" cy="4231758"/>
          </a:xfrm>
        </p:spPr>
        <p:txBody>
          <a:bodyPr/>
          <a:lstStyle/>
          <a:p>
            <a:pPr>
              <a:buFont typeface="Arial" panose="020B0604020202020204" pitchFamily="34" charset="0"/>
              <a:buChar char="•"/>
            </a:pPr>
            <a:r>
              <a:rPr lang="tr-TR" sz="1800" dirty="0">
                <a:latin typeface="+mn-lt"/>
              </a:rPr>
              <a:t>Toplum halinde bir arada yaşayan kişilerin çeşitli ihtiyaçları vardır. Bu ihtiyaçların giderilebilmesi, bazı mal ve hizmetlerin elde edilmesine, bunların kullanılmasına ve tüketilmesine bağlıdır. Kişiler ihtiyaç duydukları bu mal ve hizmetleri, ilke olarak birbirleriyle yaptıkları hukuki işlemlerle sağlarlar. </a:t>
            </a:r>
          </a:p>
          <a:p>
            <a:pPr>
              <a:buFont typeface="Arial" panose="020B0604020202020204" pitchFamily="34" charset="0"/>
              <a:buChar char="•"/>
            </a:pPr>
            <a:r>
              <a:rPr lang="tr-TR" sz="1800" dirty="0">
                <a:latin typeface="+mn-lt"/>
              </a:rPr>
              <a:t>Borçlar Hukuku en başta mal ve hizmetlerin kişiler arasında değişim ve dolaşımına hizmet eder. Özellikle satış, bağışlama ve mal değişim sözleşmelerinde durum böyledir. Bunun yanında malın kullanılmasının da sağlanmasına hizmet etmektedir. Örneğin: kira sözleşmesi, kişilerin mülkiyetinde olmayan bir şeyi (ev, araba, iş yeri gibi) kullanmasını sağlamaktadır. Borçlar hukuku emeğin de dolaşımının sağlanmasına katkı sağlamaktadır. Örneğin: eser sözleşmeleri, vekalet sözleşmeleri gibi sözleşmeler bu ihtiyacı karşılamaktadır. </a:t>
            </a:r>
          </a:p>
        </p:txBody>
      </p:sp>
    </p:spTree>
    <p:extLst>
      <p:ext uri="{BB962C8B-B14F-4D97-AF65-F5344CB8AC3E}">
        <p14:creationId xmlns:p14="http://schemas.microsoft.com/office/powerpoint/2010/main" val="12681389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3970318"/>
          </a:xfrm>
          <a:prstGeom prst="rect">
            <a:avLst/>
          </a:prstGeom>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tr-TR" sz="2400" b="1" dirty="0">
                <a:solidFill>
                  <a:srgbClr val="4472C4"/>
                </a:solidFill>
                <a:latin typeface="Calibri" panose="020F0502020204030204"/>
              </a:rPr>
              <a:t>3. SORUMLULUK</a:t>
            </a:r>
          </a:p>
          <a:p>
            <a:pPr marL="457200" marR="0" lvl="0" indent="-457200" algn="l" defTabSz="914400" rtl="0" eaLnBrk="1" fontAlgn="auto" latinLnBrk="0" hangingPunct="1">
              <a:lnSpc>
                <a:spcPct val="100000"/>
              </a:lnSpc>
              <a:spcBef>
                <a:spcPts val="0"/>
              </a:spcBef>
              <a:spcAft>
                <a:spcPts val="0"/>
              </a:spcAft>
              <a:buClrTx/>
              <a:buSzTx/>
              <a:buAutoNum type="alphaLcPeriod"/>
              <a:tabLst/>
              <a:defRPr/>
            </a:pPr>
            <a:r>
              <a:rPr lang="tr-TR" sz="2400" b="1" dirty="0">
                <a:solidFill>
                  <a:srgbClr val="4472C4"/>
                </a:solidFill>
                <a:latin typeface="Calibri" panose="020F0502020204030204"/>
              </a:rPr>
              <a:t>Kişi İle Sorumluluk</a:t>
            </a:r>
          </a:p>
          <a:p>
            <a:pPr marR="0" lvl="0" algn="l" defTabSz="914400" rtl="0" eaLnBrk="1" fontAlgn="auto" latinLnBrk="0" hangingPunct="1">
              <a:lnSpc>
                <a:spcPct val="100000"/>
              </a:lnSpc>
              <a:spcBef>
                <a:spcPts val="0"/>
              </a:spcBef>
              <a:spcAft>
                <a:spcPts val="0"/>
              </a:spcAft>
              <a:buClrTx/>
              <a:buSzTx/>
              <a:tabLst/>
              <a:defRPr/>
            </a:pPr>
            <a:endParaRPr lang="tr-TR" sz="2400" b="1" dirty="0">
              <a:solidFill>
                <a:srgbClr val="4472C4"/>
              </a:solidFill>
              <a:latin typeface="Calibri" panose="020F0502020204030204"/>
            </a:endParaRPr>
          </a:p>
          <a:p>
            <a:pPr marL="285750" lvl="0" indent="-285750">
              <a:buFont typeface="Arial" panose="020B0604020202020204" pitchFamily="34" charset="0"/>
              <a:buChar char="•"/>
            </a:pPr>
            <a:r>
              <a:rPr lang="tr-TR" sz="2000" dirty="0"/>
              <a:t>Alacaklının, alacağını elde edebilmek için borçlunun bizzat kendisine başvurmasıdır. Eski devirlerde borcun ifa edilmemesi halinde, borçlunun bizzat kendisine el atılmaktaydı. Örneğin: borçlunun gözünü oymak, kulağını kesmek hatta borçluyu öldürmek gibi haklar alacaklıya tanınmıştı. Daha sonraları bu bedensel ceza hapis cezasına çevrilmiştir. Ülkemizde de hapis usulü 1929 yılına kadar devam etmiştir. Ancak bugünkü modern hukuk sistemlerinde hapis cezası mümkün değildir. Gerçekten Anayasa’nın 38. Hükmüne göre “Hiç kimse, yalnız sözleşmeden doğan bir yükümlülüğü yerine getirmemesinden dolayı özgürlüğünden alıkonulamaz”. Bu nedenle kişi ile sorumluluk Türk hukukunda da uygulanmamaktadır.</a:t>
            </a:r>
            <a:endParaRPr kumimoji="0" lang="tr-TR" sz="2000" i="0" u="none" strike="noStrike" kern="1200" cap="none" spc="0" normalizeH="0" baseline="0" noProof="0" dirty="0">
              <a:ln>
                <a:noFill/>
              </a:ln>
              <a:effectLst/>
              <a:uLnTx/>
              <a:uFillTx/>
              <a:latin typeface="Calibri" panose="020F0502020204030204"/>
              <a:ea typeface="+mn-ea"/>
              <a:cs typeface="+mn-cs"/>
            </a:endParaRPr>
          </a:p>
        </p:txBody>
      </p:sp>
    </p:spTree>
    <p:extLst>
      <p:ext uri="{BB962C8B-B14F-4D97-AF65-F5344CB8AC3E}">
        <p14:creationId xmlns:p14="http://schemas.microsoft.com/office/powerpoint/2010/main" val="23783192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247317"/>
          </a:xfrm>
          <a:prstGeom prst="rect">
            <a:avLst/>
          </a:prstGeom>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tr-TR" sz="2400" b="1" dirty="0">
                <a:solidFill>
                  <a:srgbClr val="4472C4"/>
                </a:solidFill>
                <a:latin typeface="Calibri" panose="020F0502020204030204"/>
              </a:rPr>
              <a:t>3. SORUMLULUK</a:t>
            </a:r>
          </a:p>
          <a:p>
            <a:pPr marL="457200" marR="0" lvl="0" indent="-457200" algn="l" defTabSz="914400" rtl="0" eaLnBrk="1" fontAlgn="auto" latinLnBrk="0" hangingPunct="1">
              <a:lnSpc>
                <a:spcPct val="100000"/>
              </a:lnSpc>
              <a:spcBef>
                <a:spcPts val="0"/>
              </a:spcBef>
              <a:spcAft>
                <a:spcPts val="0"/>
              </a:spcAft>
              <a:buClrTx/>
              <a:buSzTx/>
              <a:buAutoNum type="alphaLcPeriod"/>
              <a:tabLst/>
              <a:defRPr/>
            </a:pPr>
            <a:r>
              <a:rPr lang="tr-TR" sz="2400" b="1" dirty="0">
                <a:solidFill>
                  <a:srgbClr val="4472C4"/>
                </a:solidFill>
                <a:latin typeface="Calibri" panose="020F0502020204030204"/>
              </a:rPr>
              <a:t>Kişi İle Sorumluluk</a:t>
            </a:r>
          </a:p>
          <a:p>
            <a:pPr marL="457200" marR="0" lvl="0" indent="-457200" algn="l" defTabSz="914400" rtl="0" eaLnBrk="1" fontAlgn="auto" latinLnBrk="0" hangingPunct="1">
              <a:lnSpc>
                <a:spcPct val="100000"/>
              </a:lnSpc>
              <a:spcBef>
                <a:spcPts val="0"/>
              </a:spcBef>
              <a:spcAft>
                <a:spcPts val="0"/>
              </a:spcAft>
              <a:buClrTx/>
              <a:buSzTx/>
              <a:buAutoNum type="alphaLcPeriod"/>
              <a:tabLst/>
              <a:defRPr/>
            </a:pPr>
            <a:r>
              <a:rPr lang="tr-TR" sz="2400" b="1" dirty="0">
                <a:solidFill>
                  <a:srgbClr val="4472C4"/>
                </a:solidFill>
                <a:latin typeface="Calibri" panose="020F0502020204030204"/>
              </a:rPr>
              <a:t>Mal İle Sorumluluk</a:t>
            </a:r>
          </a:p>
          <a:p>
            <a:pPr marL="285750" lvl="0" indent="-285750">
              <a:buFont typeface="Arial" panose="020B0604020202020204" pitchFamily="34" charset="0"/>
              <a:buChar char="•"/>
            </a:pPr>
            <a:r>
              <a:rPr lang="tr-TR" dirty="0"/>
              <a:t>Modern hukuk sistemlerinde kişi borcu için malvarlığı ile sorumlu tutulmaktadır. Başka bir ifade ile borçlu, edimini kendi isteği ile yerine getirmediğinde alacaklı, İcra ve İflas Kanunu hükümlerine göre devletin yetkili organları aracılığıyla, borçlunun malvarlığına el koyarak alacağını elde edebilmektedir.</a:t>
            </a:r>
          </a:p>
          <a:p>
            <a:pPr marL="285750" lvl="0" indent="-285750">
              <a:buFont typeface="Arial" panose="020B0604020202020204" pitchFamily="34" charset="0"/>
              <a:buChar char="•"/>
            </a:pPr>
            <a:r>
              <a:rPr lang="tr-TR" dirty="0"/>
              <a:t>Mal ile Sorumluluk iki türlü olabilir. Bunların birincisi Sınırsız Sorumluluktur. Sınırsız sorumluluk, borçlunun borcundan dolayı bütün malları ile sorumlu olması demektir ki, modern hukukta kural olarak bu sorumluluk türü geçerlidir.  Borçlunun tüm malvarlığı ile sorumlu olmasına kişisel sorumluluk da denilmektedir. Ancak kişisel sorumluluğu, eski hukuk sistemlerinde uygulanan kişi ile sorumluluk türü ile karıştırmamak gerekir. Bu sorumluluk türünde borçlu tüm mal varlığı ile sorumlu tutulurken, kişi ile sorumluluk türünde borçlu genelde </a:t>
            </a:r>
            <a:r>
              <a:rPr lang="tr-TR" dirty="0" err="1"/>
              <a:t>kişivarlığı</a:t>
            </a:r>
            <a:r>
              <a:rPr lang="tr-TR" dirty="0"/>
              <a:t> ile sorumlu olmaktadır.</a:t>
            </a:r>
          </a:p>
        </p:txBody>
      </p:sp>
    </p:spTree>
    <p:extLst>
      <p:ext uri="{BB962C8B-B14F-4D97-AF65-F5344CB8AC3E}">
        <p14:creationId xmlns:p14="http://schemas.microsoft.com/office/powerpoint/2010/main" val="29224872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38B04E-1361-40A4-9E2F-65691D685D9A}"/>
              </a:ext>
            </a:extLst>
          </p:cNvPr>
          <p:cNvSpPr>
            <a:spLocks noGrp="1"/>
          </p:cNvSpPr>
          <p:nvPr>
            <p:ph type="title"/>
          </p:nvPr>
        </p:nvSpPr>
        <p:spPr/>
        <p:txBody>
          <a:bodyPr/>
          <a:lstStyle/>
          <a:p>
            <a:br>
              <a:rPr lang="tr-TR" dirty="0"/>
            </a:br>
            <a:r>
              <a:rPr lang="tr-TR" dirty="0"/>
              <a:t>	V. BORÇLAR HUKUKUNUN TEMEL KAVRAMLARI</a:t>
            </a:r>
            <a:br>
              <a:rPr lang="tr-TR" dirty="0"/>
            </a:br>
            <a:endParaRPr lang="tr-TR" dirty="0"/>
          </a:p>
        </p:txBody>
      </p:sp>
      <p:sp>
        <p:nvSpPr>
          <p:cNvPr id="4" name="Alt Bilgi Yer Tutucusu 3">
            <a:extLst>
              <a:ext uri="{FF2B5EF4-FFF2-40B4-BE49-F238E27FC236}">
                <a16:creationId xmlns:a16="http://schemas.microsoft.com/office/drawing/2014/main" id="{D03443A0-7935-4FCB-BEA5-4EC30674ADF4}"/>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ikdörtgen 4">
            <a:extLst>
              <a:ext uri="{FF2B5EF4-FFF2-40B4-BE49-F238E27FC236}">
                <a16:creationId xmlns:a16="http://schemas.microsoft.com/office/drawing/2014/main" id="{CA836EBB-6326-4F47-A9A0-9B1C83F583A1}"/>
              </a:ext>
            </a:extLst>
          </p:cNvPr>
          <p:cNvSpPr/>
          <p:nvPr/>
        </p:nvSpPr>
        <p:spPr>
          <a:xfrm>
            <a:off x="0" y="1213009"/>
            <a:ext cx="9143999" cy="4524315"/>
          </a:xfrm>
          <a:prstGeom prst="rect">
            <a:avLst/>
          </a:prstGeom>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tr-TR" sz="2400" b="1" dirty="0">
                <a:solidFill>
                  <a:srgbClr val="4472C4"/>
                </a:solidFill>
                <a:latin typeface="Calibri" panose="020F0502020204030204"/>
              </a:rPr>
              <a:t>3. SORUMLULUK</a:t>
            </a:r>
          </a:p>
          <a:p>
            <a:pPr marL="457200" marR="0" lvl="0" indent="-457200" algn="l" defTabSz="914400" rtl="0" eaLnBrk="1" fontAlgn="auto" latinLnBrk="0" hangingPunct="1">
              <a:lnSpc>
                <a:spcPct val="100000"/>
              </a:lnSpc>
              <a:spcBef>
                <a:spcPts val="0"/>
              </a:spcBef>
              <a:spcAft>
                <a:spcPts val="0"/>
              </a:spcAft>
              <a:buClrTx/>
              <a:buSzTx/>
              <a:buAutoNum type="alphaLcPeriod"/>
              <a:tabLst/>
              <a:defRPr/>
            </a:pPr>
            <a:r>
              <a:rPr lang="tr-TR" sz="2400" b="1" dirty="0">
                <a:solidFill>
                  <a:srgbClr val="4472C4"/>
                </a:solidFill>
                <a:latin typeface="Calibri" panose="020F0502020204030204"/>
              </a:rPr>
              <a:t>Kişi İle Sorumluluk</a:t>
            </a:r>
          </a:p>
          <a:p>
            <a:pPr marL="457200" marR="0" lvl="0" indent="-457200" algn="l" defTabSz="914400" rtl="0" eaLnBrk="1" fontAlgn="auto" latinLnBrk="0" hangingPunct="1">
              <a:lnSpc>
                <a:spcPct val="100000"/>
              </a:lnSpc>
              <a:spcBef>
                <a:spcPts val="0"/>
              </a:spcBef>
              <a:spcAft>
                <a:spcPts val="0"/>
              </a:spcAft>
              <a:buClrTx/>
              <a:buSzTx/>
              <a:buAutoNum type="alphaLcPeriod"/>
              <a:tabLst/>
              <a:defRPr/>
            </a:pPr>
            <a:r>
              <a:rPr lang="tr-TR" sz="2400" b="1" dirty="0">
                <a:solidFill>
                  <a:srgbClr val="4472C4"/>
                </a:solidFill>
                <a:latin typeface="Calibri" panose="020F0502020204030204"/>
              </a:rPr>
              <a:t>Mal İle Sorumluluk</a:t>
            </a:r>
          </a:p>
          <a:p>
            <a:pPr marL="285750" lvl="0" indent="-285750">
              <a:buFont typeface="Arial" panose="020B0604020202020204" pitchFamily="34" charset="0"/>
              <a:buChar char="•"/>
            </a:pPr>
            <a:r>
              <a:rPr lang="tr-TR" dirty="0"/>
              <a:t>Mal ile sorumluluğun ikinci türü ise Sınırlı Sorumluluktur. Kural borçlunun sınırsız sorumluğu olsa da kanun koyucu bu kurala bazı istisnalar getirmiştir. Bazı hallerde borçlunun sorumluluğu konu ve miktar bakımından sınırlandırılmıştır.</a:t>
            </a:r>
          </a:p>
          <a:p>
            <a:pPr marL="285750" lvl="0" indent="-285750">
              <a:buFont typeface="Arial" panose="020B0604020202020204" pitchFamily="34" charset="0"/>
              <a:buChar char="•"/>
            </a:pPr>
            <a:r>
              <a:rPr lang="tr-TR" dirty="0"/>
              <a:t>Sınırlı sorumluluk Belli Mallarla Sınırlı Sorumluluk ve Belli Miktarla Sınırlı Sorumluluk olmak üzere iki türlüdür. </a:t>
            </a:r>
          </a:p>
          <a:p>
            <a:pPr marL="285750" lvl="0" indent="-285750">
              <a:buFont typeface="Arial" panose="020B0604020202020204" pitchFamily="34" charset="0"/>
              <a:buChar char="•"/>
            </a:pPr>
            <a:r>
              <a:rPr lang="tr-TR" dirty="0"/>
              <a:t>Belli Mallarla Sınırlı Sorumlulukta borçlu, bütün malları ile değil, fakat bunlardan sadece bazıları ile sorumlu olur. Bu tür sorumluluk bizzat kanundan doğabileceği gibi, tarafların aralarında yapacakları bir anlaşmayla da kararlaştırılabilir. </a:t>
            </a:r>
          </a:p>
          <a:p>
            <a:pPr marL="285750" lvl="0" indent="-285750">
              <a:buFont typeface="Arial" panose="020B0604020202020204" pitchFamily="34" charset="0"/>
              <a:buChar char="•"/>
            </a:pPr>
            <a:r>
              <a:rPr lang="tr-TR" dirty="0"/>
              <a:t>Belli Miktarla Sınırlı Sorumlulukta ise borçlu kural olarak bütün malları ile sorumlu olmakla beraber, sorumluluğu belli bir miktar ile sınırlandırılmıştır. Örneğin: kefalet sözleşmesinde kefilin sorumlu olacağı belli bir miktarın önceden belirlenmesi şarttır. Kefilin borcun ödenmemesinden sorumluluğu kefil olduğu miktar ile sınırlıdır.</a:t>
            </a:r>
          </a:p>
        </p:txBody>
      </p:sp>
    </p:spTree>
    <p:extLst>
      <p:ext uri="{BB962C8B-B14F-4D97-AF65-F5344CB8AC3E}">
        <p14:creationId xmlns:p14="http://schemas.microsoft.com/office/powerpoint/2010/main" val="3750625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04E0B5-E815-4A20-8C06-3C5DDA5332DF}"/>
              </a:ext>
            </a:extLst>
          </p:cNvPr>
          <p:cNvSpPr>
            <a:spLocks noGrp="1"/>
          </p:cNvSpPr>
          <p:nvPr>
            <p:ph type="title"/>
          </p:nvPr>
        </p:nvSpPr>
        <p:spPr/>
        <p:txBody>
          <a:bodyPr/>
          <a:lstStyle/>
          <a:p>
            <a:br>
              <a:rPr lang="tr-TR" dirty="0"/>
            </a:br>
            <a:r>
              <a:rPr lang="tr-TR" dirty="0"/>
              <a:t>	I. Borçlar Hukukunun Tanımı, Konusu ve Önemi</a:t>
            </a:r>
          </a:p>
        </p:txBody>
      </p:sp>
      <p:sp>
        <p:nvSpPr>
          <p:cNvPr id="3" name="İçerik Yer Tutucusu 2">
            <a:extLst>
              <a:ext uri="{FF2B5EF4-FFF2-40B4-BE49-F238E27FC236}">
                <a16:creationId xmlns:a16="http://schemas.microsoft.com/office/drawing/2014/main" id="{18700CCE-B1D8-4239-B76B-8DF0227E283F}"/>
              </a:ext>
            </a:extLst>
          </p:cNvPr>
          <p:cNvSpPr>
            <a:spLocks noGrp="1"/>
          </p:cNvSpPr>
          <p:nvPr>
            <p:ph idx="1"/>
          </p:nvPr>
        </p:nvSpPr>
        <p:spPr>
          <a:xfrm>
            <a:off x="276447" y="1382233"/>
            <a:ext cx="8334153" cy="4713767"/>
          </a:xfrm>
        </p:spPr>
        <p:txBody>
          <a:bodyPr/>
          <a:lstStyle/>
          <a:p>
            <a:pPr>
              <a:buFont typeface="Arial" panose="020B0604020202020204" pitchFamily="34" charset="0"/>
              <a:buChar char="•"/>
            </a:pPr>
            <a:r>
              <a:rPr lang="tr-TR" sz="1800" dirty="0">
                <a:latin typeface="+mn-lt"/>
              </a:rPr>
              <a:t>Borç ilişkisinin bir kaynağının hukuki işlemler olduğunu ifade etmiştik. Bir diğer kaynağı ise kanundur. Bu sebeple borçlar hukuku, sadece mal ve hizmetlerin devir, değişim ve dolaşımını sağlamakla yetinmez. Aynı zamanda kişileri, mal veya şahıs varlıklarına, kusurlu veya hukuka aykırı davranışlarla zarar verici fiillere (haksız fiil) karşı da korumayı amaçlar. Böylece haksız fiille kişilerin hukukça korunan varlıklarına zarar verilmesi halinde zarar veren ile zarar gören arasında bir borç ilişkisi doğar. Bu borç ilişkisinin alacaklı tarafı zarar gören kişidir. Borçlar hukuku bu kişilerin zararların giderilmesi amacına da hizmet eder. (TMK 49). </a:t>
            </a:r>
          </a:p>
          <a:p>
            <a:pPr>
              <a:buFont typeface="Arial" panose="020B0604020202020204" pitchFamily="34" charset="0"/>
              <a:buChar char="•"/>
            </a:pPr>
            <a:r>
              <a:rPr lang="tr-TR" sz="1800" dirty="0">
                <a:latin typeface="+mn-lt"/>
              </a:rPr>
              <a:t>Bunun yanında borçlar hukuku, bazen bazı olguların gerçekleşmesi halinde kusur olmasa da zarar görenlerin zararının giderilmesi amacı ile zarar verici olguyu gerçekleştirenlerin kanunen sorumlu olmasını sağlar. Örneğin: motorlu taşıt (araba, motor vb.) kullanan bir kişi bu taşıt dolayısı ile (bir kaza vb.) başkasına bir zarar verse, kusuru olmasa da kanuna göre sorumlu tutulmuştur. </a:t>
            </a:r>
          </a:p>
        </p:txBody>
      </p:sp>
      <p:sp>
        <p:nvSpPr>
          <p:cNvPr id="4" name="Alt Bilgi Yer Tutucusu 3">
            <a:extLst>
              <a:ext uri="{FF2B5EF4-FFF2-40B4-BE49-F238E27FC236}">
                <a16:creationId xmlns:a16="http://schemas.microsoft.com/office/drawing/2014/main" id="{559D27C3-4CDC-489C-B03F-2B7E4D972E45}"/>
              </a:ext>
            </a:extLst>
          </p:cNvPr>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241492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82549C-85EF-46D2-8A93-E2DFDC55FA63}"/>
              </a:ext>
            </a:extLst>
          </p:cNvPr>
          <p:cNvSpPr>
            <a:spLocks noGrp="1"/>
          </p:cNvSpPr>
          <p:nvPr>
            <p:ph type="title"/>
          </p:nvPr>
        </p:nvSpPr>
        <p:spPr/>
        <p:txBody>
          <a:bodyPr/>
          <a:lstStyle/>
          <a:p>
            <a:r>
              <a:rPr lang="tr-TR" dirty="0"/>
              <a:t>	</a:t>
            </a:r>
            <a:br>
              <a:rPr lang="tr-TR" dirty="0"/>
            </a:br>
            <a:r>
              <a:rPr lang="tr-TR" dirty="0"/>
              <a:t>	I. Borçlar Hukukunun Tanımı, Konusu ve Önemi</a:t>
            </a:r>
          </a:p>
        </p:txBody>
      </p:sp>
      <p:sp>
        <p:nvSpPr>
          <p:cNvPr id="4" name="Alt Bilgi Yer Tutucusu 3">
            <a:extLst>
              <a:ext uri="{FF2B5EF4-FFF2-40B4-BE49-F238E27FC236}">
                <a16:creationId xmlns:a16="http://schemas.microsoft.com/office/drawing/2014/main" id="{468FC0F2-3113-4109-8737-0322CB08C513}"/>
              </a:ext>
            </a:extLst>
          </p:cNvPr>
          <p:cNvSpPr>
            <a:spLocks noGrp="1"/>
          </p:cNvSpPr>
          <p:nvPr>
            <p:ph type="ftr" sz="quarter" idx="11"/>
          </p:nvPr>
        </p:nvSpPr>
        <p:spPr/>
        <p:txBody>
          <a:bodyPr/>
          <a:lstStyle/>
          <a:p>
            <a:pPr>
              <a:defRPr/>
            </a:pPr>
            <a:endParaRPr lang="tr-TR"/>
          </a:p>
        </p:txBody>
      </p:sp>
      <p:sp>
        <p:nvSpPr>
          <p:cNvPr id="8" name="Dikdörtgen 7">
            <a:extLst>
              <a:ext uri="{FF2B5EF4-FFF2-40B4-BE49-F238E27FC236}">
                <a16:creationId xmlns:a16="http://schemas.microsoft.com/office/drawing/2014/main" id="{6F5DEA9F-B4DB-44AD-BDD8-85CD1E8D054A}"/>
              </a:ext>
            </a:extLst>
          </p:cNvPr>
          <p:cNvSpPr/>
          <p:nvPr/>
        </p:nvSpPr>
        <p:spPr>
          <a:xfrm>
            <a:off x="191386" y="1166843"/>
            <a:ext cx="8952613" cy="4247317"/>
          </a:xfrm>
          <a:prstGeom prst="rect">
            <a:avLst/>
          </a:prstGeom>
        </p:spPr>
        <p:txBody>
          <a:bodyPr wrap="square">
            <a:spAutoFit/>
          </a:bodyPr>
          <a:lstStyle/>
          <a:p>
            <a:pPr marL="285750" indent="-285750">
              <a:buFont typeface="Arial" panose="020B0604020202020204" pitchFamily="34" charset="0"/>
              <a:buChar char="•"/>
            </a:pPr>
            <a:r>
              <a:rPr lang="tr-TR" dirty="0"/>
              <a:t>Kişiler arasında gerçekleştirilen mal ve hizmet değişim ve dolaşımı sonucunda bir tarafın malvarlığından diğer tarafın malvarlığına geçen ekonomik değerlerin, yani kazandırmaların bir sebebe (hukuki sebep) dayanması gerekmektedir. Hukuki sebebe dayanmayan veya sebebi hukuken geçerli olmayan her edim, her kazandırma sebepsiz zenginleşme adı verilen bir zenginleşme oluşturur. Bunun sonucunda taraflardan birinin malvarlığında sebepsiz yere bir azalma olur, bu azalma malvarlığındaki dengenin bozulmasına sebep olmaktadır. Borçlar hukuku bu tür zenginleşme ve tarafların birinin malvarlığındaki azalmaya dayalı dengesizliğin giderilmesi amacına da hizmet etmektedir. </a:t>
            </a:r>
          </a:p>
          <a:p>
            <a:pPr marL="285750" indent="-285750">
              <a:buFont typeface="Arial" panose="020B0604020202020204" pitchFamily="34" charset="0"/>
              <a:buChar char="•"/>
            </a:pPr>
            <a:r>
              <a:rPr lang="tr-TR" dirty="0"/>
              <a:t>Bu bilgilerden de anlaşılacağı gibi borçlar hukukunun iki aslî işlevi vardır. Bunlardan birincisi, hukukî işlemler ve özellikle sözleşmeler kanalıyla ihtiyaç duyulan mal ve hizmetlerin kişiler arasında serbestçe değişim ve dolaşımına imkan sağlamaktır. İkinci işlevi ise, üçüncü kişilerin haksız müdahalelerine karşı, kişilerin mal ve kişi varlıklarını korumaktır.</a:t>
            </a:r>
          </a:p>
          <a:p>
            <a:pPr marL="285750" indent="-285750">
              <a:buFont typeface="Arial" panose="020B0604020202020204" pitchFamily="34" charset="0"/>
              <a:buChar char="•"/>
            </a:pPr>
            <a:r>
              <a:rPr lang="tr-TR" dirty="0"/>
              <a:t>Borçlar hukuku özel bir hukuk dalıdır. Bu nedenle borçlar hukuku sade kişiler arasındaki özel borç ilişkilerini düzenler. Tanımı yapılacak olursa: Borçlar hukuku kişiler arasındaki özel borç ilişkilerini düzenleyen bir hukuk dalıdır. </a:t>
            </a:r>
          </a:p>
        </p:txBody>
      </p:sp>
    </p:spTree>
    <p:extLst>
      <p:ext uri="{BB962C8B-B14F-4D97-AF65-F5344CB8AC3E}">
        <p14:creationId xmlns:p14="http://schemas.microsoft.com/office/powerpoint/2010/main" val="2263313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247E47-6892-4B56-983D-14842F3BF2B9}"/>
              </a:ext>
            </a:extLst>
          </p:cNvPr>
          <p:cNvSpPr>
            <a:spLocks noGrp="1"/>
          </p:cNvSpPr>
          <p:nvPr>
            <p:ph type="title"/>
          </p:nvPr>
        </p:nvSpPr>
        <p:spPr/>
        <p:txBody>
          <a:bodyPr/>
          <a:lstStyle/>
          <a:p>
            <a:br>
              <a:rPr lang="tr-TR" dirty="0"/>
            </a:br>
            <a:r>
              <a:rPr lang="tr-TR" dirty="0"/>
              <a:t>	II. TÜRK BORÇLAR HUKUKUNUN KAYNAKLARI</a:t>
            </a:r>
            <a:br>
              <a:rPr lang="tr-TR" dirty="0"/>
            </a:br>
            <a:endParaRPr lang="tr-TR" dirty="0"/>
          </a:p>
        </p:txBody>
      </p:sp>
      <p:sp>
        <p:nvSpPr>
          <p:cNvPr id="6" name="Dikdörtgen 5">
            <a:extLst>
              <a:ext uri="{FF2B5EF4-FFF2-40B4-BE49-F238E27FC236}">
                <a16:creationId xmlns:a16="http://schemas.microsoft.com/office/drawing/2014/main" id="{2992A936-5B90-41C8-9D56-85DF29C9A046}"/>
              </a:ext>
            </a:extLst>
          </p:cNvPr>
          <p:cNvSpPr/>
          <p:nvPr/>
        </p:nvSpPr>
        <p:spPr>
          <a:xfrm>
            <a:off x="170122" y="1330473"/>
            <a:ext cx="8973878" cy="4616648"/>
          </a:xfrm>
          <a:prstGeom prst="rect">
            <a:avLst/>
          </a:prstGeom>
        </p:spPr>
        <p:txBody>
          <a:bodyPr wrap="square">
            <a:spAutoFit/>
          </a:bodyPr>
          <a:lstStyle/>
          <a:p>
            <a:pPr marL="457200" indent="-457200">
              <a:buAutoNum type="arabicPeriod"/>
            </a:pPr>
            <a:r>
              <a:rPr lang="tr-TR" sz="2400" b="1" dirty="0">
                <a:solidFill>
                  <a:schemeClr val="accent5"/>
                </a:solidFill>
              </a:rPr>
              <a:t>YAZILI KAYNAKLAR</a:t>
            </a:r>
          </a:p>
          <a:p>
            <a:pPr marL="285750" indent="-285750">
              <a:buFont typeface="Arial" panose="020B0604020202020204" pitchFamily="34" charset="0"/>
              <a:buChar char="•"/>
            </a:pPr>
            <a:r>
              <a:rPr lang="tr-TR" dirty="0"/>
              <a:t>Yazılı kaynaktan amaç yazılı hukuktur. Yazılı hukuktan, kanunlar, kanun hükmünde kararnameler, tüzükler ve yönetmelikler gibi yazılı bir metinde yetkili organ veya makamların iradelerini taşıyan objektif hukuk kuralları anlaşılır. </a:t>
            </a:r>
          </a:p>
          <a:p>
            <a:pPr marL="285750" indent="-285750">
              <a:buFont typeface="Arial" panose="020B0604020202020204" pitchFamily="34" charset="0"/>
              <a:buChar char="•"/>
            </a:pPr>
            <a:r>
              <a:rPr lang="tr-TR" dirty="0"/>
              <a:t>Borçlar Hukukunun en önemli yazılı kaynağı Türk Borçlar Kanunu’dur. Türk Borçlar Kanunu Türkiye Büyük Millet Meclisi'nde 11 Ocak 2011'de kabul edilen ve 01.07.2012'de yürürlüğe giren 6098 sayılı kanundur. Bundan önceki Borçlar Kanunu 11.04.1926 yılında kabul edilen 818 sayılı Borçlar Kanunu’ydu. Türk Borçlar Kanunu dışında, borç ilişkilerini düzenleyen bazı kanunlar vardır. Bunların başında 1982 Anayasa’sı gelmektedir. Diğer bazı kanunlar, Türk Ticaret Kanunu, Türk Medeni Kanunu, İş Kanunu, 3095 sayılı Kanuni Faiz ve Temerrüt Faizine İlişkin Kanun, Karayolları Trafik Kanunu, Fikir ve Sanat Eserleri Kanunu, Noterlik Kanunu, Finansal Kiralama Kanunu gibi kanunlardır. </a:t>
            </a:r>
          </a:p>
          <a:p>
            <a:pPr marL="285750" indent="-285750">
              <a:buFont typeface="Arial" panose="020B0604020202020204" pitchFamily="34" charset="0"/>
              <a:buChar char="•"/>
            </a:pPr>
            <a:r>
              <a:rPr lang="tr-TR" dirty="0"/>
              <a:t>İstisnai nitelikte olsa da yazılı kaynak rolünü kanunlar dışında bazı kanun hükmünde kararnameler, tüzükler ve yönetmelikler de yerine getirmektedir. Kararnameye 90 sayılı Ödünç Para Verme İşleri Hakkında Kanun Hükmünde Kararname örnek olarak gösterilebilir. </a:t>
            </a:r>
          </a:p>
          <a:p>
            <a:endParaRPr lang="tr-TR" dirty="0"/>
          </a:p>
        </p:txBody>
      </p:sp>
    </p:spTree>
    <p:extLst>
      <p:ext uri="{BB962C8B-B14F-4D97-AF65-F5344CB8AC3E}">
        <p14:creationId xmlns:p14="http://schemas.microsoft.com/office/powerpoint/2010/main" val="3199203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600FA0-E9D0-4968-BB46-1504F4CEC043}"/>
              </a:ext>
            </a:extLst>
          </p:cNvPr>
          <p:cNvSpPr>
            <a:spLocks noGrp="1"/>
          </p:cNvSpPr>
          <p:nvPr>
            <p:ph type="title"/>
          </p:nvPr>
        </p:nvSpPr>
        <p:spPr/>
        <p:txBody>
          <a:bodyPr/>
          <a:lstStyle/>
          <a:p>
            <a:br>
              <a:rPr lang="tr-TR" dirty="0"/>
            </a:br>
            <a:r>
              <a:rPr lang="tr-TR" dirty="0"/>
              <a:t>	II. TÜRK BORÇLAR HUKUKUNUN KAYNAKLARI</a:t>
            </a:r>
            <a:br>
              <a:rPr lang="tr-TR" dirty="0"/>
            </a:br>
            <a:endParaRPr lang="tr-TR" dirty="0"/>
          </a:p>
        </p:txBody>
      </p:sp>
      <p:sp>
        <p:nvSpPr>
          <p:cNvPr id="4" name="Alt Bilgi Yer Tutucusu 3">
            <a:extLst>
              <a:ext uri="{FF2B5EF4-FFF2-40B4-BE49-F238E27FC236}">
                <a16:creationId xmlns:a16="http://schemas.microsoft.com/office/drawing/2014/main" id="{706AE757-E2E7-4F3E-BC73-A3F8F88A34E4}"/>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1E05E815-4797-4568-BF8A-E55799658B02}"/>
              </a:ext>
            </a:extLst>
          </p:cNvPr>
          <p:cNvSpPr/>
          <p:nvPr/>
        </p:nvSpPr>
        <p:spPr>
          <a:xfrm>
            <a:off x="276447" y="1394269"/>
            <a:ext cx="8867553" cy="4247317"/>
          </a:xfrm>
          <a:prstGeom prst="rect">
            <a:avLst/>
          </a:prstGeom>
        </p:spPr>
        <p:txBody>
          <a:bodyPr wrap="square">
            <a:spAutoFit/>
          </a:bodyPr>
          <a:lstStyle/>
          <a:p>
            <a:pPr marL="457200" indent="-457200">
              <a:buFont typeface="+mj-lt"/>
              <a:buAutoNum type="arabicPeriod"/>
            </a:pPr>
            <a:r>
              <a:rPr lang="tr-TR" sz="2400" b="1" dirty="0">
                <a:solidFill>
                  <a:schemeClr val="accent5"/>
                </a:solidFill>
              </a:rPr>
              <a:t>YAZILI KAYNAKLAR</a:t>
            </a:r>
          </a:p>
          <a:p>
            <a:pPr marL="285750" indent="-285750">
              <a:buFont typeface="Arial" panose="020B0604020202020204" pitchFamily="34" charset="0"/>
              <a:buChar char="•"/>
            </a:pPr>
            <a:r>
              <a:rPr lang="tr-TR" dirty="0"/>
              <a:t>Usulüne göre imzalanmış ve onaylanmış uluslararası sözleşmeler de borçlar hukukunun asli kaynağını oluşturmaktadır. Örneğin, Türkiye’nin 5870 sayılı kanun ile 14.04.2009 tarihinde onayladığı ve 01.08.2011 yılında yürürlüğe giren Milletlerarası Mal Satışına İlişkin Sözleşmeler Hakkında Birleşmiş Milletler Anlaşması yazılı kaynaklar arasındadır. </a:t>
            </a:r>
          </a:p>
          <a:p>
            <a:r>
              <a:rPr lang="tr-TR" sz="2400" b="1" dirty="0">
                <a:solidFill>
                  <a:schemeClr val="accent5"/>
                </a:solidFill>
              </a:rPr>
              <a:t>2. YAZILI OLMAYAN KAYNAKLAR</a:t>
            </a:r>
          </a:p>
          <a:p>
            <a:pPr marL="285750" indent="-285750">
              <a:buFont typeface="Arial" panose="020B0604020202020204" pitchFamily="34" charset="0"/>
              <a:buChar char="•"/>
            </a:pPr>
            <a:r>
              <a:rPr lang="tr-TR" dirty="0"/>
              <a:t>Borçlar hukukunun yazılı olmayan kaynaklarını örf ve âdet hukuku oluşturur. Türk Medeni Kanunu’nun (TMK) 1. Maddesinin II. Fıkrasına göre, hâkim çözümlemek zorunda olduğu bir konu hakkında kanunda bir hüküm bulamazsa, örf ve âdet hukukuna göre karar verir.  Ancak örf ve âdet hukukunun borçlar hukukundaki tamamlayıcı kaynak rolünün çok istisnai bir nitelik taşıdığı ve uygulama alanının son derece sınırlı olduğunu gözden uzak tutmamak gerekir. Örf ve âdet hukukunun uygulandığı istisnai borç ilişkilerine, ürün kirası ve onun alt türü olan ortakçılık örnek olarak verilebilir. </a:t>
            </a:r>
          </a:p>
          <a:p>
            <a:endParaRPr lang="tr-TR" sz="2400" b="1" dirty="0">
              <a:solidFill>
                <a:schemeClr val="accent5"/>
              </a:solidFill>
            </a:endParaRPr>
          </a:p>
        </p:txBody>
      </p:sp>
    </p:spTree>
    <p:extLst>
      <p:ext uri="{BB962C8B-B14F-4D97-AF65-F5344CB8AC3E}">
        <p14:creationId xmlns:p14="http://schemas.microsoft.com/office/powerpoint/2010/main" val="3223524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0024C2-9551-48AD-BDC1-5F1DCFCC21E3}"/>
              </a:ext>
            </a:extLst>
          </p:cNvPr>
          <p:cNvSpPr>
            <a:spLocks noGrp="1"/>
          </p:cNvSpPr>
          <p:nvPr>
            <p:ph type="title"/>
          </p:nvPr>
        </p:nvSpPr>
        <p:spPr/>
        <p:txBody>
          <a:bodyPr/>
          <a:lstStyle/>
          <a:p>
            <a:r>
              <a:rPr lang="tr-TR" dirty="0"/>
              <a:t>	</a:t>
            </a:r>
            <a:br>
              <a:rPr lang="tr-TR" dirty="0"/>
            </a:br>
            <a:r>
              <a:rPr lang="tr-TR" dirty="0"/>
              <a:t>	II. TÜRK BORÇLAR HUKUKUNUN KAYNAKLARI</a:t>
            </a:r>
            <a:br>
              <a:rPr lang="tr-TR" dirty="0"/>
            </a:br>
            <a:endParaRPr lang="tr-TR" dirty="0"/>
          </a:p>
        </p:txBody>
      </p:sp>
      <p:sp>
        <p:nvSpPr>
          <p:cNvPr id="4" name="Alt Bilgi Yer Tutucusu 3">
            <a:extLst>
              <a:ext uri="{FF2B5EF4-FFF2-40B4-BE49-F238E27FC236}">
                <a16:creationId xmlns:a16="http://schemas.microsoft.com/office/drawing/2014/main" id="{3B68840E-D25F-4A4F-BCEE-9ED4E6C7B1E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C8369A0-15CD-48F9-A0FF-7EA27C29C8A1}"/>
              </a:ext>
            </a:extLst>
          </p:cNvPr>
          <p:cNvSpPr/>
          <p:nvPr/>
        </p:nvSpPr>
        <p:spPr>
          <a:xfrm>
            <a:off x="467834" y="1245412"/>
            <a:ext cx="8250864" cy="3231654"/>
          </a:xfrm>
          <a:prstGeom prst="rect">
            <a:avLst/>
          </a:prstGeom>
        </p:spPr>
        <p:txBody>
          <a:bodyPr wrap="square">
            <a:spAutoFit/>
          </a:bodyPr>
          <a:lstStyle/>
          <a:p>
            <a:r>
              <a:rPr lang="tr-TR" sz="2400" b="1" dirty="0">
                <a:solidFill>
                  <a:schemeClr val="accent5"/>
                </a:solidFill>
              </a:rPr>
              <a:t>2. YAZILI OLMAYAN KAYNAKLAR</a:t>
            </a:r>
          </a:p>
          <a:p>
            <a:pPr marL="285750" indent="-285750">
              <a:buFont typeface="Arial" panose="020B0604020202020204" pitchFamily="34" charset="0"/>
              <a:buChar char="•"/>
            </a:pPr>
            <a:r>
              <a:rPr lang="tr-TR" dirty="0"/>
              <a:t>TMK 1/</a:t>
            </a:r>
            <a:r>
              <a:rPr lang="tr-TR" dirty="0" err="1"/>
              <a:t>III’e</a:t>
            </a:r>
            <a:r>
              <a:rPr lang="tr-TR" dirty="0"/>
              <a:t> göre hâkim, bilimsel kaynaklardan ve yargı kararlarından da bir yardımcı kaynak olarak yararlanabilir. Bu kaynakların bir bağlayıcılığı yoktur. Ancak İçtihadı Birleştirme Kararları yürürlükte oldukları sürece mahkemeler için benzer olaylarda bağlayıcı bir kaynak niteliğini taşımaktadır. </a:t>
            </a:r>
          </a:p>
          <a:p>
            <a:pPr marL="285750" indent="-285750">
              <a:buFont typeface="Arial" panose="020B0604020202020204" pitchFamily="34" charset="0"/>
              <a:buChar char="•"/>
            </a:pPr>
            <a:r>
              <a:rPr lang="tr-TR" dirty="0"/>
              <a:t>Son olarak yardımcı kaynaklara TMK 1/II ye göre hâkimin hukuk yaratma yetkisini de saymak gerekmektedir.  Bu hükme göre hâkim, görmekte olduğu olay ve soruna ilişkin kanunda veya örf ve âdet kuralı bulunmadığı takdirde, kendisi bir kanun koyucu olsaydı nasıl kural koyacak idiyse, o kuralı koyup o kurala göre olayı çözümleyebilir. </a:t>
            </a: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25715937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13246</TotalTime>
  <Words>4513</Words>
  <Application>Microsoft Office PowerPoint</Application>
  <PresentationFormat>Ekran Gösterisi (4:3)</PresentationFormat>
  <Paragraphs>269</Paragraphs>
  <Slides>42</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42</vt:i4>
      </vt:variant>
    </vt:vector>
  </HeadingPairs>
  <TitlesOfParts>
    <vt:vector size="49" baseType="lpstr">
      <vt:lpstr>Arial</vt:lpstr>
      <vt:lpstr>Calibri</vt:lpstr>
      <vt:lpstr>Times New Roman</vt:lpstr>
      <vt:lpstr>Wingdings</vt:lpstr>
      <vt:lpstr>ekonomi</vt:lpstr>
      <vt:lpstr>1_Rics</vt:lpstr>
      <vt:lpstr>h.t.</vt:lpstr>
      <vt:lpstr>PowerPoint Sunusu</vt:lpstr>
      <vt:lpstr>PowerPoint Sunusu</vt:lpstr>
      <vt:lpstr>PowerPoint Sunusu</vt:lpstr>
      <vt:lpstr>  I. Borçlar Hukukunun Tanımı, Konusu ve Önemi</vt:lpstr>
      <vt:lpstr>  I. Borçlar Hukukunun Tanımı, Konusu ve Önemi</vt:lpstr>
      <vt:lpstr>   I. Borçlar Hukukunun Tanımı, Konusu ve Önemi</vt:lpstr>
      <vt:lpstr>  II. TÜRK BORÇLAR HUKUKUNUN KAYNAKLARI </vt:lpstr>
      <vt:lpstr>  II. TÜRK BORÇLAR HUKUKUNUN KAYNAKLARI </vt:lpstr>
      <vt:lpstr>   II. TÜRK BORÇLAR HUKUKUNUN KAYNAKLARI </vt:lpstr>
      <vt:lpstr>   II. TÜRK BORÇLAR HUKUKUNUN KAYNAKLARI</vt:lpstr>
      <vt:lpstr>  II. TÜRK BORÇLAR HUKUKUNUN KAYNAKLARI</vt:lpstr>
      <vt:lpstr>  III. TÜRK BORÇLAR KANUNUNUN KABULÜ,   SİSTEM VE TEKNİĞİ</vt:lpstr>
      <vt:lpstr>  III. TÜRK BORÇLAR KANUNUNUN KABULÜ,   SİSTEM VE TEKNİĞİ</vt:lpstr>
      <vt:lpstr>   III. TÜRK BORÇLAR KANUNUNUN KABULÜ,   SİSTEM VE TEKNİĞİ</vt:lpstr>
      <vt:lpstr>  III. TÜRK BORÇLAR KANUNUNUN KABULÜ,   SİSTEM VE TEKNİĞİ</vt:lpstr>
      <vt:lpstr>  IV. BORÇLAR HUKUKUNA HAKİM OLAN İLKELER </vt:lpstr>
      <vt:lpstr>  IV. BORÇLAR HUKUKUNA HAKİM OLAN İLKELER</vt:lpstr>
      <vt:lpstr>  IV. BORÇLAR HUKUKUNA HAKİM OLAN İLKELER</vt:lpstr>
      <vt:lpstr>  IV. BORÇLAR HUKUKUNA HAKİM OLAN İLKELER</vt:lpstr>
      <vt:lpstr>  IV. BORÇLAR HUKUKUNA HAKİM OLAN İLKELER</vt:lpstr>
      <vt:lpstr>  IV. BORÇLAR HUKUKUNA HAKİM OLAN İLKELER</vt:lpstr>
      <vt:lpstr>  IV. BORÇLAR HUKUKUNA HAKİM OLAN İLKELER</vt:lpstr>
      <vt:lpstr>  IV. BORÇLAR HUKUKUNA HAKİM OLAN İLKELER</vt:lpstr>
      <vt:lpstr>  IV. BORÇLAR HUKUKUNA HAKİM OLAN İLKELER</vt:lpstr>
      <vt:lpstr>PowerPoint Sunusu</vt:lpstr>
      <vt:lpstr>  V. BORÇLAR HUKUKUNUN TEMEL KAVRAMLARI </vt:lpstr>
      <vt:lpstr>  V. BORÇLAR HUKUKUNUN TEMEL KAVRAMLARI </vt:lpstr>
      <vt:lpstr>  V. BORÇLAR HUKUKUNUN TEMEL KAVRAMLARI </vt:lpstr>
      <vt:lpstr>  V. BORÇLAR HUKUKUNUN TEMEL KAVRAMLARI </vt:lpstr>
      <vt:lpstr>  V. BORÇLAR HUKUKUNUN TEMEL KAVRAMLARI </vt:lpstr>
      <vt:lpstr>  V. BORÇLAR HUKUKUNUN TEMEL KAVRAMLARI </vt:lpstr>
      <vt:lpstr>  V. BORÇLAR HUKUKUNUN TEMEL KAVRAMLARI </vt:lpstr>
      <vt:lpstr>  V. BORÇLAR HUKUKUNUN TEMEL KAVRAMLARI </vt:lpstr>
      <vt:lpstr>PowerPoint Sunusu</vt:lpstr>
      <vt:lpstr>  V. BORÇLAR HUKUKUNUN TEMEL KAVRAMLARI </vt:lpstr>
      <vt:lpstr>  V. BORÇLAR HUKUKUNUN TEMEL KAVRAMLARI </vt:lpstr>
      <vt:lpstr>  V. BORÇLAR HUKUKUNUN TEMEL KAVRAMLARI </vt:lpstr>
      <vt:lpstr>PowerPoint Sunusu</vt:lpstr>
      <vt:lpstr>  V. BORÇLAR HUKUKUNUN TEMEL KAVRAMLARI </vt:lpstr>
      <vt:lpstr>  V. BORÇLAR HUKUKUNUN TEMEL KAVRAMLARI </vt:lpstr>
      <vt:lpstr>  V. BORÇLAR HUKUKUNUN TEMEL KAVRAMLARI </vt:lpstr>
      <vt:lpstr>  V. BORÇLAR HUKUKUNUN TEMEL KAVRAMLARI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2020-02-24T21:53:53Z</dcterms:modified>
</cp:coreProperties>
</file>