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2" r:id="rId4"/>
    <p:sldId id="266" r:id="rId5"/>
    <p:sldId id="260" r:id="rId6"/>
    <p:sldId id="259" r:id="rId7"/>
    <p:sldId id="261" r:id="rId8"/>
    <p:sldId id="25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6" d="100"/>
          <a:sy n="86" d="100"/>
        </p:scale>
        <p:origin x="-102"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D7C7D0-05AE-408B-8DE7-07FA4B787CFB}" type="datetimeFigureOut">
              <a:rPr lang="tr-TR" smtClean="0"/>
              <a:t>17.03.2021</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878EA-934B-4D05-8BBF-1AE1E40026F2}" type="slidenum">
              <a:rPr lang="tr-TR" smtClean="0"/>
              <a:t>‹#›</a:t>
            </a:fld>
            <a:endParaRPr lang="tr-TR" dirty="0"/>
          </a:p>
        </p:txBody>
      </p:sp>
    </p:spTree>
    <p:extLst>
      <p:ext uri="{BB962C8B-B14F-4D97-AF65-F5344CB8AC3E}">
        <p14:creationId xmlns:p14="http://schemas.microsoft.com/office/powerpoint/2010/main" val="369891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116398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63114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54375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725131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8796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693660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86918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799712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1 column" userDrawn="1">
  <p:cSld name="Title + 1 column">
    <p:spTree>
      <p:nvGrpSpPr>
        <p:cNvPr id="1" name="Shape 74"/>
        <p:cNvGrpSpPr/>
        <p:nvPr/>
      </p:nvGrpSpPr>
      <p:grpSpPr>
        <a:xfrm>
          <a:off x="0" y="0"/>
          <a:ext cx="0" cy="0"/>
          <a:chOff x="0" y="0"/>
          <a:chExt cx="0" cy="0"/>
        </a:xfrm>
      </p:grpSpPr>
      <p:sp>
        <p:nvSpPr>
          <p:cNvPr id="75" name="Google Shape;75;p5"/>
          <p:cNvSpPr/>
          <p:nvPr/>
        </p:nvSpPr>
        <p:spPr>
          <a:xfrm rot="-7484905">
            <a:off x="1616492" y="1486041"/>
            <a:ext cx="370384" cy="1327360"/>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6" name="Google Shape;76;p5"/>
          <p:cNvSpPr/>
          <p:nvPr/>
        </p:nvSpPr>
        <p:spPr>
          <a:xfrm rot="-5563591" flipH="1">
            <a:off x="1499555" y="1076389"/>
            <a:ext cx="604175" cy="1581475"/>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7" name="Google Shape;77;p5"/>
          <p:cNvSpPr/>
          <p:nvPr/>
        </p:nvSpPr>
        <p:spPr>
          <a:xfrm rot="3731686" flipH="1">
            <a:off x="10293189" y="4244875"/>
            <a:ext cx="450499" cy="1179216"/>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8" name="Google Shape;78;p5"/>
          <p:cNvSpPr/>
          <p:nvPr/>
        </p:nvSpPr>
        <p:spPr>
          <a:xfrm rot="3048944">
            <a:off x="10181211" y="3502476"/>
            <a:ext cx="436895" cy="900915"/>
          </a:xfrm>
          <a:custGeom>
            <a:avLst/>
            <a:gdLst/>
            <a:ahLst/>
            <a:cxnLst/>
            <a:rect l="l" t="t" r="r" b="b"/>
            <a:pathLst>
              <a:path w="18378" h="37897" extrusionOk="0">
                <a:moveTo>
                  <a:pt x="4505" y="1"/>
                </a:moveTo>
                <a:lnTo>
                  <a:pt x="4024" y="121"/>
                </a:lnTo>
                <a:lnTo>
                  <a:pt x="3784" y="181"/>
                </a:lnTo>
                <a:lnTo>
                  <a:pt x="3604" y="301"/>
                </a:lnTo>
                <a:lnTo>
                  <a:pt x="3424" y="481"/>
                </a:lnTo>
                <a:lnTo>
                  <a:pt x="3243" y="661"/>
                </a:lnTo>
                <a:lnTo>
                  <a:pt x="3123" y="842"/>
                </a:lnTo>
                <a:lnTo>
                  <a:pt x="3003" y="1082"/>
                </a:lnTo>
                <a:lnTo>
                  <a:pt x="2943" y="1622"/>
                </a:lnTo>
                <a:lnTo>
                  <a:pt x="2883" y="2163"/>
                </a:lnTo>
                <a:lnTo>
                  <a:pt x="2883" y="2763"/>
                </a:lnTo>
                <a:lnTo>
                  <a:pt x="2943" y="3304"/>
                </a:lnTo>
                <a:lnTo>
                  <a:pt x="3063" y="3844"/>
                </a:lnTo>
                <a:lnTo>
                  <a:pt x="3243" y="4325"/>
                </a:lnTo>
                <a:lnTo>
                  <a:pt x="3424" y="4865"/>
                </a:lnTo>
                <a:lnTo>
                  <a:pt x="3664" y="5346"/>
                </a:lnTo>
                <a:lnTo>
                  <a:pt x="4144" y="6247"/>
                </a:lnTo>
                <a:lnTo>
                  <a:pt x="4445" y="6607"/>
                </a:lnTo>
                <a:lnTo>
                  <a:pt x="4745" y="7027"/>
                </a:lnTo>
                <a:lnTo>
                  <a:pt x="5105" y="7268"/>
                </a:lnTo>
                <a:lnTo>
                  <a:pt x="5466" y="7568"/>
                </a:lnTo>
                <a:lnTo>
                  <a:pt x="6246" y="8048"/>
                </a:lnTo>
                <a:lnTo>
                  <a:pt x="6787" y="10210"/>
                </a:lnTo>
                <a:lnTo>
                  <a:pt x="5766" y="9370"/>
                </a:lnTo>
                <a:lnTo>
                  <a:pt x="4685" y="8589"/>
                </a:lnTo>
                <a:lnTo>
                  <a:pt x="3484" y="7568"/>
                </a:lnTo>
                <a:lnTo>
                  <a:pt x="2883" y="7027"/>
                </a:lnTo>
                <a:lnTo>
                  <a:pt x="2283" y="6547"/>
                </a:lnTo>
                <a:lnTo>
                  <a:pt x="1982" y="6367"/>
                </a:lnTo>
                <a:lnTo>
                  <a:pt x="1682" y="6307"/>
                </a:lnTo>
                <a:lnTo>
                  <a:pt x="1442" y="6247"/>
                </a:lnTo>
                <a:lnTo>
                  <a:pt x="1141" y="6307"/>
                </a:lnTo>
                <a:lnTo>
                  <a:pt x="901" y="6427"/>
                </a:lnTo>
                <a:lnTo>
                  <a:pt x="661" y="6607"/>
                </a:lnTo>
                <a:lnTo>
                  <a:pt x="421" y="6787"/>
                </a:lnTo>
                <a:lnTo>
                  <a:pt x="301" y="7027"/>
                </a:lnTo>
                <a:lnTo>
                  <a:pt x="120" y="7328"/>
                </a:lnTo>
                <a:lnTo>
                  <a:pt x="60" y="7568"/>
                </a:lnTo>
                <a:lnTo>
                  <a:pt x="0" y="7868"/>
                </a:lnTo>
                <a:lnTo>
                  <a:pt x="60" y="8168"/>
                </a:lnTo>
                <a:lnTo>
                  <a:pt x="120" y="8469"/>
                </a:lnTo>
                <a:lnTo>
                  <a:pt x="241" y="8709"/>
                </a:lnTo>
                <a:lnTo>
                  <a:pt x="481" y="8949"/>
                </a:lnTo>
                <a:lnTo>
                  <a:pt x="721" y="9189"/>
                </a:lnTo>
                <a:lnTo>
                  <a:pt x="1382" y="9550"/>
                </a:lnTo>
                <a:lnTo>
                  <a:pt x="2042" y="9850"/>
                </a:lnTo>
                <a:lnTo>
                  <a:pt x="3364" y="10511"/>
                </a:lnTo>
                <a:lnTo>
                  <a:pt x="4625" y="11231"/>
                </a:lnTo>
                <a:lnTo>
                  <a:pt x="5946" y="11892"/>
                </a:lnTo>
                <a:lnTo>
                  <a:pt x="6246" y="11952"/>
                </a:lnTo>
                <a:lnTo>
                  <a:pt x="6607" y="11892"/>
                </a:lnTo>
                <a:lnTo>
                  <a:pt x="6847" y="11772"/>
                </a:lnTo>
                <a:lnTo>
                  <a:pt x="7087" y="11592"/>
                </a:lnTo>
                <a:lnTo>
                  <a:pt x="7507" y="13153"/>
                </a:lnTo>
                <a:lnTo>
                  <a:pt x="7808" y="14715"/>
                </a:lnTo>
                <a:lnTo>
                  <a:pt x="7868" y="15075"/>
                </a:lnTo>
                <a:lnTo>
                  <a:pt x="6667" y="14294"/>
                </a:lnTo>
                <a:lnTo>
                  <a:pt x="6066" y="13874"/>
                </a:lnTo>
                <a:lnTo>
                  <a:pt x="5466" y="13513"/>
                </a:lnTo>
                <a:lnTo>
                  <a:pt x="4805" y="13213"/>
                </a:lnTo>
                <a:lnTo>
                  <a:pt x="4144" y="12973"/>
                </a:lnTo>
                <a:lnTo>
                  <a:pt x="3424" y="12733"/>
                </a:lnTo>
                <a:lnTo>
                  <a:pt x="2703" y="12613"/>
                </a:lnTo>
                <a:lnTo>
                  <a:pt x="2403" y="12613"/>
                </a:lnTo>
                <a:lnTo>
                  <a:pt x="2162" y="12673"/>
                </a:lnTo>
                <a:lnTo>
                  <a:pt x="1922" y="12793"/>
                </a:lnTo>
                <a:lnTo>
                  <a:pt x="1742" y="12913"/>
                </a:lnTo>
                <a:lnTo>
                  <a:pt x="1562" y="13093"/>
                </a:lnTo>
                <a:lnTo>
                  <a:pt x="1442" y="13333"/>
                </a:lnTo>
                <a:lnTo>
                  <a:pt x="1382" y="13573"/>
                </a:lnTo>
                <a:lnTo>
                  <a:pt x="1322" y="13814"/>
                </a:lnTo>
                <a:lnTo>
                  <a:pt x="1322" y="14054"/>
                </a:lnTo>
                <a:lnTo>
                  <a:pt x="1322" y="14354"/>
                </a:lnTo>
                <a:lnTo>
                  <a:pt x="1382" y="14594"/>
                </a:lnTo>
                <a:lnTo>
                  <a:pt x="1502" y="14835"/>
                </a:lnTo>
                <a:lnTo>
                  <a:pt x="1682" y="15075"/>
                </a:lnTo>
                <a:lnTo>
                  <a:pt x="1862" y="15255"/>
                </a:lnTo>
                <a:lnTo>
                  <a:pt x="2042" y="15375"/>
                </a:lnTo>
                <a:lnTo>
                  <a:pt x="2343" y="15495"/>
                </a:lnTo>
                <a:lnTo>
                  <a:pt x="3003" y="15675"/>
                </a:lnTo>
                <a:lnTo>
                  <a:pt x="3724" y="15856"/>
                </a:lnTo>
                <a:lnTo>
                  <a:pt x="5105" y="15976"/>
                </a:lnTo>
                <a:lnTo>
                  <a:pt x="6547" y="16156"/>
                </a:lnTo>
                <a:lnTo>
                  <a:pt x="7267" y="16276"/>
                </a:lnTo>
                <a:lnTo>
                  <a:pt x="7928" y="16456"/>
                </a:lnTo>
                <a:lnTo>
                  <a:pt x="8168" y="16456"/>
                </a:lnTo>
                <a:lnTo>
                  <a:pt x="8588" y="19459"/>
                </a:lnTo>
                <a:lnTo>
                  <a:pt x="8949" y="22522"/>
                </a:lnTo>
                <a:lnTo>
                  <a:pt x="8949" y="22642"/>
                </a:lnTo>
                <a:lnTo>
                  <a:pt x="8408" y="22101"/>
                </a:lnTo>
                <a:lnTo>
                  <a:pt x="7748" y="21681"/>
                </a:lnTo>
                <a:lnTo>
                  <a:pt x="7147" y="21201"/>
                </a:lnTo>
                <a:lnTo>
                  <a:pt x="6667" y="20780"/>
                </a:lnTo>
                <a:lnTo>
                  <a:pt x="6186" y="20420"/>
                </a:lnTo>
                <a:lnTo>
                  <a:pt x="5646" y="20000"/>
                </a:lnTo>
                <a:lnTo>
                  <a:pt x="5105" y="19639"/>
                </a:lnTo>
                <a:lnTo>
                  <a:pt x="4445" y="19339"/>
                </a:lnTo>
                <a:lnTo>
                  <a:pt x="3784" y="19099"/>
                </a:lnTo>
                <a:lnTo>
                  <a:pt x="3484" y="19039"/>
                </a:lnTo>
                <a:lnTo>
                  <a:pt x="3123" y="18979"/>
                </a:lnTo>
                <a:lnTo>
                  <a:pt x="2823" y="18979"/>
                </a:lnTo>
                <a:lnTo>
                  <a:pt x="2523" y="19039"/>
                </a:lnTo>
                <a:lnTo>
                  <a:pt x="2222" y="19159"/>
                </a:lnTo>
                <a:lnTo>
                  <a:pt x="1982" y="19339"/>
                </a:lnTo>
                <a:lnTo>
                  <a:pt x="1622" y="19639"/>
                </a:lnTo>
                <a:lnTo>
                  <a:pt x="1382" y="20000"/>
                </a:lnTo>
                <a:lnTo>
                  <a:pt x="1322" y="20180"/>
                </a:lnTo>
                <a:lnTo>
                  <a:pt x="1262" y="20420"/>
                </a:lnTo>
                <a:lnTo>
                  <a:pt x="1262" y="20660"/>
                </a:lnTo>
                <a:lnTo>
                  <a:pt x="1322" y="20840"/>
                </a:lnTo>
                <a:lnTo>
                  <a:pt x="1442" y="21141"/>
                </a:lnTo>
                <a:lnTo>
                  <a:pt x="1562" y="21381"/>
                </a:lnTo>
                <a:lnTo>
                  <a:pt x="1742" y="21621"/>
                </a:lnTo>
                <a:lnTo>
                  <a:pt x="1982" y="21861"/>
                </a:lnTo>
                <a:lnTo>
                  <a:pt x="2463" y="22162"/>
                </a:lnTo>
                <a:lnTo>
                  <a:pt x="3003" y="22462"/>
                </a:lnTo>
                <a:lnTo>
                  <a:pt x="3544" y="22642"/>
                </a:lnTo>
                <a:lnTo>
                  <a:pt x="4204" y="22822"/>
                </a:lnTo>
                <a:lnTo>
                  <a:pt x="5345" y="23062"/>
                </a:lnTo>
                <a:lnTo>
                  <a:pt x="6006" y="23183"/>
                </a:lnTo>
                <a:lnTo>
                  <a:pt x="6607" y="23363"/>
                </a:lnTo>
                <a:lnTo>
                  <a:pt x="7207" y="23603"/>
                </a:lnTo>
                <a:lnTo>
                  <a:pt x="7808" y="23843"/>
                </a:lnTo>
                <a:lnTo>
                  <a:pt x="8468" y="24143"/>
                </a:lnTo>
                <a:lnTo>
                  <a:pt x="8769" y="24264"/>
                </a:lnTo>
                <a:lnTo>
                  <a:pt x="9069" y="24264"/>
                </a:lnTo>
                <a:lnTo>
                  <a:pt x="9129" y="25825"/>
                </a:lnTo>
                <a:lnTo>
                  <a:pt x="9129" y="27447"/>
                </a:lnTo>
                <a:lnTo>
                  <a:pt x="9069" y="30569"/>
                </a:lnTo>
                <a:lnTo>
                  <a:pt x="8408" y="30089"/>
                </a:lnTo>
                <a:lnTo>
                  <a:pt x="7748" y="29609"/>
                </a:lnTo>
                <a:lnTo>
                  <a:pt x="7027" y="29188"/>
                </a:lnTo>
                <a:lnTo>
                  <a:pt x="6366" y="28708"/>
                </a:lnTo>
                <a:lnTo>
                  <a:pt x="5946" y="28407"/>
                </a:lnTo>
                <a:lnTo>
                  <a:pt x="5526" y="28167"/>
                </a:lnTo>
                <a:lnTo>
                  <a:pt x="4565" y="27747"/>
                </a:lnTo>
                <a:lnTo>
                  <a:pt x="3604" y="27386"/>
                </a:lnTo>
                <a:lnTo>
                  <a:pt x="2643" y="27146"/>
                </a:lnTo>
                <a:lnTo>
                  <a:pt x="2222" y="27026"/>
                </a:lnTo>
                <a:lnTo>
                  <a:pt x="1802" y="27086"/>
                </a:lnTo>
                <a:lnTo>
                  <a:pt x="1442" y="27146"/>
                </a:lnTo>
                <a:lnTo>
                  <a:pt x="1141" y="27326"/>
                </a:lnTo>
                <a:lnTo>
                  <a:pt x="901" y="27567"/>
                </a:lnTo>
                <a:lnTo>
                  <a:pt x="721" y="27867"/>
                </a:lnTo>
                <a:lnTo>
                  <a:pt x="601" y="28167"/>
                </a:lnTo>
                <a:lnTo>
                  <a:pt x="481" y="28528"/>
                </a:lnTo>
                <a:lnTo>
                  <a:pt x="481" y="28888"/>
                </a:lnTo>
                <a:lnTo>
                  <a:pt x="481" y="29188"/>
                </a:lnTo>
                <a:lnTo>
                  <a:pt x="601" y="29548"/>
                </a:lnTo>
                <a:lnTo>
                  <a:pt x="781" y="29849"/>
                </a:lnTo>
                <a:lnTo>
                  <a:pt x="1021" y="30149"/>
                </a:lnTo>
                <a:lnTo>
                  <a:pt x="1322" y="30389"/>
                </a:lnTo>
                <a:lnTo>
                  <a:pt x="1682" y="30509"/>
                </a:lnTo>
                <a:lnTo>
                  <a:pt x="2162" y="30630"/>
                </a:lnTo>
                <a:lnTo>
                  <a:pt x="3964" y="30870"/>
                </a:lnTo>
                <a:lnTo>
                  <a:pt x="4865" y="30990"/>
                </a:lnTo>
                <a:lnTo>
                  <a:pt x="5766" y="31050"/>
                </a:lnTo>
                <a:lnTo>
                  <a:pt x="6246" y="31050"/>
                </a:lnTo>
                <a:lnTo>
                  <a:pt x="6667" y="31170"/>
                </a:lnTo>
                <a:lnTo>
                  <a:pt x="7447" y="31530"/>
                </a:lnTo>
                <a:lnTo>
                  <a:pt x="7868" y="31650"/>
                </a:lnTo>
                <a:lnTo>
                  <a:pt x="8228" y="31711"/>
                </a:lnTo>
                <a:lnTo>
                  <a:pt x="9009" y="31831"/>
                </a:lnTo>
                <a:lnTo>
                  <a:pt x="8709" y="37356"/>
                </a:lnTo>
                <a:lnTo>
                  <a:pt x="8709" y="37596"/>
                </a:lnTo>
                <a:lnTo>
                  <a:pt x="8829" y="37716"/>
                </a:lnTo>
                <a:lnTo>
                  <a:pt x="8949" y="37836"/>
                </a:lnTo>
                <a:lnTo>
                  <a:pt x="9129" y="37896"/>
                </a:lnTo>
                <a:lnTo>
                  <a:pt x="9309" y="37896"/>
                </a:lnTo>
                <a:lnTo>
                  <a:pt x="9489" y="37836"/>
                </a:lnTo>
                <a:lnTo>
                  <a:pt x="9609" y="37716"/>
                </a:lnTo>
                <a:lnTo>
                  <a:pt x="9730" y="37536"/>
                </a:lnTo>
                <a:lnTo>
                  <a:pt x="9970" y="36095"/>
                </a:lnTo>
                <a:lnTo>
                  <a:pt x="10210" y="34713"/>
                </a:lnTo>
                <a:lnTo>
                  <a:pt x="10330" y="33272"/>
                </a:lnTo>
                <a:lnTo>
                  <a:pt x="10450" y="31831"/>
                </a:lnTo>
                <a:lnTo>
                  <a:pt x="10690" y="31711"/>
                </a:lnTo>
                <a:lnTo>
                  <a:pt x="11051" y="31410"/>
                </a:lnTo>
                <a:lnTo>
                  <a:pt x="11411" y="31170"/>
                </a:lnTo>
                <a:lnTo>
                  <a:pt x="12252" y="30810"/>
                </a:lnTo>
                <a:lnTo>
                  <a:pt x="13934" y="30089"/>
                </a:lnTo>
                <a:lnTo>
                  <a:pt x="14714" y="29729"/>
                </a:lnTo>
                <a:lnTo>
                  <a:pt x="15495" y="29368"/>
                </a:lnTo>
                <a:lnTo>
                  <a:pt x="16276" y="28948"/>
                </a:lnTo>
                <a:lnTo>
                  <a:pt x="17056" y="28588"/>
                </a:lnTo>
                <a:lnTo>
                  <a:pt x="17537" y="28407"/>
                </a:lnTo>
                <a:lnTo>
                  <a:pt x="17837" y="28107"/>
                </a:lnTo>
                <a:lnTo>
                  <a:pt x="18138" y="27807"/>
                </a:lnTo>
                <a:lnTo>
                  <a:pt x="18258" y="27447"/>
                </a:lnTo>
                <a:lnTo>
                  <a:pt x="18378" y="27086"/>
                </a:lnTo>
                <a:lnTo>
                  <a:pt x="18378" y="26726"/>
                </a:lnTo>
                <a:lnTo>
                  <a:pt x="18378" y="26365"/>
                </a:lnTo>
                <a:lnTo>
                  <a:pt x="18258" y="26005"/>
                </a:lnTo>
                <a:lnTo>
                  <a:pt x="18077" y="25705"/>
                </a:lnTo>
                <a:lnTo>
                  <a:pt x="17837" y="25405"/>
                </a:lnTo>
                <a:lnTo>
                  <a:pt x="17597" y="25164"/>
                </a:lnTo>
                <a:lnTo>
                  <a:pt x="17237" y="24984"/>
                </a:lnTo>
                <a:lnTo>
                  <a:pt x="16876" y="24924"/>
                </a:lnTo>
                <a:lnTo>
                  <a:pt x="16516" y="24864"/>
                </a:lnTo>
                <a:lnTo>
                  <a:pt x="16096" y="24924"/>
                </a:lnTo>
                <a:lnTo>
                  <a:pt x="15615" y="25104"/>
                </a:lnTo>
                <a:lnTo>
                  <a:pt x="14714" y="25585"/>
                </a:lnTo>
                <a:lnTo>
                  <a:pt x="13753" y="26065"/>
                </a:lnTo>
                <a:lnTo>
                  <a:pt x="12913" y="26666"/>
                </a:lnTo>
                <a:lnTo>
                  <a:pt x="12492" y="26966"/>
                </a:lnTo>
                <a:lnTo>
                  <a:pt x="12132" y="27326"/>
                </a:lnTo>
                <a:lnTo>
                  <a:pt x="11651" y="27807"/>
                </a:lnTo>
                <a:lnTo>
                  <a:pt x="11231" y="28347"/>
                </a:lnTo>
                <a:lnTo>
                  <a:pt x="10510" y="29488"/>
                </a:lnTo>
                <a:lnTo>
                  <a:pt x="10510" y="26906"/>
                </a:lnTo>
                <a:lnTo>
                  <a:pt x="10390" y="24324"/>
                </a:lnTo>
                <a:lnTo>
                  <a:pt x="10570" y="24203"/>
                </a:lnTo>
                <a:lnTo>
                  <a:pt x="10751" y="24083"/>
                </a:lnTo>
                <a:lnTo>
                  <a:pt x="11471" y="23183"/>
                </a:lnTo>
                <a:lnTo>
                  <a:pt x="12192" y="22282"/>
                </a:lnTo>
                <a:lnTo>
                  <a:pt x="12612" y="21861"/>
                </a:lnTo>
                <a:lnTo>
                  <a:pt x="13093" y="21441"/>
                </a:lnTo>
                <a:lnTo>
                  <a:pt x="14054" y="20660"/>
                </a:lnTo>
                <a:lnTo>
                  <a:pt x="14955" y="19939"/>
                </a:lnTo>
                <a:lnTo>
                  <a:pt x="15435" y="19519"/>
                </a:lnTo>
                <a:lnTo>
                  <a:pt x="15855" y="19099"/>
                </a:lnTo>
                <a:lnTo>
                  <a:pt x="16216" y="18678"/>
                </a:lnTo>
                <a:lnTo>
                  <a:pt x="16516" y="18198"/>
                </a:lnTo>
                <a:lnTo>
                  <a:pt x="16696" y="17657"/>
                </a:lnTo>
                <a:lnTo>
                  <a:pt x="16696" y="17357"/>
                </a:lnTo>
                <a:lnTo>
                  <a:pt x="16696" y="17057"/>
                </a:lnTo>
                <a:lnTo>
                  <a:pt x="16636" y="16696"/>
                </a:lnTo>
                <a:lnTo>
                  <a:pt x="16516" y="16396"/>
                </a:lnTo>
                <a:lnTo>
                  <a:pt x="16336" y="16096"/>
                </a:lnTo>
                <a:lnTo>
                  <a:pt x="16096" y="15916"/>
                </a:lnTo>
                <a:lnTo>
                  <a:pt x="15855" y="15736"/>
                </a:lnTo>
                <a:lnTo>
                  <a:pt x="15555" y="15615"/>
                </a:lnTo>
                <a:lnTo>
                  <a:pt x="14834" y="15615"/>
                </a:lnTo>
                <a:lnTo>
                  <a:pt x="14534" y="15675"/>
                </a:lnTo>
                <a:lnTo>
                  <a:pt x="14294" y="15796"/>
                </a:lnTo>
                <a:lnTo>
                  <a:pt x="13813" y="16096"/>
                </a:lnTo>
                <a:lnTo>
                  <a:pt x="13393" y="16516"/>
                </a:lnTo>
                <a:lnTo>
                  <a:pt x="13033" y="16937"/>
                </a:lnTo>
                <a:lnTo>
                  <a:pt x="12732" y="17477"/>
                </a:lnTo>
                <a:lnTo>
                  <a:pt x="12492" y="18018"/>
                </a:lnTo>
                <a:lnTo>
                  <a:pt x="12012" y="19039"/>
                </a:lnTo>
                <a:lnTo>
                  <a:pt x="11531" y="20120"/>
                </a:lnTo>
                <a:lnTo>
                  <a:pt x="11291" y="20600"/>
                </a:lnTo>
                <a:lnTo>
                  <a:pt x="10991" y="21081"/>
                </a:lnTo>
                <a:lnTo>
                  <a:pt x="10210" y="22162"/>
                </a:lnTo>
                <a:lnTo>
                  <a:pt x="10210" y="22041"/>
                </a:lnTo>
                <a:lnTo>
                  <a:pt x="9910" y="19699"/>
                </a:lnTo>
                <a:lnTo>
                  <a:pt x="9549" y="17297"/>
                </a:lnTo>
                <a:lnTo>
                  <a:pt x="9850" y="17117"/>
                </a:lnTo>
                <a:lnTo>
                  <a:pt x="10150" y="16817"/>
                </a:lnTo>
                <a:lnTo>
                  <a:pt x="10630" y="16156"/>
                </a:lnTo>
                <a:lnTo>
                  <a:pt x="11111" y="15435"/>
                </a:lnTo>
                <a:lnTo>
                  <a:pt x="11531" y="14775"/>
                </a:lnTo>
                <a:lnTo>
                  <a:pt x="12072" y="13994"/>
                </a:lnTo>
                <a:lnTo>
                  <a:pt x="12732" y="13213"/>
                </a:lnTo>
                <a:lnTo>
                  <a:pt x="13393" y="12492"/>
                </a:lnTo>
                <a:lnTo>
                  <a:pt x="14054" y="11772"/>
                </a:lnTo>
                <a:lnTo>
                  <a:pt x="14294" y="11532"/>
                </a:lnTo>
                <a:lnTo>
                  <a:pt x="14414" y="11291"/>
                </a:lnTo>
                <a:lnTo>
                  <a:pt x="14474" y="10991"/>
                </a:lnTo>
                <a:lnTo>
                  <a:pt x="14534" y="10751"/>
                </a:lnTo>
                <a:lnTo>
                  <a:pt x="14474" y="10451"/>
                </a:lnTo>
                <a:lnTo>
                  <a:pt x="14354" y="10210"/>
                </a:lnTo>
                <a:lnTo>
                  <a:pt x="14234" y="9970"/>
                </a:lnTo>
                <a:lnTo>
                  <a:pt x="14054" y="9790"/>
                </a:lnTo>
                <a:lnTo>
                  <a:pt x="13813" y="9610"/>
                </a:lnTo>
                <a:lnTo>
                  <a:pt x="13573" y="9430"/>
                </a:lnTo>
                <a:lnTo>
                  <a:pt x="13333" y="9370"/>
                </a:lnTo>
                <a:lnTo>
                  <a:pt x="13093" y="9309"/>
                </a:lnTo>
                <a:lnTo>
                  <a:pt x="12792" y="9309"/>
                </a:lnTo>
                <a:lnTo>
                  <a:pt x="12552" y="9370"/>
                </a:lnTo>
                <a:lnTo>
                  <a:pt x="12252" y="9490"/>
                </a:lnTo>
                <a:lnTo>
                  <a:pt x="12012" y="9730"/>
                </a:lnTo>
                <a:lnTo>
                  <a:pt x="11231" y="10571"/>
                </a:lnTo>
                <a:lnTo>
                  <a:pt x="10510" y="11471"/>
                </a:lnTo>
                <a:lnTo>
                  <a:pt x="9850" y="12492"/>
                </a:lnTo>
                <a:lnTo>
                  <a:pt x="9309" y="13513"/>
                </a:lnTo>
                <a:lnTo>
                  <a:pt x="8949" y="14294"/>
                </a:lnTo>
                <a:lnTo>
                  <a:pt x="8288" y="11532"/>
                </a:lnTo>
                <a:lnTo>
                  <a:pt x="8468" y="11471"/>
                </a:lnTo>
                <a:lnTo>
                  <a:pt x="8588" y="11411"/>
                </a:lnTo>
                <a:lnTo>
                  <a:pt x="9489" y="10330"/>
                </a:lnTo>
                <a:lnTo>
                  <a:pt x="9970" y="9790"/>
                </a:lnTo>
                <a:lnTo>
                  <a:pt x="10450" y="9249"/>
                </a:lnTo>
                <a:lnTo>
                  <a:pt x="12552" y="7328"/>
                </a:lnTo>
                <a:lnTo>
                  <a:pt x="13213" y="6607"/>
                </a:lnTo>
                <a:lnTo>
                  <a:pt x="13573" y="6187"/>
                </a:lnTo>
                <a:lnTo>
                  <a:pt x="13873" y="5706"/>
                </a:lnTo>
                <a:lnTo>
                  <a:pt x="14054" y="5226"/>
                </a:lnTo>
                <a:lnTo>
                  <a:pt x="14114" y="4985"/>
                </a:lnTo>
                <a:lnTo>
                  <a:pt x="14114" y="4745"/>
                </a:lnTo>
                <a:lnTo>
                  <a:pt x="14114" y="4505"/>
                </a:lnTo>
                <a:lnTo>
                  <a:pt x="13994" y="4265"/>
                </a:lnTo>
                <a:lnTo>
                  <a:pt x="13873" y="4085"/>
                </a:lnTo>
                <a:lnTo>
                  <a:pt x="13633" y="3904"/>
                </a:lnTo>
                <a:lnTo>
                  <a:pt x="13393" y="3724"/>
                </a:lnTo>
                <a:lnTo>
                  <a:pt x="13093" y="3664"/>
                </a:lnTo>
                <a:lnTo>
                  <a:pt x="12853" y="3604"/>
                </a:lnTo>
                <a:lnTo>
                  <a:pt x="12612" y="3664"/>
                </a:lnTo>
                <a:lnTo>
                  <a:pt x="12312" y="3724"/>
                </a:lnTo>
                <a:lnTo>
                  <a:pt x="12072" y="3844"/>
                </a:lnTo>
                <a:lnTo>
                  <a:pt x="11591" y="4145"/>
                </a:lnTo>
                <a:lnTo>
                  <a:pt x="11111" y="4565"/>
                </a:lnTo>
                <a:lnTo>
                  <a:pt x="10690" y="5045"/>
                </a:lnTo>
                <a:lnTo>
                  <a:pt x="10030" y="5886"/>
                </a:lnTo>
                <a:lnTo>
                  <a:pt x="9309" y="7087"/>
                </a:lnTo>
                <a:lnTo>
                  <a:pt x="8949" y="7748"/>
                </a:lnTo>
                <a:lnTo>
                  <a:pt x="8649" y="8349"/>
                </a:lnTo>
                <a:lnTo>
                  <a:pt x="8288" y="9249"/>
                </a:lnTo>
                <a:lnTo>
                  <a:pt x="7868" y="10090"/>
                </a:lnTo>
                <a:lnTo>
                  <a:pt x="7507" y="9129"/>
                </a:lnTo>
                <a:lnTo>
                  <a:pt x="7147" y="8168"/>
                </a:lnTo>
                <a:lnTo>
                  <a:pt x="7267" y="8108"/>
                </a:lnTo>
                <a:lnTo>
                  <a:pt x="7327" y="7928"/>
                </a:lnTo>
                <a:lnTo>
                  <a:pt x="7327" y="7508"/>
                </a:lnTo>
                <a:lnTo>
                  <a:pt x="7267" y="6967"/>
                </a:lnTo>
                <a:lnTo>
                  <a:pt x="7087" y="6367"/>
                </a:lnTo>
                <a:lnTo>
                  <a:pt x="6667" y="5106"/>
                </a:lnTo>
                <a:lnTo>
                  <a:pt x="6366" y="4205"/>
                </a:lnTo>
                <a:lnTo>
                  <a:pt x="6246" y="3424"/>
                </a:lnTo>
                <a:lnTo>
                  <a:pt x="6186" y="2643"/>
                </a:lnTo>
                <a:lnTo>
                  <a:pt x="6066" y="1862"/>
                </a:lnTo>
                <a:lnTo>
                  <a:pt x="5946" y="1082"/>
                </a:lnTo>
                <a:lnTo>
                  <a:pt x="5886" y="842"/>
                </a:lnTo>
                <a:lnTo>
                  <a:pt x="5766" y="601"/>
                </a:lnTo>
                <a:lnTo>
                  <a:pt x="5586" y="421"/>
                </a:lnTo>
                <a:lnTo>
                  <a:pt x="5405" y="301"/>
                </a:lnTo>
                <a:lnTo>
                  <a:pt x="5225" y="181"/>
                </a:lnTo>
                <a:lnTo>
                  <a:pt x="4985" y="61"/>
                </a:lnTo>
                <a:lnTo>
                  <a:pt x="450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9" name="Google Shape;79;p5"/>
          <p:cNvSpPr/>
          <p:nvPr/>
        </p:nvSpPr>
        <p:spPr>
          <a:xfrm rot="-4571370">
            <a:off x="1338692" y="2278260"/>
            <a:ext cx="600563" cy="117365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0" name="Google Shape;80;p5"/>
          <p:cNvSpPr/>
          <p:nvPr/>
        </p:nvSpPr>
        <p:spPr>
          <a:xfrm rot="4552656" flipH="1">
            <a:off x="10308226" y="4603404"/>
            <a:ext cx="744751" cy="1455435"/>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1" name="Google Shape;81;p5"/>
          <p:cNvSpPr/>
          <p:nvPr/>
        </p:nvSpPr>
        <p:spPr>
          <a:xfrm>
            <a:off x="9884033" y="4001067"/>
            <a:ext cx="1780672" cy="47008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2" name="Google Shape;82;p5"/>
          <p:cNvSpPr/>
          <p:nvPr/>
        </p:nvSpPr>
        <p:spPr>
          <a:xfrm>
            <a:off x="11084233" y="3718039"/>
            <a:ext cx="511720" cy="537432"/>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3" name="Google Shape;83;p5"/>
          <p:cNvSpPr/>
          <p:nvPr/>
        </p:nvSpPr>
        <p:spPr>
          <a:xfrm flipH="1">
            <a:off x="556168" y="1229001"/>
            <a:ext cx="1667633" cy="490500"/>
          </a:xfrm>
          <a:custGeom>
            <a:avLst/>
            <a:gdLst/>
            <a:ahLst/>
            <a:cxnLst/>
            <a:rect l="l" t="t" r="r" b="b"/>
            <a:pathLst>
              <a:path w="50029" h="14715" extrusionOk="0">
                <a:moveTo>
                  <a:pt x="42281" y="1"/>
                </a:moveTo>
                <a:lnTo>
                  <a:pt x="41620" y="121"/>
                </a:lnTo>
                <a:lnTo>
                  <a:pt x="40960" y="301"/>
                </a:lnTo>
                <a:lnTo>
                  <a:pt x="39698" y="721"/>
                </a:lnTo>
                <a:lnTo>
                  <a:pt x="36756" y="1742"/>
                </a:lnTo>
                <a:lnTo>
                  <a:pt x="34413" y="2523"/>
                </a:lnTo>
                <a:lnTo>
                  <a:pt x="33272" y="2943"/>
                </a:lnTo>
                <a:lnTo>
                  <a:pt x="32131" y="3424"/>
                </a:lnTo>
                <a:lnTo>
                  <a:pt x="30149" y="3604"/>
                </a:lnTo>
                <a:lnTo>
                  <a:pt x="28227" y="3784"/>
                </a:lnTo>
                <a:lnTo>
                  <a:pt x="26246" y="4024"/>
                </a:lnTo>
                <a:lnTo>
                  <a:pt x="24324" y="4325"/>
                </a:lnTo>
                <a:lnTo>
                  <a:pt x="22702" y="4625"/>
                </a:lnTo>
                <a:lnTo>
                  <a:pt x="21141" y="4925"/>
                </a:lnTo>
                <a:lnTo>
                  <a:pt x="19579" y="5286"/>
                </a:lnTo>
                <a:lnTo>
                  <a:pt x="18018" y="5706"/>
                </a:lnTo>
                <a:lnTo>
                  <a:pt x="16456" y="6126"/>
                </a:lnTo>
                <a:lnTo>
                  <a:pt x="14895" y="6547"/>
                </a:lnTo>
                <a:lnTo>
                  <a:pt x="11832" y="7568"/>
                </a:lnTo>
                <a:lnTo>
                  <a:pt x="10331" y="8168"/>
                </a:lnTo>
                <a:lnTo>
                  <a:pt x="8829" y="8769"/>
                </a:lnTo>
                <a:lnTo>
                  <a:pt x="5826" y="10090"/>
                </a:lnTo>
                <a:lnTo>
                  <a:pt x="4385" y="10751"/>
                </a:lnTo>
                <a:lnTo>
                  <a:pt x="2884" y="11411"/>
                </a:lnTo>
                <a:lnTo>
                  <a:pt x="2163" y="11832"/>
                </a:lnTo>
                <a:lnTo>
                  <a:pt x="1442" y="12252"/>
                </a:lnTo>
                <a:lnTo>
                  <a:pt x="782" y="12733"/>
                </a:lnTo>
                <a:lnTo>
                  <a:pt x="241" y="13273"/>
                </a:lnTo>
                <a:lnTo>
                  <a:pt x="61" y="13513"/>
                </a:lnTo>
                <a:lnTo>
                  <a:pt x="1" y="13754"/>
                </a:lnTo>
                <a:lnTo>
                  <a:pt x="1" y="14054"/>
                </a:lnTo>
                <a:lnTo>
                  <a:pt x="121" y="14294"/>
                </a:lnTo>
                <a:lnTo>
                  <a:pt x="301" y="14474"/>
                </a:lnTo>
                <a:lnTo>
                  <a:pt x="481" y="14594"/>
                </a:lnTo>
                <a:lnTo>
                  <a:pt x="782" y="14715"/>
                </a:lnTo>
                <a:lnTo>
                  <a:pt x="1082" y="14654"/>
                </a:lnTo>
                <a:lnTo>
                  <a:pt x="1742" y="14474"/>
                </a:lnTo>
                <a:lnTo>
                  <a:pt x="2463" y="14174"/>
                </a:lnTo>
                <a:lnTo>
                  <a:pt x="3184" y="13874"/>
                </a:lnTo>
                <a:lnTo>
                  <a:pt x="3844" y="13513"/>
                </a:lnTo>
                <a:lnTo>
                  <a:pt x="5226" y="12733"/>
                </a:lnTo>
                <a:lnTo>
                  <a:pt x="6547" y="12072"/>
                </a:lnTo>
                <a:lnTo>
                  <a:pt x="7988" y="11411"/>
                </a:lnTo>
                <a:lnTo>
                  <a:pt x="9430" y="10751"/>
                </a:lnTo>
                <a:lnTo>
                  <a:pt x="12433" y="9610"/>
                </a:lnTo>
                <a:lnTo>
                  <a:pt x="14294" y="8949"/>
                </a:lnTo>
                <a:lnTo>
                  <a:pt x="14895" y="8889"/>
                </a:lnTo>
                <a:lnTo>
                  <a:pt x="16216" y="8769"/>
                </a:lnTo>
                <a:lnTo>
                  <a:pt x="17597" y="8769"/>
                </a:lnTo>
                <a:lnTo>
                  <a:pt x="18979" y="8889"/>
                </a:lnTo>
                <a:lnTo>
                  <a:pt x="20420" y="9069"/>
                </a:lnTo>
                <a:lnTo>
                  <a:pt x="21801" y="9309"/>
                </a:lnTo>
                <a:lnTo>
                  <a:pt x="23243" y="9670"/>
                </a:lnTo>
                <a:lnTo>
                  <a:pt x="29008" y="10991"/>
                </a:lnTo>
                <a:lnTo>
                  <a:pt x="29308" y="11592"/>
                </a:lnTo>
                <a:lnTo>
                  <a:pt x="29669" y="12192"/>
                </a:lnTo>
                <a:lnTo>
                  <a:pt x="30450" y="13273"/>
                </a:lnTo>
                <a:lnTo>
                  <a:pt x="30810" y="13754"/>
                </a:lnTo>
                <a:lnTo>
                  <a:pt x="31170" y="14174"/>
                </a:lnTo>
                <a:lnTo>
                  <a:pt x="31350" y="14414"/>
                </a:lnTo>
                <a:lnTo>
                  <a:pt x="31591" y="14534"/>
                </a:lnTo>
                <a:lnTo>
                  <a:pt x="31831" y="14654"/>
                </a:lnTo>
                <a:lnTo>
                  <a:pt x="32131" y="14715"/>
                </a:lnTo>
                <a:lnTo>
                  <a:pt x="32311" y="14715"/>
                </a:lnTo>
                <a:lnTo>
                  <a:pt x="32492" y="14594"/>
                </a:lnTo>
                <a:lnTo>
                  <a:pt x="32612" y="14474"/>
                </a:lnTo>
                <a:lnTo>
                  <a:pt x="32672" y="14294"/>
                </a:lnTo>
                <a:lnTo>
                  <a:pt x="32732" y="13994"/>
                </a:lnTo>
                <a:lnTo>
                  <a:pt x="32672" y="13694"/>
                </a:lnTo>
                <a:lnTo>
                  <a:pt x="32612" y="13393"/>
                </a:lnTo>
                <a:lnTo>
                  <a:pt x="32492" y="13153"/>
                </a:lnTo>
                <a:lnTo>
                  <a:pt x="32131" y="12673"/>
                </a:lnTo>
                <a:lnTo>
                  <a:pt x="31771" y="12192"/>
                </a:lnTo>
                <a:lnTo>
                  <a:pt x="31230" y="11471"/>
                </a:lnTo>
                <a:lnTo>
                  <a:pt x="31230" y="11471"/>
                </a:lnTo>
                <a:lnTo>
                  <a:pt x="31951" y="11652"/>
                </a:lnTo>
                <a:lnTo>
                  <a:pt x="32672" y="11832"/>
                </a:lnTo>
                <a:lnTo>
                  <a:pt x="33332" y="11952"/>
                </a:lnTo>
                <a:lnTo>
                  <a:pt x="33693" y="12012"/>
                </a:lnTo>
                <a:lnTo>
                  <a:pt x="34353" y="12012"/>
                </a:lnTo>
                <a:lnTo>
                  <a:pt x="34714" y="11952"/>
                </a:lnTo>
                <a:lnTo>
                  <a:pt x="34834" y="11832"/>
                </a:lnTo>
                <a:lnTo>
                  <a:pt x="34954" y="11772"/>
                </a:lnTo>
                <a:lnTo>
                  <a:pt x="35074" y="11592"/>
                </a:lnTo>
                <a:lnTo>
                  <a:pt x="35134" y="11471"/>
                </a:lnTo>
                <a:lnTo>
                  <a:pt x="35194" y="11291"/>
                </a:lnTo>
                <a:lnTo>
                  <a:pt x="35134" y="11171"/>
                </a:lnTo>
                <a:lnTo>
                  <a:pt x="35074" y="10991"/>
                </a:lnTo>
                <a:lnTo>
                  <a:pt x="34954" y="10871"/>
                </a:lnTo>
                <a:lnTo>
                  <a:pt x="34714" y="10631"/>
                </a:lnTo>
                <a:lnTo>
                  <a:pt x="34413" y="10451"/>
                </a:lnTo>
                <a:lnTo>
                  <a:pt x="34113" y="10330"/>
                </a:lnTo>
                <a:lnTo>
                  <a:pt x="33813" y="10210"/>
                </a:lnTo>
                <a:lnTo>
                  <a:pt x="33152" y="10030"/>
                </a:lnTo>
                <a:lnTo>
                  <a:pt x="32431" y="9910"/>
                </a:lnTo>
                <a:lnTo>
                  <a:pt x="29188" y="9189"/>
                </a:lnTo>
                <a:lnTo>
                  <a:pt x="25945" y="8409"/>
                </a:lnTo>
                <a:lnTo>
                  <a:pt x="22642" y="7748"/>
                </a:lnTo>
                <a:lnTo>
                  <a:pt x="21321" y="7448"/>
                </a:lnTo>
                <a:lnTo>
                  <a:pt x="19940" y="7268"/>
                </a:lnTo>
                <a:lnTo>
                  <a:pt x="22282" y="6667"/>
                </a:lnTo>
                <a:lnTo>
                  <a:pt x="24624" y="6187"/>
                </a:lnTo>
                <a:lnTo>
                  <a:pt x="26186" y="5886"/>
                </a:lnTo>
                <a:lnTo>
                  <a:pt x="27747" y="5646"/>
                </a:lnTo>
                <a:lnTo>
                  <a:pt x="30870" y="5226"/>
                </a:lnTo>
                <a:lnTo>
                  <a:pt x="33993" y="4985"/>
                </a:lnTo>
                <a:lnTo>
                  <a:pt x="37176" y="4805"/>
                </a:lnTo>
                <a:lnTo>
                  <a:pt x="40299" y="4805"/>
                </a:lnTo>
                <a:lnTo>
                  <a:pt x="43482" y="4865"/>
                </a:lnTo>
                <a:lnTo>
                  <a:pt x="46665" y="5045"/>
                </a:lnTo>
                <a:lnTo>
                  <a:pt x="49788" y="5286"/>
                </a:lnTo>
                <a:lnTo>
                  <a:pt x="49908" y="5226"/>
                </a:lnTo>
                <a:lnTo>
                  <a:pt x="49968" y="5226"/>
                </a:lnTo>
                <a:lnTo>
                  <a:pt x="50028" y="5045"/>
                </a:lnTo>
                <a:lnTo>
                  <a:pt x="49968" y="4925"/>
                </a:lnTo>
                <a:lnTo>
                  <a:pt x="49908" y="4865"/>
                </a:lnTo>
                <a:lnTo>
                  <a:pt x="49848" y="4805"/>
                </a:lnTo>
                <a:lnTo>
                  <a:pt x="48046" y="4445"/>
                </a:lnTo>
                <a:lnTo>
                  <a:pt x="46244" y="4085"/>
                </a:lnTo>
                <a:lnTo>
                  <a:pt x="44443" y="3844"/>
                </a:lnTo>
                <a:lnTo>
                  <a:pt x="42581" y="3604"/>
                </a:lnTo>
                <a:lnTo>
                  <a:pt x="40779" y="3424"/>
                </a:lnTo>
                <a:lnTo>
                  <a:pt x="38918" y="3364"/>
                </a:lnTo>
                <a:lnTo>
                  <a:pt x="37056" y="3304"/>
                </a:lnTo>
                <a:lnTo>
                  <a:pt x="35194" y="3304"/>
                </a:lnTo>
                <a:lnTo>
                  <a:pt x="37236" y="2643"/>
                </a:lnTo>
                <a:lnTo>
                  <a:pt x="39939" y="1742"/>
                </a:lnTo>
                <a:lnTo>
                  <a:pt x="41260" y="1322"/>
                </a:lnTo>
                <a:lnTo>
                  <a:pt x="41920" y="1082"/>
                </a:lnTo>
                <a:lnTo>
                  <a:pt x="42461" y="721"/>
                </a:lnTo>
                <a:lnTo>
                  <a:pt x="42581" y="601"/>
                </a:lnTo>
                <a:lnTo>
                  <a:pt x="42641" y="541"/>
                </a:lnTo>
                <a:lnTo>
                  <a:pt x="42641" y="301"/>
                </a:lnTo>
                <a:lnTo>
                  <a:pt x="42581" y="181"/>
                </a:lnTo>
                <a:lnTo>
                  <a:pt x="42521" y="121"/>
                </a:lnTo>
                <a:lnTo>
                  <a:pt x="42401" y="61"/>
                </a:lnTo>
                <a:lnTo>
                  <a:pt x="4228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4" name="Google Shape;84;p5"/>
          <p:cNvSpPr/>
          <p:nvPr/>
        </p:nvSpPr>
        <p:spPr>
          <a:xfrm rot="956724">
            <a:off x="1123479" y="742379"/>
            <a:ext cx="710823" cy="701248"/>
          </a:xfrm>
          <a:custGeom>
            <a:avLst/>
            <a:gdLst/>
            <a:ahLst/>
            <a:cxnLst/>
            <a:rect l="l" t="t" r="r" b="b"/>
            <a:pathLst>
              <a:path w="26726" h="26366" extrusionOk="0">
                <a:moveTo>
                  <a:pt x="23843" y="11952"/>
                </a:moveTo>
                <a:lnTo>
                  <a:pt x="24023" y="12012"/>
                </a:lnTo>
                <a:lnTo>
                  <a:pt x="24324" y="12253"/>
                </a:lnTo>
                <a:lnTo>
                  <a:pt x="24504" y="12553"/>
                </a:lnTo>
                <a:lnTo>
                  <a:pt x="24624" y="12913"/>
                </a:lnTo>
                <a:lnTo>
                  <a:pt x="24624" y="13093"/>
                </a:lnTo>
                <a:lnTo>
                  <a:pt x="24564" y="13273"/>
                </a:lnTo>
                <a:lnTo>
                  <a:pt x="24444" y="13394"/>
                </a:lnTo>
                <a:lnTo>
                  <a:pt x="24324" y="13574"/>
                </a:lnTo>
                <a:lnTo>
                  <a:pt x="24023" y="13754"/>
                </a:lnTo>
                <a:lnTo>
                  <a:pt x="23843" y="13814"/>
                </a:lnTo>
                <a:lnTo>
                  <a:pt x="23483" y="13814"/>
                </a:lnTo>
                <a:lnTo>
                  <a:pt x="23303" y="13754"/>
                </a:lnTo>
                <a:lnTo>
                  <a:pt x="23002" y="13574"/>
                </a:lnTo>
                <a:lnTo>
                  <a:pt x="22822" y="13273"/>
                </a:lnTo>
                <a:lnTo>
                  <a:pt x="22702" y="12913"/>
                </a:lnTo>
                <a:lnTo>
                  <a:pt x="22762" y="12733"/>
                </a:lnTo>
                <a:lnTo>
                  <a:pt x="22822" y="12553"/>
                </a:lnTo>
                <a:lnTo>
                  <a:pt x="22882" y="12373"/>
                </a:lnTo>
                <a:lnTo>
                  <a:pt x="23002" y="12253"/>
                </a:lnTo>
                <a:lnTo>
                  <a:pt x="23303" y="12012"/>
                </a:lnTo>
                <a:lnTo>
                  <a:pt x="23483" y="11952"/>
                </a:lnTo>
                <a:close/>
                <a:moveTo>
                  <a:pt x="9129" y="1"/>
                </a:moveTo>
                <a:lnTo>
                  <a:pt x="8589" y="61"/>
                </a:lnTo>
                <a:lnTo>
                  <a:pt x="8048" y="121"/>
                </a:lnTo>
                <a:lnTo>
                  <a:pt x="7568" y="241"/>
                </a:lnTo>
                <a:lnTo>
                  <a:pt x="7027" y="421"/>
                </a:lnTo>
                <a:lnTo>
                  <a:pt x="6547" y="662"/>
                </a:lnTo>
                <a:lnTo>
                  <a:pt x="6006" y="962"/>
                </a:lnTo>
                <a:lnTo>
                  <a:pt x="5586" y="1322"/>
                </a:lnTo>
                <a:lnTo>
                  <a:pt x="5165" y="1743"/>
                </a:lnTo>
                <a:lnTo>
                  <a:pt x="4805" y="2163"/>
                </a:lnTo>
                <a:lnTo>
                  <a:pt x="4625" y="2523"/>
                </a:lnTo>
                <a:lnTo>
                  <a:pt x="4505" y="3004"/>
                </a:lnTo>
                <a:lnTo>
                  <a:pt x="4445" y="3484"/>
                </a:lnTo>
                <a:lnTo>
                  <a:pt x="4445" y="3544"/>
                </a:lnTo>
                <a:lnTo>
                  <a:pt x="4505" y="3604"/>
                </a:lnTo>
                <a:lnTo>
                  <a:pt x="4745" y="3604"/>
                </a:lnTo>
                <a:lnTo>
                  <a:pt x="5045" y="3664"/>
                </a:lnTo>
                <a:lnTo>
                  <a:pt x="5406" y="3785"/>
                </a:lnTo>
                <a:lnTo>
                  <a:pt x="5826" y="3965"/>
                </a:lnTo>
                <a:lnTo>
                  <a:pt x="6126" y="4205"/>
                </a:lnTo>
                <a:lnTo>
                  <a:pt x="6246" y="4385"/>
                </a:lnTo>
                <a:lnTo>
                  <a:pt x="6367" y="4625"/>
                </a:lnTo>
                <a:lnTo>
                  <a:pt x="6427" y="4866"/>
                </a:lnTo>
                <a:lnTo>
                  <a:pt x="6427" y="5166"/>
                </a:lnTo>
                <a:lnTo>
                  <a:pt x="6427" y="5406"/>
                </a:lnTo>
                <a:lnTo>
                  <a:pt x="6367" y="5586"/>
                </a:lnTo>
                <a:lnTo>
                  <a:pt x="6186" y="6007"/>
                </a:lnTo>
                <a:lnTo>
                  <a:pt x="5886" y="6367"/>
                </a:lnTo>
                <a:lnTo>
                  <a:pt x="5526" y="6667"/>
                </a:lnTo>
                <a:lnTo>
                  <a:pt x="4925" y="7088"/>
                </a:lnTo>
                <a:lnTo>
                  <a:pt x="4204" y="7508"/>
                </a:lnTo>
                <a:lnTo>
                  <a:pt x="3544" y="7868"/>
                </a:lnTo>
                <a:lnTo>
                  <a:pt x="2883" y="8289"/>
                </a:lnTo>
                <a:lnTo>
                  <a:pt x="2343" y="8769"/>
                </a:lnTo>
                <a:lnTo>
                  <a:pt x="1862" y="9310"/>
                </a:lnTo>
                <a:lnTo>
                  <a:pt x="1382" y="9850"/>
                </a:lnTo>
                <a:lnTo>
                  <a:pt x="1021" y="10451"/>
                </a:lnTo>
                <a:lnTo>
                  <a:pt x="721" y="11051"/>
                </a:lnTo>
                <a:lnTo>
                  <a:pt x="421" y="11712"/>
                </a:lnTo>
                <a:lnTo>
                  <a:pt x="241" y="12433"/>
                </a:lnTo>
                <a:lnTo>
                  <a:pt x="61" y="13093"/>
                </a:lnTo>
                <a:lnTo>
                  <a:pt x="1" y="13814"/>
                </a:lnTo>
                <a:lnTo>
                  <a:pt x="1" y="14475"/>
                </a:lnTo>
                <a:lnTo>
                  <a:pt x="61" y="15195"/>
                </a:lnTo>
                <a:lnTo>
                  <a:pt x="181" y="15856"/>
                </a:lnTo>
                <a:lnTo>
                  <a:pt x="361" y="16517"/>
                </a:lnTo>
                <a:lnTo>
                  <a:pt x="601" y="17177"/>
                </a:lnTo>
                <a:lnTo>
                  <a:pt x="901" y="17778"/>
                </a:lnTo>
                <a:lnTo>
                  <a:pt x="1322" y="18378"/>
                </a:lnTo>
                <a:lnTo>
                  <a:pt x="1802" y="19039"/>
                </a:lnTo>
                <a:lnTo>
                  <a:pt x="2463" y="19700"/>
                </a:lnTo>
                <a:lnTo>
                  <a:pt x="3184" y="20300"/>
                </a:lnTo>
                <a:lnTo>
                  <a:pt x="3544" y="20600"/>
                </a:lnTo>
                <a:lnTo>
                  <a:pt x="3964" y="20841"/>
                </a:lnTo>
                <a:lnTo>
                  <a:pt x="4084" y="21862"/>
                </a:lnTo>
                <a:lnTo>
                  <a:pt x="4144" y="22342"/>
                </a:lnTo>
                <a:lnTo>
                  <a:pt x="4325" y="22762"/>
                </a:lnTo>
                <a:lnTo>
                  <a:pt x="4505" y="23183"/>
                </a:lnTo>
                <a:lnTo>
                  <a:pt x="4745" y="23543"/>
                </a:lnTo>
                <a:lnTo>
                  <a:pt x="5045" y="23843"/>
                </a:lnTo>
                <a:lnTo>
                  <a:pt x="5346" y="24084"/>
                </a:lnTo>
                <a:lnTo>
                  <a:pt x="5646" y="24204"/>
                </a:lnTo>
                <a:lnTo>
                  <a:pt x="6607" y="25105"/>
                </a:lnTo>
                <a:lnTo>
                  <a:pt x="7388" y="25885"/>
                </a:lnTo>
                <a:lnTo>
                  <a:pt x="7808" y="26186"/>
                </a:lnTo>
                <a:lnTo>
                  <a:pt x="7988" y="26306"/>
                </a:lnTo>
                <a:lnTo>
                  <a:pt x="8288" y="26366"/>
                </a:lnTo>
                <a:lnTo>
                  <a:pt x="8529" y="26366"/>
                </a:lnTo>
                <a:lnTo>
                  <a:pt x="8709" y="26246"/>
                </a:lnTo>
                <a:lnTo>
                  <a:pt x="8829" y="26066"/>
                </a:lnTo>
                <a:lnTo>
                  <a:pt x="8829" y="25825"/>
                </a:lnTo>
                <a:lnTo>
                  <a:pt x="8769" y="25585"/>
                </a:lnTo>
                <a:lnTo>
                  <a:pt x="8649" y="25345"/>
                </a:lnTo>
                <a:lnTo>
                  <a:pt x="8348" y="24924"/>
                </a:lnTo>
                <a:lnTo>
                  <a:pt x="7628" y="24084"/>
                </a:lnTo>
                <a:lnTo>
                  <a:pt x="7267" y="23723"/>
                </a:lnTo>
                <a:lnTo>
                  <a:pt x="7568" y="23363"/>
                </a:lnTo>
                <a:lnTo>
                  <a:pt x="7688" y="23183"/>
                </a:lnTo>
                <a:lnTo>
                  <a:pt x="7808" y="23063"/>
                </a:lnTo>
                <a:lnTo>
                  <a:pt x="8168" y="22943"/>
                </a:lnTo>
                <a:lnTo>
                  <a:pt x="8589" y="22883"/>
                </a:lnTo>
                <a:lnTo>
                  <a:pt x="9369" y="22822"/>
                </a:lnTo>
                <a:lnTo>
                  <a:pt x="10030" y="22702"/>
                </a:lnTo>
                <a:lnTo>
                  <a:pt x="10691" y="22522"/>
                </a:lnTo>
                <a:lnTo>
                  <a:pt x="11231" y="22282"/>
                </a:lnTo>
                <a:lnTo>
                  <a:pt x="11832" y="21922"/>
                </a:lnTo>
                <a:lnTo>
                  <a:pt x="12432" y="21381"/>
                </a:lnTo>
                <a:lnTo>
                  <a:pt x="12793" y="21081"/>
                </a:lnTo>
                <a:lnTo>
                  <a:pt x="13153" y="20901"/>
                </a:lnTo>
                <a:lnTo>
                  <a:pt x="13633" y="20781"/>
                </a:lnTo>
                <a:lnTo>
                  <a:pt x="14054" y="20841"/>
                </a:lnTo>
                <a:lnTo>
                  <a:pt x="14474" y="21021"/>
                </a:lnTo>
                <a:lnTo>
                  <a:pt x="14774" y="21261"/>
                </a:lnTo>
                <a:lnTo>
                  <a:pt x="15075" y="21561"/>
                </a:lnTo>
                <a:lnTo>
                  <a:pt x="15315" y="21982"/>
                </a:lnTo>
                <a:lnTo>
                  <a:pt x="15795" y="22883"/>
                </a:lnTo>
                <a:lnTo>
                  <a:pt x="16216" y="23903"/>
                </a:lnTo>
                <a:lnTo>
                  <a:pt x="16396" y="24324"/>
                </a:lnTo>
                <a:lnTo>
                  <a:pt x="16636" y="24744"/>
                </a:lnTo>
                <a:lnTo>
                  <a:pt x="16937" y="25105"/>
                </a:lnTo>
                <a:lnTo>
                  <a:pt x="17237" y="25405"/>
                </a:lnTo>
                <a:lnTo>
                  <a:pt x="17597" y="25585"/>
                </a:lnTo>
                <a:lnTo>
                  <a:pt x="18018" y="25705"/>
                </a:lnTo>
                <a:lnTo>
                  <a:pt x="18318" y="25645"/>
                </a:lnTo>
                <a:lnTo>
                  <a:pt x="18558" y="25525"/>
                </a:lnTo>
                <a:lnTo>
                  <a:pt x="18798" y="25345"/>
                </a:lnTo>
                <a:lnTo>
                  <a:pt x="18798" y="25165"/>
                </a:lnTo>
                <a:lnTo>
                  <a:pt x="18858" y="25045"/>
                </a:lnTo>
                <a:lnTo>
                  <a:pt x="18798" y="24804"/>
                </a:lnTo>
                <a:lnTo>
                  <a:pt x="18618" y="24564"/>
                </a:lnTo>
                <a:lnTo>
                  <a:pt x="18258" y="24144"/>
                </a:lnTo>
                <a:lnTo>
                  <a:pt x="18018" y="23964"/>
                </a:lnTo>
                <a:lnTo>
                  <a:pt x="17897" y="23723"/>
                </a:lnTo>
                <a:lnTo>
                  <a:pt x="17777" y="23423"/>
                </a:lnTo>
                <a:lnTo>
                  <a:pt x="17837" y="23063"/>
                </a:lnTo>
                <a:lnTo>
                  <a:pt x="17897" y="22642"/>
                </a:lnTo>
                <a:lnTo>
                  <a:pt x="17957" y="22162"/>
                </a:lnTo>
                <a:lnTo>
                  <a:pt x="17957" y="21201"/>
                </a:lnTo>
                <a:lnTo>
                  <a:pt x="18618" y="22102"/>
                </a:lnTo>
                <a:lnTo>
                  <a:pt x="18978" y="22522"/>
                </a:lnTo>
                <a:lnTo>
                  <a:pt x="19399" y="22943"/>
                </a:lnTo>
                <a:lnTo>
                  <a:pt x="19819" y="23243"/>
                </a:lnTo>
                <a:lnTo>
                  <a:pt x="20360" y="23483"/>
                </a:lnTo>
                <a:lnTo>
                  <a:pt x="20660" y="23483"/>
                </a:lnTo>
                <a:lnTo>
                  <a:pt x="20960" y="23543"/>
                </a:lnTo>
                <a:lnTo>
                  <a:pt x="21261" y="23483"/>
                </a:lnTo>
                <a:lnTo>
                  <a:pt x="21621" y="23423"/>
                </a:lnTo>
                <a:lnTo>
                  <a:pt x="21741" y="23363"/>
                </a:lnTo>
                <a:lnTo>
                  <a:pt x="21861" y="23243"/>
                </a:lnTo>
                <a:lnTo>
                  <a:pt x="21861" y="23063"/>
                </a:lnTo>
                <a:lnTo>
                  <a:pt x="21801" y="22883"/>
                </a:lnTo>
                <a:lnTo>
                  <a:pt x="21501" y="22582"/>
                </a:lnTo>
                <a:lnTo>
                  <a:pt x="21201" y="22402"/>
                </a:lnTo>
                <a:lnTo>
                  <a:pt x="20840" y="22162"/>
                </a:lnTo>
                <a:lnTo>
                  <a:pt x="20480" y="21982"/>
                </a:lnTo>
                <a:lnTo>
                  <a:pt x="20240" y="21741"/>
                </a:lnTo>
                <a:lnTo>
                  <a:pt x="20120" y="21501"/>
                </a:lnTo>
                <a:lnTo>
                  <a:pt x="19939" y="21201"/>
                </a:lnTo>
                <a:lnTo>
                  <a:pt x="19879" y="20901"/>
                </a:lnTo>
                <a:lnTo>
                  <a:pt x="19759" y="20300"/>
                </a:lnTo>
                <a:lnTo>
                  <a:pt x="19639" y="19700"/>
                </a:lnTo>
                <a:lnTo>
                  <a:pt x="19699" y="19399"/>
                </a:lnTo>
                <a:lnTo>
                  <a:pt x="19879" y="18979"/>
                </a:lnTo>
                <a:lnTo>
                  <a:pt x="20180" y="18438"/>
                </a:lnTo>
                <a:lnTo>
                  <a:pt x="20660" y="17898"/>
                </a:lnTo>
                <a:lnTo>
                  <a:pt x="21140" y="17417"/>
                </a:lnTo>
                <a:lnTo>
                  <a:pt x="21801" y="16997"/>
                </a:lnTo>
                <a:lnTo>
                  <a:pt x="22101" y="16817"/>
                </a:lnTo>
                <a:lnTo>
                  <a:pt x="22462" y="16697"/>
                </a:lnTo>
                <a:lnTo>
                  <a:pt x="22882" y="16577"/>
                </a:lnTo>
                <a:lnTo>
                  <a:pt x="23242" y="16577"/>
                </a:lnTo>
                <a:lnTo>
                  <a:pt x="23663" y="16517"/>
                </a:lnTo>
                <a:lnTo>
                  <a:pt x="24083" y="16396"/>
                </a:lnTo>
                <a:lnTo>
                  <a:pt x="24504" y="16276"/>
                </a:lnTo>
                <a:lnTo>
                  <a:pt x="24924" y="16096"/>
                </a:lnTo>
                <a:lnTo>
                  <a:pt x="25284" y="15916"/>
                </a:lnTo>
                <a:lnTo>
                  <a:pt x="25585" y="15676"/>
                </a:lnTo>
                <a:lnTo>
                  <a:pt x="25885" y="15436"/>
                </a:lnTo>
                <a:lnTo>
                  <a:pt x="26185" y="15135"/>
                </a:lnTo>
                <a:lnTo>
                  <a:pt x="26365" y="14895"/>
                </a:lnTo>
                <a:lnTo>
                  <a:pt x="26546" y="14595"/>
                </a:lnTo>
                <a:lnTo>
                  <a:pt x="26666" y="14354"/>
                </a:lnTo>
                <a:lnTo>
                  <a:pt x="26726" y="14054"/>
                </a:lnTo>
                <a:lnTo>
                  <a:pt x="26666" y="13814"/>
                </a:lnTo>
                <a:lnTo>
                  <a:pt x="26546" y="13574"/>
                </a:lnTo>
                <a:lnTo>
                  <a:pt x="26365" y="13394"/>
                </a:lnTo>
                <a:lnTo>
                  <a:pt x="26125" y="13213"/>
                </a:lnTo>
                <a:lnTo>
                  <a:pt x="25945" y="13093"/>
                </a:lnTo>
                <a:lnTo>
                  <a:pt x="25825" y="12973"/>
                </a:lnTo>
                <a:lnTo>
                  <a:pt x="25765" y="12793"/>
                </a:lnTo>
                <a:lnTo>
                  <a:pt x="25705" y="12613"/>
                </a:lnTo>
                <a:lnTo>
                  <a:pt x="25645" y="12192"/>
                </a:lnTo>
                <a:lnTo>
                  <a:pt x="25585" y="11712"/>
                </a:lnTo>
                <a:lnTo>
                  <a:pt x="25525" y="11232"/>
                </a:lnTo>
                <a:lnTo>
                  <a:pt x="25344" y="10751"/>
                </a:lnTo>
                <a:lnTo>
                  <a:pt x="25224" y="10511"/>
                </a:lnTo>
                <a:lnTo>
                  <a:pt x="24984" y="10271"/>
                </a:lnTo>
                <a:lnTo>
                  <a:pt x="24744" y="10030"/>
                </a:lnTo>
                <a:lnTo>
                  <a:pt x="24444" y="9850"/>
                </a:lnTo>
                <a:lnTo>
                  <a:pt x="23783" y="9490"/>
                </a:lnTo>
                <a:lnTo>
                  <a:pt x="23122" y="9250"/>
                </a:lnTo>
                <a:lnTo>
                  <a:pt x="22462" y="9130"/>
                </a:lnTo>
                <a:lnTo>
                  <a:pt x="21681" y="9190"/>
                </a:lnTo>
                <a:lnTo>
                  <a:pt x="21261" y="8649"/>
                </a:lnTo>
                <a:lnTo>
                  <a:pt x="20900" y="8169"/>
                </a:lnTo>
                <a:lnTo>
                  <a:pt x="20360" y="7748"/>
                </a:lnTo>
                <a:lnTo>
                  <a:pt x="19759" y="7268"/>
                </a:lnTo>
                <a:lnTo>
                  <a:pt x="19099" y="6968"/>
                </a:lnTo>
                <a:lnTo>
                  <a:pt x="18738" y="6787"/>
                </a:lnTo>
                <a:lnTo>
                  <a:pt x="18378" y="6727"/>
                </a:lnTo>
                <a:lnTo>
                  <a:pt x="17957" y="6667"/>
                </a:lnTo>
                <a:lnTo>
                  <a:pt x="17597" y="6727"/>
                </a:lnTo>
                <a:lnTo>
                  <a:pt x="17477" y="6727"/>
                </a:lnTo>
                <a:lnTo>
                  <a:pt x="17417" y="6847"/>
                </a:lnTo>
                <a:lnTo>
                  <a:pt x="17477" y="7028"/>
                </a:lnTo>
                <a:lnTo>
                  <a:pt x="17537" y="7148"/>
                </a:lnTo>
                <a:lnTo>
                  <a:pt x="17777" y="7508"/>
                </a:lnTo>
                <a:lnTo>
                  <a:pt x="18018" y="7808"/>
                </a:lnTo>
                <a:lnTo>
                  <a:pt x="18078" y="7928"/>
                </a:lnTo>
                <a:lnTo>
                  <a:pt x="18138" y="8169"/>
                </a:lnTo>
                <a:lnTo>
                  <a:pt x="18138" y="8829"/>
                </a:lnTo>
                <a:lnTo>
                  <a:pt x="18198" y="9490"/>
                </a:lnTo>
                <a:lnTo>
                  <a:pt x="18258" y="9730"/>
                </a:lnTo>
                <a:lnTo>
                  <a:pt x="18318" y="9910"/>
                </a:lnTo>
                <a:lnTo>
                  <a:pt x="18498" y="10211"/>
                </a:lnTo>
                <a:lnTo>
                  <a:pt x="18078" y="10511"/>
                </a:lnTo>
                <a:lnTo>
                  <a:pt x="17717" y="10871"/>
                </a:lnTo>
                <a:lnTo>
                  <a:pt x="17357" y="11232"/>
                </a:lnTo>
                <a:lnTo>
                  <a:pt x="17117" y="11652"/>
                </a:lnTo>
                <a:lnTo>
                  <a:pt x="16156" y="11952"/>
                </a:lnTo>
                <a:lnTo>
                  <a:pt x="15135" y="12132"/>
                </a:lnTo>
                <a:lnTo>
                  <a:pt x="14114" y="12192"/>
                </a:lnTo>
                <a:lnTo>
                  <a:pt x="12973" y="12132"/>
                </a:lnTo>
                <a:lnTo>
                  <a:pt x="12192" y="12072"/>
                </a:lnTo>
                <a:lnTo>
                  <a:pt x="11411" y="12072"/>
                </a:lnTo>
                <a:lnTo>
                  <a:pt x="10631" y="12132"/>
                </a:lnTo>
                <a:lnTo>
                  <a:pt x="9910" y="12192"/>
                </a:lnTo>
                <a:lnTo>
                  <a:pt x="9189" y="12373"/>
                </a:lnTo>
                <a:lnTo>
                  <a:pt x="8469" y="12673"/>
                </a:lnTo>
                <a:lnTo>
                  <a:pt x="7748" y="13033"/>
                </a:lnTo>
                <a:lnTo>
                  <a:pt x="7087" y="13454"/>
                </a:lnTo>
                <a:lnTo>
                  <a:pt x="6547" y="13934"/>
                </a:lnTo>
                <a:lnTo>
                  <a:pt x="6066" y="14415"/>
                </a:lnTo>
                <a:lnTo>
                  <a:pt x="5586" y="14955"/>
                </a:lnTo>
                <a:lnTo>
                  <a:pt x="5225" y="15556"/>
                </a:lnTo>
                <a:lnTo>
                  <a:pt x="4865" y="16216"/>
                </a:lnTo>
                <a:lnTo>
                  <a:pt x="4565" y="16877"/>
                </a:lnTo>
                <a:lnTo>
                  <a:pt x="4325" y="17537"/>
                </a:lnTo>
                <a:lnTo>
                  <a:pt x="4144" y="18198"/>
                </a:lnTo>
                <a:lnTo>
                  <a:pt x="4084" y="18739"/>
                </a:lnTo>
                <a:lnTo>
                  <a:pt x="3724" y="18498"/>
                </a:lnTo>
                <a:lnTo>
                  <a:pt x="3604" y="18018"/>
                </a:lnTo>
                <a:lnTo>
                  <a:pt x="3484" y="17598"/>
                </a:lnTo>
                <a:lnTo>
                  <a:pt x="3424" y="17057"/>
                </a:lnTo>
                <a:lnTo>
                  <a:pt x="3364" y="16577"/>
                </a:lnTo>
                <a:lnTo>
                  <a:pt x="3424" y="16096"/>
                </a:lnTo>
                <a:lnTo>
                  <a:pt x="3424" y="15616"/>
                </a:lnTo>
                <a:lnTo>
                  <a:pt x="3544" y="15195"/>
                </a:lnTo>
                <a:lnTo>
                  <a:pt x="3724" y="14715"/>
                </a:lnTo>
                <a:lnTo>
                  <a:pt x="4024" y="14114"/>
                </a:lnTo>
                <a:lnTo>
                  <a:pt x="4385" y="13574"/>
                </a:lnTo>
                <a:lnTo>
                  <a:pt x="4805" y="13093"/>
                </a:lnTo>
                <a:lnTo>
                  <a:pt x="5286" y="12733"/>
                </a:lnTo>
                <a:lnTo>
                  <a:pt x="5886" y="12373"/>
                </a:lnTo>
                <a:lnTo>
                  <a:pt x="6427" y="12132"/>
                </a:lnTo>
                <a:lnTo>
                  <a:pt x="7087" y="11892"/>
                </a:lnTo>
                <a:lnTo>
                  <a:pt x="7688" y="11712"/>
                </a:lnTo>
                <a:lnTo>
                  <a:pt x="9790" y="11111"/>
                </a:lnTo>
                <a:lnTo>
                  <a:pt x="10751" y="10751"/>
                </a:lnTo>
                <a:lnTo>
                  <a:pt x="11712" y="10331"/>
                </a:lnTo>
                <a:lnTo>
                  <a:pt x="12132" y="10090"/>
                </a:lnTo>
                <a:lnTo>
                  <a:pt x="12552" y="9790"/>
                </a:lnTo>
                <a:lnTo>
                  <a:pt x="12913" y="9490"/>
                </a:lnTo>
                <a:lnTo>
                  <a:pt x="13273" y="9130"/>
                </a:lnTo>
                <a:lnTo>
                  <a:pt x="13633" y="8769"/>
                </a:lnTo>
                <a:lnTo>
                  <a:pt x="13874" y="8289"/>
                </a:lnTo>
                <a:lnTo>
                  <a:pt x="14174" y="7808"/>
                </a:lnTo>
                <a:lnTo>
                  <a:pt x="14354" y="7268"/>
                </a:lnTo>
                <a:lnTo>
                  <a:pt x="14534" y="6727"/>
                </a:lnTo>
                <a:lnTo>
                  <a:pt x="14594" y="6247"/>
                </a:lnTo>
                <a:lnTo>
                  <a:pt x="14654" y="5706"/>
                </a:lnTo>
                <a:lnTo>
                  <a:pt x="14654" y="5166"/>
                </a:lnTo>
                <a:lnTo>
                  <a:pt x="14594" y="4685"/>
                </a:lnTo>
                <a:lnTo>
                  <a:pt x="14474" y="4205"/>
                </a:lnTo>
                <a:lnTo>
                  <a:pt x="14294" y="3664"/>
                </a:lnTo>
                <a:lnTo>
                  <a:pt x="14114" y="3244"/>
                </a:lnTo>
                <a:lnTo>
                  <a:pt x="13874" y="2764"/>
                </a:lnTo>
                <a:lnTo>
                  <a:pt x="13573" y="2343"/>
                </a:lnTo>
                <a:lnTo>
                  <a:pt x="13273" y="1923"/>
                </a:lnTo>
                <a:lnTo>
                  <a:pt x="12913" y="1562"/>
                </a:lnTo>
                <a:lnTo>
                  <a:pt x="12552" y="1202"/>
                </a:lnTo>
                <a:lnTo>
                  <a:pt x="12132" y="902"/>
                </a:lnTo>
                <a:lnTo>
                  <a:pt x="11652" y="662"/>
                </a:lnTo>
                <a:lnTo>
                  <a:pt x="11171" y="421"/>
                </a:lnTo>
                <a:lnTo>
                  <a:pt x="10691" y="241"/>
                </a:lnTo>
                <a:lnTo>
                  <a:pt x="10150" y="121"/>
                </a:lnTo>
                <a:lnTo>
                  <a:pt x="9610"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5" name="Google Shape;85;p5"/>
          <p:cNvSpPr/>
          <p:nvPr/>
        </p:nvSpPr>
        <p:spPr>
          <a:xfrm>
            <a:off x="1979634" y="308469"/>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6" name="Google Shape;86;p5"/>
          <p:cNvSpPr/>
          <p:nvPr/>
        </p:nvSpPr>
        <p:spPr>
          <a:xfrm>
            <a:off x="444361" y="2114829"/>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7" name="Google Shape;87;p5"/>
          <p:cNvSpPr/>
          <p:nvPr/>
        </p:nvSpPr>
        <p:spPr>
          <a:xfrm rot="2077429">
            <a:off x="11427776" y="5400821"/>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8" name="Google Shape;88;p5"/>
          <p:cNvSpPr/>
          <p:nvPr/>
        </p:nvSpPr>
        <p:spPr>
          <a:xfrm>
            <a:off x="10720700" y="2924116"/>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89" name="Google Shape;89;p5"/>
          <p:cNvSpPr/>
          <p:nvPr/>
        </p:nvSpPr>
        <p:spPr>
          <a:xfrm>
            <a:off x="2026633" y="1164800"/>
            <a:ext cx="8138800" cy="4528400"/>
          </a:xfrm>
          <a:prstGeom prst="rect">
            <a:avLst/>
          </a:prstGeom>
          <a:solidFill>
            <a:srgbClr val="FFFFFF"/>
          </a:solidFill>
          <a:ln w="76200" cap="flat" cmpd="sng">
            <a:solidFill>
              <a:srgbClr val="CE2F1C"/>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0" name="Google Shape;90;p5"/>
          <p:cNvSpPr/>
          <p:nvPr/>
        </p:nvSpPr>
        <p:spPr>
          <a:xfrm>
            <a:off x="2179747" y="1326000"/>
            <a:ext cx="7832400" cy="4206000"/>
          </a:xfrm>
          <a:prstGeom prst="rect">
            <a:avLst/>
          </a:prstGeom>
          <a:solidFill>
            <a:srgbClr val="FFFFFF"/>
          </a:solidFill>
          <a:ln w="9525" cap="flat" cmpd="sng">
            <a:solidFill>
              <a:srgbClr val="79C6CC"/>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91" name="Google Shape;91;p5"/>
          <p:cNvSpPr txBox="1">
            <a:spLocks noGrp="1"/>
          </p:cNvSpPr>
          <p:nvPr>
            <p:ph type="title"/>
          </p:nvPr>
        </p:nvSpPr>
        <p:spPr>
          <a:xfrm>
            <a:off x="2378600" y="1422400"/>
            <a:ext cx="7434800" cy="637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i="1"/>
            </a:lvl1pPr>
            <a:lvl2pPr lvl="1">
              <a:spcBef>
                <a:spcPts val="0"/>
              </a:spcBef>
              <a:spcAft>
                <a:spcPts val="0"/>
              </a:spcAft>
              <a:buSzPts val="1400"/>
              <a:buNone/>
              <a:defRPr i="1"/>
            </a:lvl2pPr>
            <a:lvl3pPr lvl="2">
              <a:spcBef>
                <a:spcPts val="0"/>
              </a:spcBef>
              <a:spcAft>
                <a:spcPts val="0"/>
              </a:spcAft>
              <a:buSzPts val="1400"/>
              <a:buNone/>
              <a:defRPr i="1"/>
            </a:lvl3pPr>
            <a:lvl4pPr lvl="3">
              <a:spcBef>
                <a:spcPts val="0"/>
              </a:spcBef>
              <a:spcAft>
                <a:spcPts val="0"/>
              </a:spcAft>
              <a:buSzPts val="1400"/>
              <a:buNone/>
              <a:defRPr i="1"/>
            </a:lvl4pPr>
            <a:lvl5pPr lvl="4">
              <a:spcBef>
                <a:spcPts val="0"/>
              </a:spcBef>
              <a:spcAft>
                <a:spcPts val="0"/>
              </a:spcAft>
              <a:buSzPts val="1400"/>
              <a:buNone/>
              <a:defRPr i="1"/>
            </a:lvl5pPr>
            <a:lvl6pPr lvl="5">
              <a:spcBef>
                <a:spcPts val="0"/>
              </a:spcBef>
              <a:spcAft>
                <a:spcPts val="0"/>
              </a:spcAft>
              <a:buSzPts val="1400"/>
              <a:buNone/>
              <a:defRPr i="1"/>
            </a:lvl6pPr>
            <a:lvl7pPr lvl="6">
              <a:spcBef>
                <a:spcPts val="0"/>
              </a:spcBef>
              <a:spcAft>
                <a:spcPts val="0"/>
              </a:spcAft>
              <a:buSzPts val="1400"/>
              <a:buNone/>
              <a:defRPr i="1"/>
            </a:lvl7pPr>
            <a:lvl8pPr lvl="7">
              <a:spcBef>
                <a:spcPts val="0"/>
              </a:spcBef>
              <a:spcAft>
                <a:spcPts val="0"/>
              </a:spcAft>
              <a:buSzPts val="1400"/>
              <a:buNone/>
              <a:defRPr i="1"/>
            </a:lvl8pPr>
            <a:lvl9pPr lvl="8">
              <a:spcBef>
                <a:spcPts val="0"/>
              </a:spcBef>
              <a:spcAft>
                <a:spcPts val="0"/>
              </a:spcAft>
              <a:buSzPts val="1400"/>
              <a:buNone/>
              <a:defRPr i="1"/>
            </a:lvl9pPr>
          </a:lstStyle>
          <a:p>
            <a:endParaRPr/>
          </a:p>
        </p:txBody>
      </p:sp>
      <p:sp>
        <p:nvSpPr>
          <p:cNvPr id="92" name="Google Shape;92;p5"/>
          <p:cNvSpPr txBox="1">
            <a:spLocks noGrp="1"/>
          </p:cNvSpPr>
          <p:nvPr>
            <p:ph type="body" idx="1"/>
          </p:nvPr>
        </p:nvSpPr>
        <p:spPr>
          <a:xfrm>
            <a:off x="2477051" y="1911900"/>
            <a:ext cx="7238000" cy="3192800"/>
          </a:xfrm>
          <a:prstGeom prst="rect">
            <a:avLst/>
          </a:prstGeom>
        </p:spPr>
        <p:txBody>
          <a:bodyPr spcFirstLastPara="1" wrap="square" lIns="91425" tIns="91425" rIns="91425" bIns="91425" anchor="t" anchorCtr="0">
            <a:noAutofit/>
          </a:bodyPr>
          <a:lstStyle>
            <a:lvl1pPr marL="609585" lvl="0" indent="-457189">
              <a:spcBef>
                <a:spcPts val="800"/>
              </a:spcBef>
              <a:spcAft>
                <a:spcPts val="0"/>
              </a:spcAft>
              <a:buSzPts val="1800"/>
              <a:buChar char="❄"/>
              <a:defRPr/>
            </a:lvl1pPr>
            <a:lvl2pPr marL="1219170" lvl="1" indent="-457189">
              <a:spcBef>
                <a:spcPts val="0"/>
              </a:spcBef>
              <a:spcAft>
                <a:spcPts val="0"/>
              </a:spcAft>
              <a:buSzPts val="1800"/>
              <a:buChar char="☆"/>
              <a:defRPr/>
            </a:lvl2pPr>
            <a:lvl3pPr marL="1828754" lvl="2" indent="-457189">
              <a:spcBef>
                <a:spcPts val="0"/>
              </a:spcBef>
              <a:spcAft>
                <a:spcPts val="0"/>
              </a:spcAft>
              <a:buSzPts val="18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Tree>
    <p:extLst>
      <p:ext uri="{BB962C8B-B14F-4D97-AF65-F5344CB8AC3E}">
        <p14:creationId xmlns:p14="http://schemas.microsoft.com/office/powerpoint/2010/main" val="5079140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ubtitle" userDrawn="1">
  <p:cSld name="Subtitle">
    <p:spTree>
      <p:nvGrpSpPr>
        <p:cNvPr id="1" name="Shape 30"/>
        <p:cNvGrpSpPr/>
        <p:nvPr/>
      </p:nvGrpSpPr>
      <p:grpSpPr>
        <a:xfrm>
          <a:off x="0" y="0"/>
          <a:ext cx="0" cy="0"/>
          <a:chOff x="0" y="0"/>
          <a:chExt cx="0" cy="0"/>
        </a:xfrm>
      </p:grpSpPr>
      <p:sp>
        <p:nvSpPr>
          <p:cNvPr id="31" name="Google Shape;31;p3"/>
          <p:cNvSpPr/>
          <p:nvPr/>
        </p:nvSpPr>
        <p:spPr>
          <a:xfrm>
            <a:off x="709000" y="4777052"/>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2" name="Google Shape;32;p3"/>
          <p:cNvSpPr/>
          <p:nvPr/>
        </p:nvSpPr>
        <p:spPr>
          <a:xfrm>
            <a:off x="1071628" y="2179163"/>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3" name="Google Shape;33;p3"/>
          <p:cNvSpPr/>
          <p:nvPr/>
        </p:nvSpPr>
        <p:spPr>
          <a:xfrm rot="2077429">
            <a:off x="11017609" y="3133254"/>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4" name="Google Shape;34;p3"/>
          <p:cNvSpPr/>
          <p:nvPr/>
        </p:nvSpPr>
        <p:spPr>
          <a:xfrm>
            <a:off x="9474851" y="1077483"/>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5" name="Google Shape;35;p3"/>
          <p:cNvSpPr/>
          <p:nvPr/>
        </p:nvSpPr>
        <p:spPr>
          <a:xfrm rot="-2852650" flipH="1">
            <a:off x="2395847" y="874243"/>
            <a:ext cx="549012" cy="1875733"/>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6" name="Google Shape;36;p3"/>
          <p:cNvSpPr/>
          <p:nvPr/>
        </p:nvSpPr>
        <p:spPr>
          <a:xfrm rot="7785253" flipH="1">
            <a:off x="8567184" y="5269395"/>
            <a:ext cx="450469" cy="117914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7" name="Google Shape;37;p3"/>
          <p:cNvSpPr/>
          <p:nvPr/>
        </p:nvSpPr>
        <p:spPr>
          <a:xfrm rot="-1632801" flipH="1">
            <a:off x="2894303" y="988319"/>
            <a:ext cx="370363" cy="132728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8" name="Google Shape;38;p3"/>
          <p:cNvSpPr/>
          <p:nvPr/>
        </p:nvSpPr>
        <p:spPr>
          <a:xfrm rot="-4824913" flipH="1">
            <a:off x="2265382" y="1975650"/>
            <a:ext cx="852799" cy="1201117"/>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39" name="Google Shape;39;p3"/>
          <p:cNvSpPr/>
          <p:nvPr/>
        </p:nvSpPr>
        <p:spPr>
          <a:xfrm>
            <a:off x="10135936" y="5351828"/>
            <a:ext cx="640593" cy="490256"/>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0" name="Google Shape;40;p3"/>
          <p:cNvSpPr/>
          <p:nvPr/>
        </p:nvSpPr>
        <p:spPr>
          <a:xfrm>
            <a:off x="10038001" y="1870001"/>
            <a:ext cx="794767" cy="800767"/>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1" name="Google Shape;41;p3"/>
          <p:cNvSpPr/>
          <p:nvPr/>
        </p:nvSpPr>
        <p:spPr>
          <a:xfrm rot="-2952317" flipH="1">
            <a:off x="2171965" y="4204080"/>
            <a:ext cx="1040691" cy="1333803"/>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2" name="Google Shape;42;p3"/>
          <p:cNvSpPr/>
          <p:nvPr/>
        </p:nvSpPr>
        <p:spPr>
          <a:xfrm rot="4528936" flipH="1">
            <a:off x="8853714" y="4747036"/>
            <a:ext cx="640516" cy="125173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3" name="Google Shape;43;p3"/>
          <p:cNvSpPr/>
          <p:nvPr/>
        </p:nvSpPr>
        <p:spPr>
          <a:xfrm flipH="1">
            <a:off x="8744357" y="2597480"/>
            <a:ext cx="1885311" cy="533280"/>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4" name="Google Shape;44;p3"/>
          <p:cNvSpPr/>
          <p:nvPr/>
        </p:nvSpPr>
        <p:spPr>
          <a:xfrm flipH="1">
            <a:off x="1494147" y="3241234"/>
            <a:ext cx="2020187" cy="53331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5" name="Google Shape;45;p3"/>
          <p:cNvSpPr/>
          <p:nvPr/>
        </p:nvSpPr>
        <p:spPr>
          <a:xfrm rot="4024582">
            <a:off x="8992558" y="3704339"/>
            <a:ext cx="549001" cy="1875696"/>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6" name="Google Shape;46;p3"/>
          <p:cNvSpPr/>
          <p:nvPr/>
        </p:nvSpPr>
        <p:spPr>
          <a:xfrm rot="2865590" flipH="1">
            <a:off x="8967119" y="3429423"/>
            <a:ext cx="774836" cy="1499568"/>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7" name="Google Shape;47;p3"/>
          <p:cNvSpPr/>
          <p:nvPr/>
        </p:nvSpPr>
        <p:spPr>
          <a:xfrm>
            <a:off x="3345633" y="1164800"/>
            <a:ext cx="5500800" cy="4528400"/>
          </a:xfrm>
          <a:prstGeom prst="rect">
            <a:avLst/>
          </a:prstGeom>
          <a:solidFill>
            <a:srgbClr val="79C6CC"/>
          </a:solidFill>
          <a:ln w="76200" cap="flat" cmpd="sng">
            <a:solidFill>
              <a:srgbClr val="FFFFFF"/>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8" name="Google Shape;48;p3"/>
          <p:cNvSpPr/>
          <p:nvPr/>
        </p:nvSpPr>
        <p:spPr>
          <a:xfrm>
            <a:off x="3514332" y="1326000"/>
            <a:ext cx="5163200" cy="4206000"/>
          </a:xfrm>
          <a:prstGeom prst="rect">
            <a:avLst/>
          </a:prstGeom>
          <a:noFill/>
          <a:ln w="9525" cap="flat" cmpd="sng">
            <a:solidFill>
              <a:srgbClr val="FFFFFF"/>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49" name="Google Shape;49;p3"/>
          <p:cNvSpPr txBox="1">
            <a:spLocks noGrp="1"/>
          </p:cNvSpPr>
          <p:nvPr>
            <p:ph type="ctrTitle"/>
          </p:nvPr>
        </p:nvSpPr>
        <p:spPr>
          <a:xfrm>
            <a:off x="3506600" y="2212733"/>
            <a:ext cx="5178800" cy="154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3600"/>
              <a:buNone/>
              <a:defRPr sz="4800">
                <a:solidFill>
                  <a:srgbClr val="FFFFFF"/>
                </a:solidFill>
              </a:defRPr>
            </a:lvl1pPr>
            <a:lvl2pPr lvl="1" algn="ctr" rtl="0">
              <a:spcBef>
                <a:spcPts val="0"/>
              </a:spcBef>
              <a:spcAft>
                <a:spcPts val="0"/>
              </a:spcAft>
              <a:buClr>
                <a:srgbClr val="FFFFFF"/>
              </a:buClr>
              <a:buSzPts val="3600"/>
              <a:buNone/>
              <a:defRPr sz="4800">
                <a:solidFill>
                  <a:srgbClr val="FFFFFF"/>
                </a:solidFill>
              </a:defRPr>
            </a:lvl2pPr>
            <a:lvl3pPr lvl="2" algn="ctr" rtl="0">
              <a:spcBef>
                <a:spcPts val="0"/>
              </a:spcBef>
              <a:spcAft>
                <a:spcPts val="0"/>
              </a:spcAft>
              <a:buClr>
                <a:srgbClr val="FFFFFF"/>
              </a:buClr>
              <a:buSzPts val="3600"/>
              <a:buNone/>
              <a:defRPr sz="4800">
                <a:solidFill>
                  <a:srgbClr val="FFFFFF"/>
                </a:solidFill>
              </a:defRPr>
            </a:lvl3pPr>
            <a:lvl4pPr lvl="3" algn="ctr" rtl="0">
              <a:spcBef>
                <a:spcPts val="0"/>
              </a:spcBef>
              <a:spcAft>
                <a:spcPts val="0"/>
              </a:spcAft>
              <a:buClr>
                <a:srgbClr val="FFFFFF"/>
              </a:buClr>
              <a:buSzPts val="3600"/>
              <a:buNone/>
              <a:defRPr sz="4800">
                <a:solidFill>
                  <a:srgbClr val="FFFFFF"/>
                </a:solidFill>
              </a:defRPr>
            </a:lvl4pPr>
            <a:lvl5pPr lvl="4" algn="ctr" rtl="0">
              <a:spcBef>
                <a:spcPts val="0"/>
              </a:spcBef>
              <a:spcAft>
                <a:spcPts val="0"/>
              </a:spcAft>
              <a:buClr>
                <a:srgbClr val="FFFFFF"/>
              </a:buClr>
              <a:buSzPts val="3600"/>
              <a:buNone/>
              <a:defRPr sz="4800">
                <a:solidFill>
                  <a:srgbClr val="FFFFFF"/>
                </a:solidFill>
              </a:defRPr>
            </a:lvl5pPr>
            <a:lvl6pPr lvl="5" algn="ctr" rtl="0">
              <a:spcBef>
                <a:spcPts val="0"/>
              </a:spcBef>
              <a:spcAft>
                <a:spcPts val="0"/>
              </a:spcAft>
              <a:buClr>
                <a:srgbClr val="FFFFFF"/>
              </a:buClr>
              <a:buSzPts val="3600"/>
              <a:buNone/>
              <a:defRPr sz="4800">
                <a:solidFill>
                  <a:srgbClr val="FFFFFF"/>
                </a:solidFill>
              </a:defRPr>
            </a:lvl6pPr>
            <a:lvl7pPr lvl="6" algn="ctr" rtl="0">
              <a:spcBef>
                <a:spcPts val="0"/>
              </a:spcBef>
              <a:spcAft>
                <a:spcPts val="0"/>
              </a:spcAft>
              <a:buClr>
                <a:srgbClr val="FFFFFF"/>
              </a:buClr>
              <a:buSzPts val="3600"/>
              <a:buNone/>
              <a:defRPr sz="4800">
                <a:solidFill>
                  <a:srgbClr val="FFFFFF"/>
                </a:solidFill>
              </a:defRPr>
            </a:lvl7pPr>
            <a:lvl8pPr lvl="7" algn="ctr" rtl="0">
              <a:spcBef>
                <a:spcPts val="0"/>
              </a:spcBef>
              <a:spcAft>
                <a:spcPts val="0"/>
              </a:spcAft>
              <a:buClr>
                <a:srgbClr val="FFFFFF"/>
              </a:buClr>
              <a:buSzPts val="3600"/>
              <a:buNone/>
              <a:defRPr sz="4800">
                <a:solidFill>
                  <a:srgbClr val="FFFFFF"/>
                </a:solidFill>
              </a:defRPr>
            </a:lvl8pPr>
            <a:lvl9pPr lvl="8" algn="ctr" rtl="0">
              <a:spcBef>
                <a:spcPts val="0"/>
              </a:spcBef>
              <a:spcAft>
                <a:spcPts val="0"/>
              </a:spcAft>
              <a:buClr>
                <a:srgbClr val="FFFFFF"/>
              </a:buClr>
              <a:buSzPts val="3600"/>
              <a:buNone/>
              <a:defRPr sz="4800">
                <a:solidFill>
                  <a:srgbClr val="FFFFFF"/>
                </a:solidFill>
              </a:defRPr>
            </a:lvl9pPr>
          </a:lstStyle>
          <a:p>
            <a:endParaRPr/>
          </a:p>
        </p:txBody>
      </p:sp>
      <p:sp>
        <p:nvSpPr>
          <p:cNvPr id="50" name="Google Shape;50;p3"/>
          <p:cNvSpPr txBox="1">
            <a:spLocks noGrp="1"/>
          </p:cNvSpPr>
          <p:nvPr>
            <p:ph type="subTitle" idx="1"/>
          </p:nvPr>
        </p:nvSpPr>
        <p:spPr>
          <a:xfrm>
            <a:off x="3522500" y="3583533"/>
            <a:ext cx="5147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CE2F1C"/>
              </a:buClr>
              <a:buSzPts val="1200"/>
              <a:buNone/>
              <a:defRPr sz="1600" b="1">
                <a:solidFill>
                  <a:srgbClr val="CE2F1C"/>
                </a:solidFill>
              </a:defRPr>
            </a:lvl1pPr>
            <a:lvl2pPr lvl="1" algn="ctr" rtl="0">
              <a:spcBef>
                <a:spcPts val="0"/>
              </a:spcBef>
              <a:spcAft>
                <a:spcPts val="0"/>
              </a:spcAft>
              <a:buClr>
                <a:srgbClr val="CE2F1C"/>
              </a:buClr>
              <a:buSzPts val="1200"/>
              <a:buNone/>
              <a:defRPr sz="1600" b="1">
                <a:solidFill>
                  <a:srgbClr val="CE2F1C"/>
                </a:solidFill>
              </a:defRPr>
            </a:lvl2pPr>
            <a:lvl3pPr lvl="2" algn="ctr" rtl="0">
              <a:spcBef>
                <a:spcPts val="0"/>
              </a:spcBef>
              <a:spcAft>
                <a:spcPts val="0"/>
              </a:spcAft>
              <a:buClr>
                <a:srgbClr val="CE2F1C"/>
              </a:buClr>
              <a:buSzPts val="1200"/>
              <a:buNone/>
              <a:defRPr sz="1600" b="1">
                <a:solidFill>
                  <a:srgbClr val="CE2F1C"/>
                </a:solidFill>
              </a:defRPr>
            </a:lvl3pPr>
            <a:lvl4pPr lvl="3" algn="ctr" rtl="0">
              <a:spcBef>
                <a:spcPts val="0"/>
              </a:spcBef>
              <a:spcAft>
                <a:spcPts val="0"/>
              </a:spcAft>
              <a:buClr>
                <a:srgbClr val="CE2F1C"/>
              </a:buClr>
              <a:buSzPts val="1200"/>
              <a:buNone/>
              <a:defRPr sz="1600" b="1">
                <a:solidFill>
                  <a:srgbClr val="CE2F1C"/>
                </a:solidFill>
              </a:defRPr>
            </a:lvl4pPr>
            <a:lvl5pPr lvl="4" algn="ctr" rtl="0">
              <a:spcBef>
                <a:spcPts val="0"/>
              </a:spcBef>
              <a:spcAft>
                <a:spcPts val="0"/>
              </a:spcAft>
              <a:buClr>
                <a:srgbClr val="CE2F1C"/>
              </a:buClr>
              <a:buSzPts val="1200"/>
              <a:buNone/>
              <a:defRPr sz="1600" b="1">
                <a:solidFill>
                  <a:srgbClr val="CE2F1C"/>
                </a:solidFill>
              </a:defRPr>
            </a:lvl5pPr>
            <a:lvl6pPr lvl="5" algn="ctr" rtl="0">
              <a:spcBef>
                <a:spcPts val="0"/>
              </a:spcBef>
              <a:spcAft>
                <a:spcPts val="0"/>
              </a:spcAft>
              <a:buClr>
                <a:srgbClr val="CE2F1C"/>
              </a:buClr>
              <a:buSzPts val="1200"/>
              <a:buNone/>
              <a:defRPr sz="1600" b="1">
                <a:solidFill>
                  <a:srgbClr val="CE2F1C"/>
                </a:solidFill>
              </a:defRPr>
            </a:lvl6pPr>
            <a:lvl7pPr lvl="6" algn="ctr" rtl="0">
              <a:spcBef>
                <a:spcPts val="0"/>
              </a:spcBef>
              <a:spcAft>
                <a:spcPts val="0"/>
              </a:spcAft>
              <a:buClr>
                <a:srgbClr val="CE2F1C"/>
              </a:buClr>
              <a:buSzPts val="1200"/>
              <a:buNone/>
              <a:defRPr sz="1600" b="1">
                <a:solidFill>
                  <a:srgbClr val="CE2F1C"/>
                </a:solidFill>
              </a:defRPr>
            </a:lvl7pPr>
            <a:lvl8pPr lvl="7" algn="ctr" rtl="0">
              <a:spcBef>
                <a:spcPts val="0"/>
              </a:spcBef>
              <a:spcAft>
                <a:spcPts val="0"/>
              </a:spcAft>
              <a:buClr>
                <a:srgbClr val="CE2F1C"/>
              </a:buClr>
              <a:buSzPts val="1200"/>
              <a:buNone/>
              <a:defRPr sz="1600" b="1">
                <a:solidFill>
                  <a:srgbClr val="CE2F1C"/>
                </a:solidFill>
              </a:defRPr>
            </a:lvl8pPr>
            <a:lvl9pPr lvl="8" algn="ctr" rtl="0">
              <a:spcBef>
                <a:spcPts val="0"/>
              </a:spcBef>
              <a:spcAft>
                <a:spcPts val="0"/>
              </a:spcAft>
              <a:buClr>
                <a:srgbClr val="CE2F1C"/>
              </a:buClr>
              <a:buSzPts val="1200"/>
              <a:buNone/>
              <a:defRPr sz="1600" b="1">
                <a:solidFill>
                  <a:srgbClr val="CE2F1C"/>
                </a:solidFill>
              </a:defRPr>
            </a:lvl9pPr>
          </a:lstStyle>
          <a:p>
            <a:endParaRPr/>
          </a:p>
        </p:txBody>
      </p:sp>
      <p:sp>
        <p:nvSpPr>
          <p:cNvPr id="51" name="Google Shape;51;p3"/>
          <p:cNvSpPr/>
          <p:nvPr/>
        </p:nvSpPr>
        <p:spPr>
          <a:xfrm flipH="1">
            <a:off x="1689301" y="2956431"/>
            <a:ext cx="534457" cy="561311"/>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Tree>
    <p:extLst>
      <p:ext uri="{BB962C8B-B14F-4D97-AF65-F5344CB8AC3E}">
        <p14:creationId xmlns:p14="http://schemas.microsoft.com/office/powerpoint/2010/main" val="169188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170"/>
        <p:cNvGrpSpPr/>
        <p:nvPr/>
      </p:nvGrpSpPr>
      <p:grpSpPr>
        <a:xfrm>
          <a:off x="0" y="0"/>
          <a:ext cx="0" cy="0"/>
          <a:chOff x="0" y="0"/>
          <a:chExt cx="0" cy="0"/>
        </a:xfrm>
      </p:grpSpPr>
      <p:sp>
        <p:nvSpPr>
          <p:cNvPr id="171" name="Google Shape;171;p10"/>
          <p:cNvSpPr/>
          <p:nvPr/>
        </p:nvSpPr>
        <p:spPr>
          <a:xfrm rot="2077193">
            <a:off x="1997409" y="4031518"/>
            <a:ext cx="369759" cy="360297"/>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2" name="Google Shape;172;p10"/>
          <p:cNvSpPr/>
          <p:nvPr/>
        </p:nvSpPr>
        <p:spPr>
          <a:xfrm>
            <a:off x="1512275" y="3088204"/>
            <a:ext cx="337189" cy="350849"/>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3" name="Google Shape;173;p10"/>
          <p:cNvSpPr/>
          <p:nvPr/>
        </p:nvSpPr>
        <p:spPr>
          <a:xfrm rot="2852827">
            <a:off x="226129" y="3080047"/>
            <a:ext cx="436224" cy="1490384"/>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4" name="Google Shape;174;p10"/>
          <p:cNvSpPr/>
          <p:nvPr/>
        </p:nvSpPr>
        <p:spPr>
          <a:xfrm rot="1632989">
            <a:off x="-27986" y="3170701"/>
            <a:ext cx="294283" cy="105463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5" name="Google Shape;175;p10"/>
          <p:cNvSpPr/>
          <p:nvPr/>
        </p:nvSpPr>
        <p:spPr>
          <a:xfrm rot="3309944">
            <a:off x="1770" y="4976593"/>
            <a:ext cx="677543" cy="954280"/>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6" name="Google Shape;176;p10"/>
          <p:cNvSpPr/>
          <p:nvPr/>
        </p:nvSpPr>
        <p:spPr>
          <a:xfrm flipH="1">
            <a:off x="853913" y="3864741"/>
            <a:ext cx="631521" cy="636289"/>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7" name="Google Shape;177;p10"/>
          <p:cNvSpPr/>
          <p:nvPr/>
        </p:nvSpPr>
        <p:spPr>
          <a:xfrm rot="2952398">
            <a:off x="13328" y="5725837"/>
            <a:ext cx="826921" cy="1059827"/>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8" name="Google Shape;178;p10"/>
          <p:cNvSpPr/>
          <p:nvPr/>
        </p:nvSpPr>
        <p:spPr>
          <a:xfrm flipH="1">
            <a:off x="-45354" y="4442775"/>
            <a:ext cx="1498063" cy="423743"/>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79" name="Google Shape;179;p10"/>
          <p:cNvSpPr/>
          <p:nvPr/>
        </p:nvSpPr>
        <p:spPr>
          <a:xfrm>
            <a:off x="10450989" y="2011059"/>
            <a:ext cx="368836" cy="366696"/>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0" name="Google Shape;180;p10"/>
          <p:cNvSpPr/>
          <p:nvPr/>
        </p:nvSpPr>
        <p:spPr>
          <a:xfrm>
            <a:off x="11527748" y="296116"/>
            <a:ext cx="315776" cy="307696"/>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1" name="Google Shape;181;p10"/>
          <p:cNvSpPr/>
          <p:nvPr/>
        </p:nvSpPr>
        <p:spPr>
          <a:xfrm rot="-7785323">
            <a:off x="11818114" y="3624975"/>
            <a:ext cx="381921" cy="99971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2" name="Google Shape;182;p10"/>
          <p:cNvSpPr/>
          <p:nvPr/>
        </p:nvSpPr>
        <p:spPr>
          <a:xfrm>
            <a:off x="10783731" y="829613"/>
            <a:ext cx="386992" cy="553331"/>
          </a:xfrm>
          <a:custGeom>
            <a:avLst/>
            <a:gdLst/>
            <a:ahLst/>
            <a:cxnLst/>
            <a:rect l="l" t="t" r="r" b="b"/>
            <a:pathLst>
              <a:path w="13694" h="19580" extrusionOk="0">
                <a:moveTo>
                  <a:pt x="5946" y="2223"/>
                </a:moveTo>
                <a:lnTo>
                  <a:pt x="6126" y="2343"/>
                </a:lnTo>
                <a:lnTo>
                  <a:pt x="6367" y="2463"/>
                </a:lnTo>
                <a:lnTo>
                  <a:pt x="6487" y="2583"/>
                </a:lnTo>
                <a:lnTo>
                  <a:pt x="6667" y="2763"/>
                </a:lnTo>
                <a:lnTo>
                  <a:pt x="6727" y="3004"/>
                </a:lnTo>
                <a:lnTo>
                  <a:pt x="6787" y="3184"/>
                </a:lnTo>
                <a:lnTo>
                  <a:pt x="6787" y="3424"/>
                </a:lnTo>
                <a:lnTo>
                  <a:pt x="6787" y="3664"/>
                </a:lnTo>
                <a:lnTo>
                  <a:pt x="6727" y="3844"/>
                </a:lnTo>
                <a:lnTo>
                  <a:pt x="6667" y="4085"/>
                </a:lnTo>
                <a:lnTo>
                  <a:pt x="6487" y="4265"/>
                </a:lnTo>
                <a:lnTo>
                  <a:pt x="6367" y="4385"/>
                </a:lnTo>
                <a:lnTo>
                  <a:pt x="6126" y="4505"/>
                </a:lnTo>
                <a:lnTo>
                  <a:pt x="5946" y="4625"/>
                </a:lnTo>
                <a:lnTo>
                  <a:pt x="5346" y="4625"/>
                </a:lnTo>
                <a:lnTo>
                  <a:pt x="5166" y="4505"/>
                </a:lnTo>
                <a:lnTo>
                  <a:pt x="4925" y="4385"/>
                </a:lnTo>
                <a:lnTo>
                  <a:pt x="4805" y="4265"/>
                </a:lnTo>
                <a:lnTo>
                  <a:pt x="4625" y="4085"/>
                </a:lnTo>
                <a:lnTo>
                  <a:pt x="4565" y="3844"/>
                </a:lnTo>
                <a:lnTo>
                  <a:pt x="4505" y="3664"/>
                </a:lnTo>
                <a:lnTo>
                  <a:pt x="4505" y="3424"/>
                </a:lnTo>
                <a:lnTo>
                  <a:pt x="4505" y="3184"/>
                </a:lnTo>
                <a:lnTo>
                  <a:pt x="4565" y="3004"/>
                </a:lnTo>
                <a:lnTo>
                  <a:pt x="4625" y="2763"/>
                </a:lnTo>
                <a:lnTo>
                  <a:pt x="4805" y="2583"/>
                </a:lnTo>
                <a:lnTo>
                  <a:pt x="4925" y="2463"/>
                </a:lnTo>
                <a:lnTo>
                  <a:pt x="5166" y="2343"/>
                </a:lnTo>
                <a:lnTo>
                  <a:pt x="5346" y="2223"/>
                </a:lnTo>
                <a:close/>
                <a:moveTo>
                  <a:pt x="6187" y="1"/>
                </a:moveTo>
                <a:lnTo>
                  <a:pt x="5526" y="121"/>
                </a:lnTo>
                <a:lnTo>
                  <a:pt x="4985" y="241"/>
                </a:lnTo>
                <a:lnTo>
                  <a:pt x="4505" y="481"/>
                </a:lnTo>
                <a:lnTo>
                  <a:pt x="4024" y="722"/>
                </a:lnTo>
                <a:lnTo>
                  <a:pt x="3604" y="1082"/>
                </a:lnTo>
                <a:lnTo>
                  <a:pt x="3184" y="1442"/>
                </a:lnTo>
                <a:lnTo>
                  <a:pt x="2883" y="1863"/>
                </a:lnTo>
                <a:lnTo>
                  <a:pt x="2583" y="2343"/>
                </a:lnTo>
                <a:lnTo>
                  <a:pt x="2403" y="2884"/>
                </a:lnTo>
                <a:lnTo>
                  <a:pt x="1682" y="2763"/>
                </a:lnTo>
                <a:lnTo>
                  <a:pt x="902" y="2703"/>
                </a:lnTo>
                <a:lnTo>
                  <a:pt x="541" y="2703"/>
                </a:lnTo>
                <a:lnTo>
                  <a:pt x="181" y="2823"/>
                </a:lnTo>
                <a:lnTo>
                  <a:pt x="1" y="2944"/>
                </a:lnTo>
                <a:lnTo>
                  <a:pt x="1" y="3124"/>
                </a:lnTo>
                <a:lnTo>
                  <a:pt x="1" y="3304"/>
                </a:lnTo>
                <a:lnTo>
                  <a:pt x="61" y="3484"/>
                </a:lnTo>
                <a:lnTo>
                  <a:pt x="421" y="3724"/>
                </a:lnTo>
                <a:lnTo>
                  <a:pt x="781" y="3844"/>
                </a:lnTo>
                <a:lnTo>
                  <a:pt x="1502" y="4025"/>
                </a:lnTo>
                <a:lnTo>
                  <a:pt x="2223" y="4145"/>
                </a:lnTo>
                <a:lnTo>
                  <a:pt x="2943" y="4265"/>
                </a:lnTo>
                <a:lnTo>
                  <a:pt x="2763" y="4745"/>
                </a:lnTo>
                <a:lnTo>
                  <a:pt x="2643" y="5226"/>
                </a:lnTo>
                <a:lnTo>
                  <a:pt x="2523" y="6187"/>
                </a:lnTo>
                <a:lnTo>
                  <a:pt x="2523" y="7148"/>
                </a:lnTo>
                <a:lnTo>
                  <a:pt x="2583" y="8048"/>
                </a:lnTo>
                <a:lnTo>
                  <a:pt x="2643" y="8709"/>
                </a:lnTo>
                <a:lnTo>
                  <a:pt x="2823" y="9370"/>
                </a:lnTo>
                <a:lnTo>
                  <a:pt x="3004" y="9970"/>
                </a:lnTo>
                <a:lnTo>
                  <a:pt x="3304" y="10631"/>
                </a:lnTo>
                <a:lnTo>
                  <a:pt x="3604" y="11231"/>
                </a:lnTo>
                <a:lnTo>
                  <a:pt x="3964" y="11772"/>
                </a:lnTo>
                <a:lnTo>
                  <a:pt x="4325" y="12312"/>
                </a:lnTo>
                <a:lnTo>
                  <a:pt x="4745" y="12853"/>
                </a:lnTo>
                <a:lnTo>
                  <a:pt x="5226" y="13273"/>
                </a:lnTo>
                <a:lnTo>
                  <a:pt x="5706" y="13634"/>
                </a:lnTo>
                <a:lnTo>
                  <a:pt x="5586" y="14835"/>
                </a:lnTo>
                <a:lnTo>
                  <a:pt x="5586" y="16036"/>
                </a:lnTo>
                <a:lnTo>
                  <a:pt x="5586" y="17237"/>
                </a:lnTo>
                <a:lnTo>
                  <a:pt x="5646" y="17838"/>
                </a:lnTo>
                <a:lnTo>
                  <a:pt x="5766" y="18378"/>
                </a:lnTo>
                <a:lnTo>
                  <a:pt x="5766" y="18498"/>
                </a:lnTo>
                <a:lnTo>
                  <a:pt x="5886" y="18558"/>
                </a:lnTo>
                <a:lnTo>
                  <a:pt x="6066" y="18618"/>
                </a:lnTo>
                <a:lnTo>
                  <a:pt x="6187" y="18498"/>
                </a:lnTo>
                <a:lnTo>
                  <a:pt x="6247" y="18438"/>
                </a:lnTo>
                <a:lnTo>
                  <a:pt x="6307" y="18318"/>
                </a:lnTo>
                <a:lnTo>
                  <a:pt x="6367" y="17237"/>
                </a:lnTo>
                <a:lnTo>
                  <a:pt x="6367" y="16096"/>
                </a:lnTo>
                <a:lnTo>
                  <a:pt x="6247" y="15015"/>
                </a:lnTo>
                <a:lnTo>
                  <a:pt x="6066" y="13934"/>
                </a:lnTo>
                <a:lnTo>
                  <a:pt x="6727" y="14294"/>
                </a:lnTo>
                <a:lnTo>
                  <a:pt x="7388" y="14655"/>
                </a:lnTo>
                <a:lnTo>
                  <a:pt x="8108" y="14895"/>
                </a:lnTo>
                <a:lnTo>
                  <a:pt x="8829" y="15135"/>
                </a:lnTo>
                <a:lnTo>
                  <a:pt x="8709" y="15616"/>
                </a:lnTo>
                <a:lnTo>
                  <a:pt x="8649" y="16156"/>
                </a:lnTo>
                <a:lnTo>
                  <a:pt x="8649" y="16697"/>
                </a:lnTo>
                <a:lnTo>
                  <a:pt x="8649" y="17237"/>
                </a:lnTo>
                <a:lnTo>
                  <a:pt x="8769" y="18318"/>
                </a:lnTo>
                <a:lnTo>
                  <a:pt x="8949" y="19339"/>
                </a:lnTo>
                <a:lnTo>
                  <a:pt x="9009" y="19459"/>
                </a:lnTo>
                <a:lnTo>
                  <a:pt x="9069" y="19579"/>
                </a:lnTo>
                <a:lnTo>
                  <a:pt x="9309" y="19579"/>
                </a:lnTo>
                <a:lnTo>
                  <a:pt x="9430" y="19519"/>
                </a:lnTo>
                <a:lnTo>
                  <a:pt x="9490" y="19459"/>
                </a:lnTo>
                <a:lnTo>
                  <a:pt x="9550" y="19339"/>
                </a:lnTo>
                <a:lnTo>
                  <a:pt x="9550" y="19219"/>
                </a:lnTo>
                <a:lnTo>
                  <a:pt x="9370" y="17958"/>
                </a:lnTo>
                <a:lnTo>
                  <a:pt x="9309" y="16697"/>
                </a:lnTo>
                <a:lnTo>
                  <a:pt x="9370" y="15976"/>
                </a:lnTo>
                <a:lnTo>
                  <a:pt x="9430" y="15255"/>
                </a:lnTo>
                <a:lnTo>
                  <a:pt x="10150" y="15315"/>
                </a:lnTo>
                <a:lnTo>
                  <a:pt x="10811" y="15375"/>
                </a:lnTo>
                <a:lnTo>
                  <a:pt x="11532" y="15375"/>
                </a:lnTo>
                <a:lnTo>
                  <a:pt x="12192" y="15255"/>
                </a:lnTo>
                <a:lnTo>
                  <a:pt x="12793" y="15135"/>
                </a:lnTo>
                <a:lnTo>
                  <a:pt x="13033" y="15015"/>
                </a:lnTo>
                <a:lnTo>
                  <a:pt x="13273" y="14835"/>
                </a:lnTo>
                <a:lnTo>
                  <a:pt x="13453" y="14655"/>
                </a:lnTo>
                <a:lnTo>
                  <a:pt x="13573" y="14234"/>
                </a:lnTo>
                <a:lnTo>
                  <a:pt x="13694" y="13874"/>
                </a:lnTo>
                <a:lnTo>
                  <a:pt x="13694" y="13694"/>
                </a:lnTo>
                <a:lnTo>
                  <a:pt x="13634" y="13634"/>
                </a:lnTo>
                <a:lnTo>
                  <a:pt x="13573" y="13273"/>
                </a:lnTo>
                <a:lnTo>
                  <a:pt x="13453" y="13033"/>
                </a:lnTo>
                <a:lnTo>
                  <a:pt x="13333" y="12913"/>
                </a:lnTo>
                <a:lnTo>
                  <a:pt x="13153" y="12793"/>
                </a:lnTo>
                <a:lnTo>
                  <a:pt x="12312" y="12793"/>
                </a:lnTo>
                <a:lnTo>
                  <a:pt x="11832" y="12733"/>
                </a:lnTo>
                <a:lnTo>
                  <a:pt x="11472" y="12613"/>
                </a:lnTo>
                <a:lnTo>
                  <a:pt x="11171" y="12372"/>
                </a:lnTo>
                <a:lnTo>
                  <a:pt x="10931" y="12132"/>
                </a:lnTo>
                <a:lnTo>
                  <a:pt x="10751" y="11772"/>
                </a:lnTo>
                <a:lnTo>
                  <a:pt x="10631" y="11412"/>
                </a:lnTo>
                <a:lnTo>
                  <a:pt x="10571" y="11051"/>
                </a:lnTo>
                <a:lnTo>
                  <a:pt x="10511" y="10631"/>
                </a:lnTo>
                <a:lnTo>
                  <a:pt x="10511" y="10150"/>
                </a:lnTo>
                <a:lnTo>
                  <a:pt x="10571" y="9310"/>
                </a:lnTo>
                <a:lnTo>
                  <a:pt x="10691" y="8469"/>
                </a:lnTo>
                <a:lnTo>
                  <a:pt x="10811" y="7688"/>
                </a:lnTo>
                <a:lnTo>
                  <a:pt x="10931" y="6967"/>
                </a:lnTo>
                <a:lnTo>
                  <a:pt x="11051" y="6187"/>
                </a:lnTo>
                <a:lnTo>
                  <a:pt x="11111" y="5466"/>
                </a:lnTo>
                <a:lnTo>
                  <a:pt x="11111" y="4685"/>
                </a:lnTo>
                <a:lnTo>
                  <a:pt x="11051" y="3965"/>
                </a:lnTo>
                <a:lnTo>
                  <a:pt x="10871" y="3244"/>
                </a:lnTo>
                <a:lnTo>
                  <a:pt x="10571" y="2583"/>
                </a:lnTo>
                <a:lnTo>
                  <a:pt x="10150" y="1923"/>
                </a:lnTo>
                <a:lnTo>
                  <a:pt x="9730" y="1442"/>
                </a:lnTo>
                <a:lnTo>
                  <a:pt x="9249" y="1022"/>
                </a:lnTo>
                <a:lnTo>
                  <a:pt x="8649" y="661"/>
                </a:lnTo>
                <a:lnTo>
                  <a:pt x="8108" y="361"/>
                </a:lnTo>
                <a:lnTo>
                  <a:pt x="7448" y="121"/>
                </a:lnTo>
                <a:lnTo>
                  <a:pt x="6787" y="61"/>
                </a:lnTo>
                <a:lnTo>
                  <a:pt x="6187"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3" name="Google Shape;183;p10"/>
          <p:cNvSpPr/>
          <p:nvPr/>
        </p:nvSpPr>
        <p:spPr>
          <a:xfrm>
            <a:off x="10340031" y="3261101"/>
            <a:ext cx="590755" cy="452113"/>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4" name="Google Shape;184;p10"/>
          <p:cNvSpPr/>
          <p:nvPr/>
        </p:nvSpPr>
        <p:spPr>
          <a:xfrm rot="-4528896">
            <a:off x="11414108" y="3182156"/>
            <a:ext cx="543048" cy="1061256"/>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5" name="Google Shape;185;p10"/>
          <p:cNvSpPr/>
          <p:nvPr/>
        </p:nvSpPr>
        <p:spPr>
          <a:xfrm flipH="1">
            <a:off x="10530236" y="1130379"/>
            <a:ext cx="1712729" cy="452151"/>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6" name="Google Shape;186;p10"/>
          <p:cNvSpPr/>
          <p:nvPr/>
        </p:nvSpPr>
        <p:spPr>
          <a:xfrm rot="-4024651" flipH="1">
            <a:off x="11373968" y="2298198"/>
            <a:ext cx="465424" cy="1590149"/>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187" name="Google Shape;187;p10"/>
          <p:cNvSpPr/>
          <p:nvPr/>
        </p:nvSpPr>
        <p:spPr>
          <a:xfrm rot="-2089223">
            <a:off x="11415356" y="2084547"/>
            <a:ext cx="656849" cy="1271223"/>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Tree>
    <p:extLst>
      <p:ext uri="{BB962C8B-B14F-4D97-AF65-F5344CB8AC3E}">
        <p14:creationId xmlns:p14="http://schemas.microsoft.com/office/powerpoint/2010/main" val="219311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946876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256849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32531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53027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59049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72202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108364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DA6650-899C-4C7B-B9A4-97C13370052F}" type="datetimeFigureOut">
              <a:rPr lang="tr-TR" smtClean="0"/>
              <a:t>17.03.2021</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dirty="0"/>
          </a:p>
        </p:txBody>
      </p:sp>
    </p:spTree>
    <p:extLst>
      <p:ext uri="{BB962C8B-B14F-4D97-AF65-F5344CB8AC3E}">
        <p14:creationId xmlns:p14="http://schemas.microsoft.com/office/powerpoint/2010/main" val="134280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DA6650-899C-4C7B-B9A4-97C13370052F}" type="datetimeFigureOut">
              <a:rPr lang="tr-TR" smtClean="0"/>
              <a:t>17.03.2021</a:t>
            </a:fld>
            <a:endParaRPr lang="tr-T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76883C-BAD2-4CDE-9F31-9FF02420F159}" type="slidenum">
              <a:rPr lang="tr-TR" smtClean="0"/>
              <a:t>‹#›</a:t>
            </a:fld>
            <a:endParaRPr lang="tr-TR" dirty="0"/>
          </a:p>
        </p:txBody>
      </p:sp>
    </p:spTree>
    <p:extLst>
      <p:ext uri="{BB962C8B-B14F-4D97-AF65-F5344CB8AC3E}">
        <p14:creationId xmlns:p14="http://schemas.microsoft.com/office/powerpoint/2010/main" val="1342508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90" r:id="rId17"/>
    <p:sldLayoutId id="2147483692" r:id="rId18"/>
    <p:sldLayoutId id="2147483693" r:id="rId19"/>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51017" y="1933305"/>
            <a:ext cx="6521773" cy="2909072"/>
          </a:xfrm>
        </p:spPr>
        <p:txBody>
          <a:bodyPr>
            <a:noAutofit/>
          </a:bodyPr>
          <a:lstStyle/>
          <a:p>
            <a:pPr algn="ctr"/>
            <a:r>
              <a:rPr lang="tr-TR" sz="2800" b="1" dirty="0" smtClean="0"/>
              <a:t/>
            </a:r>
            <a:br>
              <a:rPr lang="tr-TR" sz="2800" b="1" dirty="0" smtClean="0"/>
            </a:br>
            <a:r>
              <a:rPr lang="tr-TR" sz="2800" b="1" dirty="0"/>
              <a:t/>
            </a:r>
            <a:br>
              <a:rPr lang="tr-TR" sz="2800" b="1" dirty="0"/>
            </a:br>
            <a:r>
              <a:rPr lang="tr-TR" sz="3600" b="1" dirty="0" smtClean="0"/>
              <a:t>CGM302 SAĞLIK KURUMLARINDA ALAN ÇALIŞMASI </a:t>
            </a:r>
            <a:r>
              <a:rPr lang="tr-TR" sz="2800" b="1" dirty="0" smtClean="0"/>
              <a:t/>
            </a:r>
            <a:br>
              <a:rPr lang="tr-TR" sz="2800" b="1" dirty="0" smtClean="0"/>
            </a:br>
            <a:r>
              <a:rPr lang="tr-TR" sz="2800" b="1" dirty="0"/>
              <a:t/>
            </a:r>
            <a:br>
              <a:rPr lang="tr-TR" sz="2800" b="1" dirty="0"/>
            </a:br>
            <a:r>
              <a:rPr lang="tr-TR" sz="2800" b="1" dirty="0" smtClean="0">
                <a:solidFill>
                  <a:srgbClr val="00B050"/>
                </a:solidFill>
              </a:rPr>
              <a:t>HASTANELERİN OYUN ODALARI </a:t>
            </a:r>
            <a:endParaRPr lang="tr-TR" sz="2800" b="1" dirty="0">
              <a:solidFill>
                <a:srgbClr val="00B050"/>
              </a:solidFill>
            </a:endParaRPr>
          </a:p>
        </p:txBody>
      </p:sp>
      <p:sp>
        <p:nvSpPr>
          <p:cNvPr id="3" name="Alt Başlık 2"/>
          <p:cNvSpPr>
            <a:spLocks noGrp="1"/>
          </p:cNvSpPr>
          <p:nvPr>
            <p:ph type="subTitle" idx="1"/>
          </p:nvPr>
        </p:nvSpPr>
        <p:spPr>
          <a:xfrm>
            <a:off x="1371524" y="5056672"/>
            <a:ext cx="7766936" cy="1801328"/>
          </a:xfrm>
        </p:spPr>
        <p:txBody>
          <a:bodyPr>
            <a:noAutofit/>
          </a:bodyPr>
          <a:lstStyle/>
          <a:p>
            <a:pPr algn="ctr"/>
            <a:r>
              <a:rPr lang="tr-TR" sz="1400" b="1" dirty="0" smtClean="0">
                <a:solidFill>
                  <a:schemeClr val="tx1"/>
                </a:solidFill>
              </a:rPr>
              <a:t>Prof. Dr. Aysel KÖKSAL AKYOL</a:t>
            </a:r>
          </a:p>
          <a:p>
            <a:pPr algn="ctr"/>
            <a:r>
              <a:rPr lang="tr-TR" sz="1400" b="1" dirty="0" smtClean="0">
                <a:solidFill>
                  <a:schemeClr val="tx1"/>
                </a:solidFill>
              </a:rPr>
              <a:t>Prof. Dr. Aynur BÜTÜN AYHAN</a:t>
            </a:r>
          </a:p>
          <a:p>
            <a:pPr algn="ctr"/>
            <a:r>
              <a:rPr lang="tr-TR" sz="1400" b="1" dirty="0" smtClean="0">
                <a:solidFill>
                  <a:schemeClr val="tx1"/>
                </a:solidFill>
              </a:rPr>
              <a:t>Ankara Üniversitesi </a:t>
            </a:r>
          </a:p>
          <a:p>
            <a:pPr algn="ctr"/>
            <a:r>
              <a:rPr lang="tr-TR" sz="1400" b="1" dirty="0" smtClean="0">
                <a:solidFill>
                  <a:schemeClr val="tx1"/>
                </a:solidFill>
              </a:rPr>
              <a:t>Sağlık Bilimleri Fakültesi </a:t>
            </a:r>
          </a:p>
          <a:p>
            <a:pPr algn="ctr"/>
            <a:r>
              <a:rPr lang="tr-TR" sz="1400" b="1" dirty="0" smtClean="0">
                <a:solidFill>
                  <a:schemeClr val="tx1"/>
                </a:solidFill>
              </a:rPr>
              <a:t>Çocuk Gelişimi Bölümü</a:t>
            </a:r>
          </a:p>
        </p:txBody>
      </p:sp>
      <p:pic>
        <p:nvPicPr>
          <p:cNvPr id="4" name="Resim 3" descr="halı, yiyecek içeren bir resim&#10;&#10;Açıklama otomatik olarak oluşturuld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373" y="378825"/>
            <a:ext cx="902335" cy="914400"/>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bwMode="auto">
          <a:xfrm>
            <a:off x="8395970" y="378825"/>
            <a:ext cx="886460" cy="895350"/>
          </a:xfrm>
          <a:prstGeom prst="rect">
            <a:avLst/>
          </a:prstGeom>
          <a:noFill/>
        </p:spPr>
      </p:pic>
    </p:spTree>
    <p:extLst>
      <p:ext uri="{BB962C8B-B14F-4D97-AF65-F5344CB8AC3E}">
        <p14:creationId xmlns:p14="http://schemas.microsoft.com/office/powerpoint/2010/main" val="4128628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DERS KAPSAMINDA HEDEFLENEN</a:t>
            </a:r>
            <a:br>
              <a:rPr lang="tr-TR" dirty="0"/>
            </a:br>
            <a:r>
              <a:rPr lang="tr-TR" dirty="0"/>
              <a:t>KAZANIMLAR</a:t>
            </a:r>
          </a:p>
        </p:txBody>
      </p:sp>
      <p:sp>
        <p:nvSpPr>
          <p:cNvPr id="3" name="İçerik Yer Tutucusu 2"/>
          <p:cNvSpPr>
            <a:spLocks noGrp="1"/>
          </p:cNvSpPr>
          <p:nvPr>
            <p:ph idx="1"/>
          </p:nvPr>
        </p:nvSpPr>
        <p:spPr/>
        <p:txBody>
          <a:bodyPr/>
          <a:lstStyle/>
          <a:p>
            <a:r>
              <a:rPr lang="tr-TR" dirty="0"/>
              <a:t>Hastanelerin oyun odaları </a:t>
            </a:r>
            <a:r>
              <a:rPr lang="pl-PL" dirty="0" smtClean="0"/>
              <a:t>ile </a:t>
            </a:r>
            <a:r>
              <a:rPr lang="pl-PL" dirty="0"/>
              <a:t>ilgili bilgi sahibi olur.</a:t>
            </a:r>
            <a:endParaRPr lang="tr-TR" dirty="0"/>
          </a:p>
        </p:txBody>
      </p:sp>
    </p:spTree>
    <p:extLst>
      <p:ext uri="{BB962C8B-B14F-4D97-AF65-F5344CB8AC3E}">
        <p14:creationId xmlns:p14="http://schemas.microsoft.com/office/powerpoint/2010/main" val="209070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Oyun odaları</a:t>
            </a:r>
            <a:endParaRPr lang="tr-TR" dirty="0"/>
          </a:p>
        </p:txBody>
      </p:sp>
      <p:sp>
        <p:nvSpPr>
          <p:cNvPr id="3" name="İçerik Yer Tutucusu 2"/>
          <p:cNvSpPr>
            <a:spLocks noGrp="1"/>
          </p:cNvSpPr>
          <p:nvPr>
            <p:ph idx="1"/>
          </p:nvPr>
        </p:nvSpPr>
        <p:spPr/>
        <p:txBody>
          <a:bodyPr/>
          <a:lstStyle/>
          <a:p>
            <a:r>
              <a:rPr lang="tr-TR" dirty="0"/>
              <a:t>Hastanelerde çocukların oyunla </a:t>
            </a:r>
            <a:r>
              <a:rPr lang="tr-TR" dirty="0" smtClean="0"/>
              <a:t>desteklenmesi oyun odaları ile sağlanmaktadır</a:t>
            </a:r>
            <a:r>
              <a:rPr lang="tr-TR" dirty="0"/>
              <a:t>.</a:t>
            </a:r>
            <a:endParaRPr lang="tr-TR" dirty="0" smtClean="0"/>
          </a:p>
          <a:p>
            <a:endParaRPr lang="tr-TR" dirty="0" smtClean="0"/>
          </a:p>
          <a:p>
            <a:r>
              <a:rPr lang="tr-TR" dirty="0"/>
              <a:t>Oyun odaları, ebeveynlerle çocukların etkileşim kurabileceği alanlar şeklinde olmalıdır.</a:t>
            </a:r>
          </a:p>
          <a:p>
            <a:endParaRPr lang="tr-TR" dirty="0"/>
          </a:p>
          <a:p>
            <a:r>
              <a:rPr lang="tr-TR" dirty="0"/>
              <a:t>Hastane oyun odalarında ya da hastanın yanında gerçekleştirilen çalışmalar çocukların hastanede yaşadıkları kaygı ve stresin azaltılmasında etkili olmaktadır. Bu nedenle hastanelerde oyun odalarının bulunması ve bu alanların etkili bir şekilde kullanılması gerekir.</a:t>
            </a:r>
          </a:p>
          <a:p>
            <a:endParaRPr lang="tr-TR" dirty="0"/>
          </a:p>
          <a:p>
            <a:endParaRPr lang="tr-TR" dirty="0"/>
          </a:p>
        </p:txBody>
      </p:sp>
    </p:spTree>
    <p:extLst>
      <p:ext uri="{BB962C8B-B14F-4D97-AF65-F5344CB8AC3E}">
        <p14:creationId xmlns:p14="http://schemas.microsoft.com/office/powerpoint/2010/main" val="3217682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Çocuk hastanedeki oyun odasında oyun </a:t>
            </a:r>
            <a:r>
              <a:rPr lang="tr-TR" dirty="0" smtClean="0"/>
              <a:t>oynarken rahattır</a:t>
            </a:r>
            <a:r>
              <a:rPr lang="tr-TR" dirty="0"/>
              <a:t>, acı duymaz, sınırlı bir sürede de olsa, kurduğu oyunun </a:t>
            </a:r>
            <a:r>
              <a:rPr lang="tr-TR" dirty="0" smtClean="0"/>
              <a:t>dünyasında </a:t>
            </a:r>
            <a:r>
              <a:rPr lang="tr-TR" dirty="0"/>
              <a:t>yaşayacak, </a:t>
            </a:r>
            <a:r>
              <a:rPr lang="tr-TR" dirty="0" smtClean="0"/>
              <a:t>sıkıntılarından, kaygılarından uzaklaşacaktır.</a:t>
            </a:r>
          </a:p>
          <a:p>
            <a:endParaRPr lang="tr-TR" dirty="0"/>
          </a:p>
          <a:p>
            <a:r>
              <a:rPr lang="tr-TR" dirty="0"/>
              <a:t>Hastanelerde özellikle de çocuk servislerinde oyun odası ve oyuncakların bulunması ortamı çocuk için daha kolay baş edilir </a:t>
            </a:r>
            <a:r>
              <a:rPr lang="tr-TR" dirty="0" smtClean="0"/>
              <a:t>kılar.</a:t>
            </a:r>
          </a:p>
          <a:p>
            <a:endParaRPr lang="tr-TR" dirty="0"/>
          </a:p>
          <a:p>
            <a:r>
              <a:rPr lang="tr-TR" dirty="0"/>
              <a:t>Hastaneler, fiziksel yapılanma içerisinde, özellikle yataklı servislerin olduğu bölümlerde oyun odaları bulundurmalıdır, bu oyun odalarında çocuk eğitimi ve psikolojisi alanında eğitim almış uzmanlar istihdam </a:t>
            </a:r>
            <a:r>
              <a:rPr lang="tr-TR" dirty="0" smtClean="0"/>
              <a:t>edilmelidir</a:t>
            </a:r>
            <a:r>
              <a:rPr lang="tr-TR" dirty="0"/>
              <a:t> (Kargı, </a:t>
            </a:r>
            <a:r>
              <a:rPr lang="tr-TR" dirty="0" smtClean="0"/>
              <a:t>2007</a:t>
            </a:r>
            <a:r>
              <a:rPr lang="tr-TR" dirty="0"/>
              <a:t>). </a:t>
            </a:r>
          </a:p>
        </p:txBody>
      </p:sp>
    </p:spTree>
    <p:extLst>
      <p:ext uri="{BB962C8B-B14F-4D97-AF65-F5344CB8AC3E}">
        <p14:creationId xmlns:p14="http://schemas.microsoft.com/office/powerpoint/2010/main" val="3898459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Oyun Odasının </a:t>
            </a:r>
            <a:r>
              <a:rPr lang="tr-TR" dirty="0" smtClean="0"/>
              <a:t>Düzenlenmesi</a:t>
            </a:r>
            <a:endParaRPr lang="tr-TR" dirty="0"/>
          </a:p>
        </p:txBody>
      </p:sp>
      <p:sp>
        <p:nvSpPr>
          <p:cNvPr id="3" name="İçerik Yer Tutucusu 2"/>
          <p:cNvSpPr>
            <a:spLocks noGrp="1"/>
          </p:cNvSpPr>
          <p:nvPr>
            <p:ph idx="1"/>
          </p:nvPr>
        </p:nvSpPr>
        <p:spPr/>
        <p:txBody>
          <a:bodyPr/>
          <a:lstStyle/>
          <a:p>
            <a:r>
              <a:rPr lang="tr-TR" dirty="0"/>
              <a:t>Oyun odasını düzenlerken </a:t>
            </a:r>
            <a:r>
              <a:rPr lang="tr-TR" dirty="0" smtClean="0"/>
              <a:t>ilk dikkat edilmesi gereken </a:t>
            </a:r>
            <a:r>
              <a:rPr lang="tr-TR" dirty="0"/>
              <a:t>faktör </a:t>
            </a:r>
            <a:r>
              <a:rPr lang="tr-TR" dirty="0" smtClean="0"/>
              <a:t>çevredir</a:t>
            </a:r>
            <a:r>
              <a:rPr lang="tr-TR" dirty="0"/>
              <a:t>. </a:t>
            </a:r>
            <a:endParaRPr lang="tr-TR" dirty="0" smtClean="0"/>
          </a:p>
          <a:p>
            <a:endParaRPr lang="tr-TR" dirty="0"/>
          </a:p>
          <a:p>
            <a:r>
              <a:rPr lang="tr-TR" dirty="0" smtClean="0"/>
              <a:t>Oyun </a:t>
            </a:r>
            <a:r>
              <a:rPr lang="tr-TR" dirty="0"/>
              <a:t>odası </a:t>
            </a:r>
            <a:r>
              <a:rPr lang="tr-TR" dirty="0" smtClean="0"/>
              <a:t>çevresi fiziksel </a:t>
            </a:r>
            <a:r>
              <a:rPr lang="tr-TR" dirty="0"/>
              <a:t>ve </a:t>
            </a:r>
            <a:r>
              <a:rPr lang="tr-TR" dirty="0" smtClean="0"/>
              <a:t>psikolojik gereksinimleri dikkate </a:t>
            </a:r>
            <a:r>
              <a:rPr lang="tr-TR" dirty="0"/>
              <a:t>alınarak </a:t>
            </a:r>
            <a:r>
              <a:rPr lang="tr-TR" dirty="0" smtClean="0"/>
              <a:t>estetik bir şekilde düzenlenmeli </a:t>
            </a:r>
            <a:r>
              <a:rPr lang="tr-TR" dirty="0"/>
              <a:t>ve çocuk </a:t>
            </a:r>
            <a:r>
              <a:rPr lang="tr-TR" dirty="0" smtClean="0"/>
              <a:t>için bir </a:t>
            </a:r>
            <a:r>
              <a:rPr lang="tr-TR" dirty="0"/>
              <a:t>ev ortamı yaratmalıdır. </a:t>
            </a:r>
            <a:endParaRPr lang="tr-TR" dirty="0" smtClean="0"/>
          </a:p>
          <a:p>
            <a:endParaRPr lang="tr-TR" dirty="0"/>
          </a:p>
          <a:p>
            <a:r>
              <a:rPr lang="tr-TR" dirty="0" smtClean="0"/>
              <a:t>Bu </a:t>
            </a:r>
            <a:r>
              <a:rPr lang="tr-TR" dirty="0"/>
              <a:t>ortam </a:t>
            </a:r>
            <a:r>
              <a:rPr lang="tr-TR" dirty="0" smtClean="0"/>
              <a:t>samimi, </a:t>
            </a:r>
            <a:r>
              <a:rPr lang="tr-TR" dirty="0"/>
              <a:t>sıcak, </a:t>
            </a:r>
            <a:r>
              <a:rPr lang="tr-TR" dirty="0" smtClean="0"/>
              <a:t>neşeli </a:t>
            </a:r>
            <a:r>
              <a:rPr lang="tr-TR" dirty="0"/>
              <a:t>ve </a:t>
            </a:r>
            <a:r>
              <a:rPr lang="tr-TR" dirty="0" smtClean="0"/>
              <a:t>dinlendirici olmalı ve </a:t>
            </a:r>
            <a:r>
              <a:rPr lang="tr-TR" dirty="0"/>
              <a:t>mümkün </a:t>
            </a:r>
            <a:r>
              <a:rPr lang="tr-TR" dirty="0" smtClean="0"/>
              <a:t>olduğunca bir </a:t>
            </a:r>
            <a:r>
              <a:rPr lang="tr-TR" dirty="0"/>
              <a:t>ev </a:t>
            </a:r>
            <a:r>
              <a:rPr lang="tr-TR" dirty="0" smtClean="0"/>
              <a:t>sıcaklığına sahip </a:t>
            </a:r>
            <a:r>
              <a:rPr lang="tr-TR" dirty="0"/>
              <a:t>olmalıdır. </a:t>
            </a:r>
            <a:endParaRPr lang="tr-TR" dirty="0" smtClean="0"/>
          </a:p>
          <a:p>
            <a:endParaRPr lang="tr-TR" dirty="0"/>
          </a:p>
          <a:p>
            <a:r>
              <a:rPr lang="tr-TR" dirty="0" smtClean="0"/>
              <a:t>Çevrenin düzenlenmesinde</a:t>
            </a:r>
            <a:r>
              <a:rPr lang="tr-TR" dirty="0"/>
              <a:t>; </a:t>
            </a:r>
            <a:r>
              <a:rPr lang="tr-TR" dirty="0" smtClean="0"/>
              <a:t>renk, aydınlatma</a:t>
            </a:r>
            <a:r>
              <a:rPr lang="tr-TR" dirty="0"/>
              <a:t>, </a:t>
            </a:r>
            <a:r>
              <a:rPr lang="tr-TR" dirty="0" smtClean="0"/>
              <a:t>mimari dizayn</a:t>
            </a:r>
            <a:r>
              <a:rPr lang="tr-TR" dirty="0"/>
              <a:t>, </a:t>
            </a:r>
            <a:r>
              <a:rPr lang="tr-TR" dirty="0" smtClean="0"/>
              <a:t>duvarlardaki resimler </a:t>
            </a:r>
            <a:r>
              <a:rPr lang="tr-TR" dirty="0"/>
              <a:t>ve </a:t>
            </a:r>
            <a:r>
              <a:rPr lang="tr-TR" dirty="0" smtClean="0"/>
              <a:t>mobilyalar etkili </a:t>
            </a:r>
            <a:r>
              <a:rPr lang="tr-TR" dirty="0"/>
              <a:t>rol oynar.</a:t>
            </a:r>
          </a:p>
        </p:txBody>
      </p:sp>
    </p:spTree>
    <p:extLst>
      <p:ext uri="{BB962C8B-B14F-4D97-AF65-F5344CB8AC3E}">
        <p14:creationId xmlns:p14="http://schemas.microsoft.com/office/powerpoint/2010/main" val="265449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Oyun odasında farklı </a:t>
            </a:r>
            <a:r>
              <a:rPr lang="tr-TR" dirty="0" smtClean="0"/>
              <a:t>amaçlar için </a:t>
            </a:r>
            <a:r>
              <a:rPr lang="tr-TR" dirty="0"/>
              <a:t>kullanılan alanlar, </a:t>
            </a:r>
            <a:r>
              <a:rPr lang="tr-TR" dirty="0" smtClean="0"/>
              <a:t>zemin döşemesinde çeşitlilikler sağlanarak birbirinden ayrılmış olmalıdır. </a:t>
            </a:r>
          </a:p>
          <a:p>
            <a:endParaRPr lang="tr-TR" dirty="0"/>
          </a:p>
          <a:p>
            <a:r>
              <a:rPr lang="tr-TR" dirty="0"/>
              <a:t>Oyun </a:t>
            </a:r>
            <a:r>
              <a:rPr lang="tr-TR" dirty="0" smtClean="0"/>
              <a:t>odasındaki </a:t>
            </a:r>
            <a:r>
              <a:rPr lang="tr-TR" dirty="0"/>
              <a:t>oyuncaklar </a:t>
            </a:r>
            <a:r>
              <a:rPr lang="tr-TR" dirty="0" err="1" smtClean="0"/>
              <a:t>terapötik</a:t>
            </a:r>
            <a:r>
              <a:rPr lang="tr-TR" dirty="0" smtClean="0"/>
              <a:t> </a:t>
            </a:r>
            <a:r>
              <a:rPr lang="tr-TR" dirty="0"/>
              <a:t>amaca </a:t>
            </a:r>
            <a:r>
              <a:rPr lang="tr-TR" dirty="0" smtClean="0"/>
              <a:t>hizmet etmelidir</a:t>
            </a:r>
            <a:r>
              <a:rPr lang="tr-TR" dirty="0"/>
              <a:t>. Bu </a:t>
            </a:r>
            <a:r>
              <a:rPr lang="tr-TR" dirty="0" smtClean="0"/>
              <a:t>nedenle dikkatli bir şekilde seçilmelidir </a:t>
            </a:r>
            <a:r>
              <a:rPr lang="tr-TR" dirty="0"/>
              <a:t>ve kolayca deforme </a:t>
            </a:r>
            <a:r>
              <a:rPr lang="tr-TR" dirty="0" smtClean="0"/>
              <a:t>olabilen </a:t>
            </a:r>
            <a:r>
              <a:rPr lang="tr-TR" dirty="0"/>
              <a:t>ve </a:t>
            </a:r>
            <a:r>
              <a:rPr lang="tr-TR" dirty="0" smtClean="0"/>
              <a:t>karmaşık oyuncaklardan kaçınılmalıdır </a:t>
            </a:r>
            <a:r>
              <a:rPr lang="tr-TR" dirty="0"/>
              <a:t>(</a:t>
            </a:r>
            <a:r>
              <a:rPr lang="tr-TR" dirty="0" err="1"/>
              <a:t>Kılıçarslan</a:t>
            </a:r>
            <a:r>
              <a:rPr lang="tr-TR" dirty="0"/>
              <a:t>, </a:t>
            </a:r>
            <a:r>
              <a:rPr lang="tr-TR" dirty="0" smtClean="0"/>
              <a:t>2006</a:t>
            </a:r>
            <a:r>
              <a:rPr lang="tr-TR" dirty="0"/>
              <a:t>’ten akt. Aral ve Doğan Keskin, 2015).</a:t>
            </a:r>
          </a:p>
          <a:p>
            <a:pPr marL="0" indent="0">
              <a:buNone/>
            </a:pPr>
            <a:endParaRPr lang="tr-TR" dirty="0"/>
          </a:p>
          <a:p>
            <a:r>
              <a:rPr lang="tr-TR" dirty="0" smtClean="0"/>
              <a:t>Oyuncaklar</a:t>
            </a:r>
            <a:r>
              <a:rPr lang="tr-TR" dirty="0"/>
              <a:t>, çocukların </a:t>
            </a:r>
            <a:r>
              <a:rPr lang="tr-TR" dirty="0" smtClean="0"/>
              <a:t>istediklerinde </a:t>
            </a:r>
            <a:r>
              <a:rPr lang="tr-TR" dirty="0"/>
              <a:t>kolayca </a:t>
            </a:r>
            <a:r>
              <a:rPr lang="tr-TR" dirty="0" smtClean="0"/>
              <a:t>ulaşılabilecekleri alanlarda bulundurulmalıdır </a:t>
            </a:r>
            <a:r>
              <a:rPr lang="tr-TR" dirty="0"/>
              <a:t>(</a:t>
            </a:r>
            <a:r>
              <a:rPr lang="tr-TR" dirty="0" smtClean="0"/>
              <a:t>Öğretir</a:t>
            </a:r>
            <a:r>
              <a:rPr lang="tr-TR" dirty="0"/>
              <a:t>, </a:t>
            </a:r>
            <a:r>
              <a:rPr lang="tr-TR" dirty="0" smtClean="0"/>
              <a:t>2008 ve </a:t>
            </a:r>
            <a:r>
              <a:rPr lang="tr-TR" dirty="0" err="1"/>
              <a:t>Schaefer</a:t>
            </a:r>
            <a:r>
              <a:rPr lang="tr-TR" dirty="0"/>
              <a:t>, </a:t>
            </a:r>
            <a:r>
              <a:rPr lang="tr-TR" dirty="0" smtClean="0"/>
              <a:t>2013’ten akt. Aral ve Doğan </a:t>
            </a:r>
            <a:r>
              <a:rPr lang="tr-TR" dirty="0"/>
              <a:t>Keskin, </a:t>
            </a:r>
            <a:r>
              <a:rPr lang="tr-TR" dirty="0" smtClean="0"/>
              <a:t>2015).</a:t>
            </a:r>
            <a:endParaRPr lang="tr-TR" dirty="0"/>
          </a:p>
        </p:txBody>
      </p:sp>
    </p:spTree>
    <p:extLst>
      <p:ext uri="{BB962C8B-B14F-4D97-AF65-F5344CB8AC3E}">
        <p14:creationId xmlns:p14="http://schemas.microsoft.com/office/powerpoint/2010/main" val="607661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Oyun </a:t>
            </a:r>
            <a:r>
              <a:rPr lang="tr-TR" dirty="0"/>
              <a:t>odasında </a:t>
            </a:r>
            <a:r>
              <a:rPr lang="tr-TR" dirty="0" smtClean="0"/>
              <a:t>şu </a:t>
            </a:r>
            <a:r>
              <a:rPr lang="tr-TR" dirty="0"/>
              <a:t>materyaller </a:t>
            </a:r>
            <a:r>
              <a:rPr lang="tr-TR" dirty="0" smtClean="0"/>
              <a:t>bulunmalıdır:</a:t>
            </a:r>
            <a:endParaRPr lang="tr-TR" dirty="0"/>
          </a:p>
        </p:txBody>
      </p:sp>
      <p:sp>
        <p:nvSpPr>
          <p:cNvPr id="3" name="İçerik Yer Tutucusu 2"/>
          <p:cNvSpPr>
            <a:spLocks noGrp="1"/>
          </p:cNvSpPr>
          <p:nvPr>
            <p:ph idx="1"/>
          </p:nvPr>
        </p:nvSpPr>
        <p:spPr/>
        <p:txBody>
          <a:bodyPr numCol="2">
            <a:normAutofit fontScale="92500" lnSpcReduction="20000"/>
          </a:bodyPr>
          <a:lstStyle/>
          <a:p>
            <a:r>
              <a:rPr lang="tr-TR" dirty="0" smtClean="0"/>
              <a:t>Hayvanlar</a:t>
            </a:r>
          </a:p>
          <a:p>
            <a:r>
              <a:rPr lang="tr-TR" dirty="0" smtClean="0"/>
              <a:t>oyuncak bebekler </a:t>
            </a:r>
          </a:p>
          <a:p>
            <a:r>
              <a:rPr lang="tr-TR" dirty="0" smtClean="0"/>
              <a:t>plastik </a:t>
            </a:r>
            <a:r>
              <a:rPr lang="tr-TR" dirty="0"/>
              <a:t>mutfak </a:t>
            </a:r>
            <a:r>
              <a:rPr lang="tr-TR" dirty="0" smtClean="0"/>
              <a:t>eşyaları</a:t>
            </a:r>
          </a:p>
          <a:p>
            <a:r>
              <a:rPr lang="tr-TR" dirty="0" smtClean="0"/>
              <a:t>oyuncak bebek aileleri </a:t>
            </a:r>
          </a:p>
          <a:p>
            <a:r>
              <a:rPr lang="tr-TR" dirty="0" smtClean="0"/>
              <a:t>oyuncak </a:t>
            </a:r>
            <a:r>
              <a:rPr lang="tr-TR" dirty="0"/>
              <a:t>bebek </a:t>
            </a:r>
            <a:r>
              <a:rPr lang="tr-TR" dirty="0" smtClean="0"/>
              <a:t>evi </a:t>
            </a:r>
          </a:p>
          <a:p>
            <a:r>
              <a:rPr lang="tr-TR" dirty="0" smtClean="0"/>
              <a:t>kuklalar </a:t>
            </a:r>
          </a:p>
          <a:p>
            <a:r>
              <a:rPr lang="tr-TR" dirty="0" smtClean="0"/>
              <a:t>oyuncak askerler </a:t>
            </a:r>
          </a:p>
          <a:p>
            <a:r>
              <a:rPr lang="tr-TR" dirty="0" smtClean="0"/>
              <a:t>bloklar </a:t>
            </a:r>
            <a:r>
              <a:rPr lang="tr-TR" dirty="0"/>
              <a:t>ve </a:t>
            </a:r>
            <a:r>
              <a:rPr lang="tr-TR" dirty="0" smtClean="0"/>
              <a:t>diğer inşa malzemeleri</a:t>
            </a:r>
          </a:p>
          <a:p>
            <a:r>
              <a:rPr lang="tr-TR" dirty="0" smtClean="0"/>
              <a:t>oyun hamuru </a:t>
            </a:r>
          </a:p>
          <a:p>
            <a:r>
              <a:rPr lang="tr-TR" dirty="0" smtClean="0"/>
              <a:t>resim malzemeleri</a:t>
            </a:r>
          </a:p>
          <a:p>
            <a:r>
              <a:rPr lang="tr-TR" dirty="0" smtClean="0"/>
              <a:t>oyuncak </a:t>
            </a:r>
            <a:r>
              <a:rPr lang="tr-TR" dirty="0"/>
              <a:t>ev </a:t>
            </a:r>
            <a:r>
              <a:rPr lang="tr-TR" dirty="0" smtClean="0"/>
              <a:t>aletleri</a:t>
            </a:r>
          </a:p>
          <a:p>
            <a:r>
              <a:rPr lang="tr-TR" dirty="0" smtClean="0"/>
              <a:t>oyuncak </a:t>
            </a:r>
            <a:r>
              <a:rPr lang="tr-TR" dirty="0"/>
              <a:t>cep </a:t>
            </a:r>
            <a:r>
              <a:rPr lang="tr-TR" dirty="0" smtClean="0"/>
              <a:t>telefonları</a:t>
            </a:r>
            <a:endParaRPr lang="tr-TR" dirty="0"/>
          </a:p>
          <a:p>
            <a:r>
              <a:rPr lang="tr-TR" dirty="0"/>
              <a:t>doktor </a:t>
            </a:r>
            <a:r>
              <a:rPr lang="tr-TR" dirty="0" smtClean="0"/>
              <a:t>seti</a:t>
            </a:r>
          </a:p>
          <a:p>
            <a:r>
              <a:rPr lang="tr-TR" dirty="0" smtClean="0"/>
              <a:t>yumuşak toplar</a:t>
            </a:r>
          </a:p>
          <a:p>
            <a:r>
              <a:rPr lang="tr-TR" dirty="0" smtClean="0"/>
              <a:t>oyuncak araba</a:t>
            </a:r>
          </a:p>
          <a:p>
            <a:r>
              <a:rPr lang="tr-TR" dirty="0" smtClean="0"/>
              <a:t>uçak </a:t>
            </a:r>
            <a:r>
              <a:rPr lang="tr-TR" dirty="0"/>
              <a:t>ve </a:t>
            </a:r>
            <a:r>
              <a:rPr lang="tr-TR" dirty="0" smtClean="0"/>
              <a:t>ambulanslar</a:t>
            </a:r>
          </a:p>
          <a:p>
            <a:r>
              <a:rPr lang="tr-TR" dirty="0" smtClean="0"/>
              <a:t>maskeler</a:t>
            </a:r>
          </a:p>
          <a:p>
            <a:r>
              <a:rPr lang="tr-TR" dirty="0" smtClean="0"/>
              <a:t>kum </a:t>
            </a:r>
            <a:r>
              <a:rPr lang="tr-TR" dirty="0"/>
              <a:t>havuzu</a:t>
            </a:r>
          </a:p>
          <a:p>
            <a:r>
              <a:rPr lang="tr-TR" dirty="0" smtClean="0"/>
              <a:t>minyatür oyuncaklar</a:t>
            </a:r>
          </a:p>
          <a:p>
            <a:r>
              <a:rPr lang="tr-TR" dirty="0" smtClean="0"/>
              <a:t>kitaplar</a:t>
            </a:r>
            <a:r>
              <a:rPr lang="tr-TR" dirty="0"/>
              <a:t>, gazeteler, </a:t>
            </a:r>
            <a:r>
              <a:rPr lang="tr-TR" dirty="0" smtClean="0"/>
              <a:t>dergiler</a:t>
            </a:r>
          </a:p>
          <a:p>
            <a:endParaRPr lang="tr-TR" dirty="0"/>
          </a:p>
        </p:txBody>
      </p:sp>
    </p:spTree>
    <p:extLst>
      <p:ext uri="{BB962C8B-B14F-4D97-AF65-F5344CB8AC3E}">
        <p14:creationId xmlns:p14="http://schemas.microsoft.com/office/powerpoint/2010/main" val="3958643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Aral, N</a:t>
            </a:r>
            <a:r>
              <a:rPr lang="tr-TR" dirty="0" smtClean="0"/>
              <a:t>., Doğan Keskin, </a:t>
            </a:r>
            <a:r>
              <a:rPr lang="tr-TR" dirty="0"/>
              <a:t>A</a:t>
            </a:r>
            <a:r>
              <a:rPr lang="tr-TR" dirty="0" smtClean="0"/>
              <a:t>.</a:t>
            </a:r>
            <a:r>
              <a:rPr lang="tr-TR" dirty="0"/>
              <a:t> </a:t>
            </a:r>
            <a:r>
              <a:rPr lang="tr-TR" dirty="0" smtClean="0"/>
              <a:t>(2015). “ </a:t>
            </a:r>
            <a:r>
              <a:rPr lang="tr-TR" dirty="0"/>
              <a:t>Hastanede Oyun ve Oyun </a:t>
            </a:r>
            <a:r>
              <a:rPr lang="tr-TR" dirty="0" err="1"/>
              <a:t>Odaları,”Hasta</a:t>
            </a:r>
            <a:r>
              <a:rPr lang="tr-TR" dirty="0"/>
              <a:t> Çocukların Gelişimi ve Eğitimi, ed. A. Bütün Ayhan, 138-161, Anadolu Üniversitesi </a:t>
            </a:r>
            <a:r>
              <a:rPr lang="tr-TR" dirty="0" err="1"/>
              <a:t>Açıköğretim</a:t>
            </a:r>
            <a:r>
              <a:rPr lang="tr-TR" dirty="0"/>
              <a:t> Fakültesi Yayınları, </a:t>
            </a:r>
            <a:r>
              <a:rPr lang="tr-TR" dirty="0" smtClean="0"/>
              <a:t>Eskişehir.</a:t>
            </a:r>
          </a:p>
          <a:p>
            <a:endParaRPr lang="tr-TR" dirty="0"/>
          </a:p>
          <a:p>
            <a:r>
              <a:rPr lang="tr-TR" dirty="0"/>
              <a:t>Kargı, E. (2007). Oyun: Çocuklar İçin Hastalıkla </a:t>
            </a:r>
            <a:r>
              <a:rPr lang="tr-TR" dirty="0" err="1"/>
              <a:t>Başetme</a:t>
            </a:r>
            <a:r>
              <a:rPr lang="tr-TR" dirty="0"/>
              <a:t> Sürecinde Güçlü Bir Psiko-Sosyal Destek Aracı. </a:t>
            </a:r>
            <a:r>
              <a:rPr lang="tr-TR" dirty="0" smtClean="0"/>
              <a:t>Toplum ve Hekim, 22 (5).</a:t>
            </a:r>
          </a:p>
          <a:p>
            <a:endParaRPr lang="tr-TR" dirty="0"/>
          </a:p>
        </p:txBody>
      </p:sp>
    </p:spTree>
    <p:extLst>
      <p:ext uri="{BB962C8B-B14F-4D97-AF65-F5344CB8AC3E}">
        <p14:creationId xmlns:p14="http://schemas.microsoft.com/office/powerpoint/2010/main" val="1302926236"/>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128</TotalTime>
  <Words>442</Words>
  <Application>Microsoft Office PowerPoint</Application>
  <PresentationFormat>Özel</PresentationFormat>
  <Paragraphs>57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Yüzeyler</vt:lpstr>
      <vt:lpstr>  CGM302 SAĞLIK KURUMLARINDA ALAN ÇALIŞMASI   HASTANELERİN OYUN ODALARI </vt:lpstr>
      <vt:lpstr>DERS KAPSAMINDA HEDEFLENEN KAZANIMLAR</vt:lpstr>
      <vt:lpstr>Oyun odaları</vt:lpstr>
      <vt:lpstr>PowerPoint Sunusu</vt:lpstr>
      <vt:lpstr>Oyun Odasının Düzenlenmesi</vt:lpstr>
      <vt:lpstr>PowerPoint Sunusu</vt:lpstr>
      <vt:lpstr>Oyun odasında şu materyaller bulunmalıdır:</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KURUMLARINDA ALAN ÇALIŞMALARINA GİRİŞ “HASTA ÇOCUKLARA YÖNELİK YATAKBAŞI GELİŞİMSEL DESTEK UYGULAMA PLANI” HAZIRLAMA</dc:title>
  <dc:creator>LUGEN</dc:creator>
  <cp:lastModifiedBy>AYÇA</cp:lastModifiedBy>
  <cp:revision>32</cp:revision>
  <dcterms:created xsi:type="dcterms:W3CDTF">2021-03-14T11:22:53Z</dcterms:created>
  <dcterms:modified xsi:type="dcterms:W3CDTF">2021-03-17T00:37:52Z</dcterms:modified>
</cp:coreProperties>
</file>