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5" r:id="rId6"/>
    <p:sldId id="282" r:id="rId7"/>
    <p:sldId id="283" r:id="rId8"/>
    <p:sldId id="29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F99D9-D2ED-463D-8765-4BEE39A1E854}" type="doc">
      <dgm:prSet loTypeId="urn:microsoft.com/office/officeart/2005/8/layout/default#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13F3C9FF-6FB3-4BCC-A705-BA0FB135BFFB}">
      <dgm:prSet phldrT="[Metin]"/>
      <dgm:spPr/>
      <dgm:t>
        <a:bodyPr/>
        <a:lstStyle/>
        <a:p>
          <a:r>
            <a:rPr lang="tr-TR" dirty="0" smtClean="0"/>
            <a:t>KURBANDAN DUYGUSAL UZAKLIK</a:t>
          </a:r>
          <a:endParaRPr lang="tr-TR" dirty="0"/>
        </a:p>
      </dgm:t>
    </dgm:pt>
    <dgm:pt modelId="{5A90D71A-BC55-4E18-9912-4471D2157704}" type="parTrans" cxnId="{5935388C-DE8D-4E20-8787-6B2A47A79981}">
      <dgm:prSet/>
      <dgm:spPr/>
      <dgm:t>
        <a:bodyPr/>
        <a:lstStyle/>
        <a:p>
          <a:endParaRPr lang="tr-TR"/>
        </a:p>
      </dgm:t>
    </dgm:pt>
    <dgm:pt modelId="{7EFA4C5C-9CF1-4D05-8637-D3A18702186B}" type="sibTrans" cxnId="{5935388C-DE8D-4E20-8787-6B2A47A79981}">
      <dgm:prSet/>
      <dgm:spPr/>
      <dgm:t>
        <a:bodyPr/>
        <a:lstStyle/>
        <a:p>
          <a:endParaRPr lang="tr-TR"/>
        </a:p>
      </dgm:t>
    </dgm:pt>
    <dgm:pt modelId="{3ED7EE79-A1BE-4234-A922-0FFB4B461C90}">
      <dgm:prSet phldrT="[Metin]"/>
      <dgm:spPr/>
      <dgm:t>
        <a:bodyPr/>
        <a:lstStyle/>
        <a:p>
          <a:r>
            <a:rPr lang="tr-TR" dirty="0" smtClean="0"/>
            <a:t>OTORİTENİN YAKINLIĞI VE MEŞRULUĞU</a:t>
          </a:r>
          <a:endParaRPr lang="tr-TR" dirty="0"/>
        </a:p>
      </dgm:t>
    </dgm:pt>
    <dgm:pt modelId="{DAE406F3-9F5F-4B94-B442-B9F8BC3A3F17}" type="parTrans" cxnId="{989CECD7-AC30-4812-992C-40BDEB979EB2}">
      <dgm:prSet/>
      <dgm:spPr/>
      <dgm:t>
        <a:bodyPr/>
        <a:lstStyle/>
        <a:p>
          <a:endParaRPr lang="tr-TR"/>
        </a:p>
      </dgm:t>
    </dgm:pt>
    <dgm:pt modelId="{5FC2CD47-881D-433D-9228-6BF52CA0B6B3}" type="sibTrans" cxnId="{989CECD7-AC30-4812-992C-40BDEB979EB2}">
      <dgm:prSet/>
      <dgm:spPr/>
      <dgm:t>
        <a:bodyPr/>
        <a:lstStyle/>
        <a:p>
          <a:endParaRPr lang="tr-TR"/>
        </a:p>
      </dgm:t>
    </dgm:pt>
    <dgm:pt modelId="{7FA34741-62C1-4F36-AF4D-43125DA40516}">
      <dgm:prSet phldrT="[Metin]"/>
      <dgm:spPr/>
      <dgm:t>
        <a:bodyPr/>
        <a:lstStyle/>
        <a:p>
          <a:r>
            <a:rPr lang="tr-TR" dirty="0" smtClean="0"/>
            <a:t>OTORİTENİN KURUMSALLIĞI</a:t>
          </a:r>
          <a:endParaRPr lang="tr-TR" dirty="0"/>
        </a:p>
      </dgm:t>
    </dgm:pt>
    <dgm:pt modelId="{E312A314-FB09-4005-BAB1-547802DB64E4}" type="parTrans" cxnId="{257DBFC4-4863-49F3-B222-30BFB7CBCBBA}">
      <dgm:prSet/>
      <dgm:spPr/>
      <dgm:t>
        <a:bodyPr/>
        <a:lstStyle/>
        <a:p>
          <a:endParaRPr lang="tr-TR"/>
        </a:p>
      </dgm:t>
    </dgm:pt>
    <dgm:pt modelId="{5C824CBE-2336-414D-9850-7BEA6DFD8B9F}" type="sibTrans" cxnId="{257DBFC4-4863-49F3-B222-30BFB7CBCBBA}">
      <dgm:prSet/>
      <dgm:spPr/>
      <dgm:t>
        <a:bodyPr/>
        <a:lstStyle/>
        <a:p>
          <a:endParaRPr lang="tr-TR"/>
        </a:p>
      </dgm:t>
    </dgm:pt>
    <dgm:pt modelId="{79C58BD8-B2B1-41A1-B29B-D4A283B28226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İTAAT ETMEYEN BİRİNİN ÖZGÜRLEŞTİRİCİ ETKİSİ</a:t>
          </a:r>
          <a:endParaRPr lang="tr-TR" b="1" dirty="0">
            <a:solidFill>
              <a:schemeClr val="tx1"/>
            </a:solidFill>
          </a:endParaRPr>
        </a:p>
      </dgm:t>
    </dgm:pt>
    <dgm:pt modelId="{ACFAD180-2BE6-4BC7-8746-41DAC7072A60}" type="parTrans" cxnId="{E9D77986-A857-4A39-977D-0AFD1323B3A5}">
      <dgm:prSet/>
      <dgm:spPr/>
      <dgm:t>
        <a:bodyPr/>
        <a:lstStyle/>
        <a:p>
          <a:endParaRPr lang="tr-TR"/>
        </a:p>
      </dgm:t>
    </dgm:pt>
    <dgm:pt modelId="{93B136B6-947A-474D-90AD-5B6D5AD1D85C}" type="sibTrans" cxnId="{E9D77986-A857-4A39-977D-0AFD1323B3A5}">
      <dgm:prSet/>
      <dgm:spPr/>
      <dgm:t>
        <a:bodyPr/>
        <a:lstStyle/>
        <a:p>
          <a:endParaRPr lang="tr-TR"/>
        </a:p>
      </dgm:t>
    </dgm:pt>
    <dgm:pt modelId="{90BB5AD0-17EC-4953-B80D-AEFC0C6BE7D5}" type="pres">
      <dgm:prSet presAssocID="{5D2F99D9-D2ED-463D-8765-4BEE39A1E8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5A535AC-4683-49AA-8825-3E9727063822}" type="pres">
      <dgm:prSet presAssocID="{13F3C9FF-6FB3-4BCC-A705-BA0FB135BFF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B0730C-1ED9-4864-A692-DA7BC963FFA5}" type="pres">
      <dgm:prSet presAssocID="{7EFA4C5C-9CF1-4D05-8637-D3A18702186B}" presName="sibTrans" presStyleCnt="0"/>
      <dgm:spPr/>
    </dgm:pt>
    <dgm:pt modelId="{F3C2DB52-B061-41A3-9968-97CFFF46F861}" type="pres">
      <dgm:prSet presAssocID="{3ED7EE79-A1BE-4234-A922-0FFB4B461C9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6AC6EE-4C20-4F7F-A1E3-9CDE6A7CD8E8}" type="pres">
      <dgm:prSet presAssocID="{5FC2CD47-881D-433D-9228-6BF52CA0B6B3}" presName="sibTrans" presStyleCnt="0"/>
      <dgm:spPr/>
    </dgm:pt>
    <dgm:pt modelId="{BDFFE17E-2FD8-4476-9A83-5668021F9144}" type="pres">
      <dgm:prSet presAssocID="{7FA34741-62C1-4F36-AF4D-43125DA4051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4AFCDB-1ED3-4CE0-91EB-1F819ED11E20}" type="pres">
      <dgm:prSet presAssocID="{5C824CBE-2336-414D-9850-7BEA6DFD8B9F}" presName="sibTrans" presStyleCnt="0"/>
      <dgm:spPr/>
    </dgm:pt>
    <dgm:pt modelId="{D0F7B7E3-3D44-4680-A4F4-ADC391F09428}" type="pres">
      <dgm:prSet presAssocID="{79C58BD8-B2B1-41A1-B29B-D4A283B2822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35388C-DE8D-4E20-8787-6B2A47A79981}" srcId="{5D2F99D9-D2ED-463D-8765-4BEE39A1E854}" destId="{13F3C9FF-6FB3-4BCC-A705-BA0FB135BFFB}" srcOrd="0" destOrd="0" parTransId="{5A90D71A-BC55-4E18-9912-4471D2157704}" sibTransId="{7EFA4C5C-9CF1-4D05-8637-D3A18702186B}"/>
    <dgm:cxn modelId="{E9D77986-A857-4A39-977D-0AFD1323B3A5}" srcId="{5D2F99D9-D2ED-463D-8765-4BEE39A1E854}" destId="{79C58BD8-B2B1-41A1-B29B-D4A283B28226}" srcOrd="3" destOrd="0" parTransId="{ACFAD180-2BE6-4BC7-8746-41DAC7072A60}" sibTransId="{93B136B6-947A-474D-90AD-5B6D5AD1D85C}"/>
    <dgm:cxn modelId="{9C4B9358-22BA-419A-8903-E8FC9BBCAE84}" type="presOf" srcId="{5D2F99D9-D2ED-463D-8765-4BEE39A1E854}" destId="{90BB5AD0-17EC-4953-B80D-AEFC0C6BE7D5}" srcOrd="0" destOrd="0" presId="urn:microsoft.com/office/officeart/2005/8/layout/default#1"/>
    <dgm:cxn modelId="{989CECD7-AC30-4812-992C-40BDEB979EB2}" srcId="{5D2F99D9-D2ED-463D-8765-4BEE39A1E854}" destId="{3ED7EE79-A1BE-4234-A922-0FFB4B461C90}" srcOrd="1" destOrd="0" parTransId="{DAE406F3-9F5F-4B94-B442-B9F8BC3A3F17}" sibTransId="{5FC2CD47-881D-433D-9228-6BF52CA0B6B3}"/>
    <dgm:cxn modelId="{574B64E2-4CFC-475B-A897-BA151CCDBDC2}" type="presOf" srcId="{13F3C9FF-6FB3-4BCC-A705-BA0FB135BFFB}" destId="{35A535AC-4683-49AA-8825-3E9727063822}" srcOrd="0" destOrd="0" presId="urn:microsoft.com/office/officeart/2005/8/layout/default#1"/>
    <dgm:cxn modelId="{257DBFC4-4863-49F3-B222-30BFB7CBCBBA}" srcId="{5D2F99D9-D2ED-463D-8765-4BEE39A1E854}" destId="{7FA34741-62C1-4F36-AF4D-43125DA40516}" srcOrd="2" destOrd="0" parTransId="{E312A314-FB09-4005-BAB1-547802DB64E4}" sibTransId="{5C824CBE-2336-414D-9850-7BEA6DFD8B9F}"/>
    <dgm:cxn modelId="{CAC669C0-A733-431F-9C2F-D702B328278F}" type="presOf" srcId="{79C58BD8-B2B1-41A1-B29B-D4A283B28226}" destId="{D0F7B7E3-3D44-4680-A4F4-ADC391F09428}" srcOrd="0" destOrd="0" presId="urn:microsoft.com/office/officeart/2005/8/layout/default#1"/>
    <dgm:cxn modelId="{215FA192-D4EA-4137-A922-C438CF667FCF}" type="presOf" srcId="{7FA34741-62C1-4F36-AF4D-43125DA40516}" destId="{BDFFE17E-2FD8-4476-9A83-5668021F9144}" srcOrd="0" destOrd="0" presId="urn:microsoft.com/office/officeart/2005/8/layout/default#1"/>
    <dgm:cxn modelId="{5DC9B9D1-E6D7-495D-A850-EF7F0E12425C}" type="presOf" srcId="{3ED7EE79-A1BE-4234-A922-0FFB4B461C90}" destId="{F3C2DB52-B061-41A3-9968-97CFFF46F861}" srcOrd="0" destOrd="0" presId="urn:microsoft.com/office/officeart/2005/8/layout/default#1"/>
    <dgm:cxn modelId="{7732E5F4-1398-44C1-A1B9-523B5F5440F2}" type="presParOf" srcId="{90BB5AD0-17EC-4953-B80D-AEFC0C6BE7D5}" destId="{35A535AC-4683-49AA-8825-3E9727063822}" srcOrd="0" destOrd="0" presId="urn:microsoft.com/office/officeart/2005/8/layout/default#1"/>
    <dgm:cxn modelId="{BD705702-265C-4199-B81E-49F50A2CC945}" type="presParOf" srcId="{90BB5AD0-17EC-4953-B80D-AEFC0C6BE7D5}" destId="{26B0730C-1ED9-4864-A692-DA7BC963FFA5}" srcOrd="1" destOrd="0" presId="urn:microsoft.com/office/officeart/2005/8/layout/default#1"/>
    <dgm:cxn modelId="{9F056EFD-DEA5-4F54-80BB-7EC7CA84982F}" type="presParOf" srcId="{90BB5AD0-17EC-4953-B80D-AEFC0C6BE7D5}" destId="{F3C2DB52-B061-41A3-9968-97CFFF46F861}" srcOrd="2" destOrd="0" presId="urn:microsoft.com/office/officeart/2005/8/layout/default#1"/>
    <dgm:cxn modelId="{32B89175-B144-41F6-A969-0CC4880CDFA3}" type="presParOf" srcId="{90BB5AD0-17EC-4953-B80D-AEFC0C6BE7D5}" destId="{046AC6EE-4C20-4F7F-A1E3-9CDE6A7CD8E8}" srcOrd="3" destOrd="0" presId="urn:microsoft.com/office/officeart/2005/8/layout/default#1"/>
    <dgm:cxn modelId="{E3CFBA00-0EFD-4B4B-A230-0A72E62ED48A}" type="presParOf" srcId="{90BB5AD0-17EC-4953-B80D-AEFC0C6BE7D5}" destId="{BDFFE17E-2FD8-4476-9A83-5668021F9144}" srcOrd="4" destOrd="0" presId="urn:microsoft.com/office/officeart/2005/8/layout/default#1"/>
    <dgm:cxn modelId="{D6A9BDC5-128E-42E7-A09B-3248D220FCFF}" type="presParOf" srcId="{90BB5AD0-17EC-4953-B80D-AEFC0C6BE7D5}" destId="{BC4AFCDB-1ED3-4CE0-91EB-1F819ED11E20}" srcOrd="5" destOrd="0" presId="urn:microsoft.com/office/officeart/2005/8/layout/default#1"/>
    <dgm:cxn modelId="{36119486-D68E-4B03-B94F-0D58D5040DD8}" type="presParOf" srcId="{90BB5AD0-17EC-4953-B80D-AEFC0C6BE7D5}" destId="{D0F7B7E3-3D44-4680-A4F4-ADC391F09428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AA4BBA-7D92-40E0-A002-DFE30999ED87}" type="doc">
      <dgm:prSet loTypeId="urn:microsoft.com/office/officeart/2005/8/layout/default#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8886A2EE-34F8-4862-AEF4-2439AE4EBB78}">
      <dgm:prSet phldrT="[Metin]"/>
      <dgm:spPr/>
      <dgm:t>
        <a:bodyPr/>
        <a:lstStyle/>
        <a:p>
          <a:r>
            <a:rPr lang="tr-TR" b="1" smtClean="0"/>
            <a:t>DAVRANIŞ VE TUTUM ARASINDAKİ İLİŞKİ</a:t>
          </a:r>
          <a:endParaRPr lang="tr-TR" b="1" dirty="0"/>
        </a:p>
      </dgm:t>
    </dgm:pt>
    <dgm:pt modelId="{FAA51CB5-30E5-455D-B178-A4067EC88FBD}" type="parTrans" cxnId="{7E7A9BF3-407F-4B11-8A66-D5B5BADDAFDD}">
      <dgm:prSet/>
      <dgm:spPr/>
      <dgm:t>
        <a:bodyPr/>
        <a:lstStyle/>
        <a:p>
          <a:endParaRPr lang="tr-TR"/>
        </a:p>
      </dgm:t>
    </dgm:pt>
    <dgm:pt modelId="{B60B6166-0610-41DD-A3E3-EA92898BA467}" type="sibTrans" cxnId="{7E7A9BF3-407F-4B11-8A66-D5B5BADDAFDD}">
      <dgm:prSet/>
      <dgm:spPr/>
      <dgm:t>
        <a:bodyPr/>
        <a:lstStyle/>
        <a:p>
          <a:endParaRPr lang="tr-TR"/>
        </a:p>
      </dgm:t>
    </dgm:pt>
    <dgm:pt modelId="{53FA567E-9CB6-4F85-BDE8-A8AA1BC02B99}">
      <dgm:prSet phldrT="[Metin]"/>
      <dgm:spPr/>
      <dgm:t>
        <a:bodyPr/>
        <a:lstStyle/>
        <a:p>
          <a:r>
            <a:rPr lang="tr-TR" dirty="0" smtClean="0"/>
            <a:t>DURUMUN (KOŞULUN) GÜCÜ</a:t>
          </a:r>
          <a:endParaRPr lang="tr-TR" dirty="0"/>
        </a:p>
      </dgm:t>
    </dgm:pt>
    <dgm:pt modelId="{74578D97-2765-4041-B9C4-CC1FDBF2C38E}" type="parTrans" cxnId="{E7DEEDE6-85D9-4BBC-91A0-3ABA3062D215}">
      <dgm:prSet/>
      <dgm:spPr/>
      <dgm:t>
        <a:bodyPr/>
        <a:lstStyle/>
        <a:p>
          <a:endParaRPr lang="tr-TR"/>
        </a:p>
      </dgm:t>
    </dgm:pt>
    <dgm:pt modelId="{F637D9D9-C7E5-4DF6-A03A-3EAC50EDB532}" type="sibTrans" cxnId="{E7DEEDE6-85D9-4BBC-91A0-3ABA3062D215}">
      <dgm:prSet/>
      <dgm:spPr/>
      <dgm:t>
        <a:bodyPr/>
        <a:lstStyle/>
        <a:p>
          <a:endParaRPr lang="tr-TR"/>
        </a:p>
      </dgm:t>
    </dgm:pt>
    <dgm:pt modelId="{5F8B747A-0066-4B42-ACD0-9F75739D3171}">
      <dgm:prSet phldrT="[Metin]"/>
      <dgm:spPr/>
      <dgm:t>
        <a:bodyPr/>
        <a:lstStyle/>
        <a:p>
          <a:r>
            <a:rPr lang="tr-TR" dirty="0" smtClean="0"/>
            <a:t>TEMEL YÜKLEME HATASININ GÜCÜ</a:t>
          </a:r>
          <a:endParaRPr lang="tr-TR" dirty="0"/>
        </a:p>
      </dgm:t>
    </dgm:pt>
    <dgm:pt modelId="{FD56B284-7B2E-4D2B-98BF-A2F8138A181F}" type="parTrans" cxnId="{D2102C11-156D-4943-B086-F22707ACE99A}">
      <dgm:prSet/>
      <dgm:spPr/>
      <dgm:t>
        <a:bodyPr/>
        <a:lstStyle/>
        <a:p>
          <a:endParaRPr lang="tr-TR"/>
        </a:p>
      </dgm:t>
    </dgm:pt>
    <dgm:pt modelId="{808AA7DA-BEE7-495F-A77F-118DF8DB9F89}" type="sibTrans" cxnId="{D2102C11-156D-4943-B086-F22707ACE99A}">
      <dgm:prSet/>
      <dgm:spPr/>
      <dgm:t>
        <a:bodyPr/>
        <a:lstStyle/>
        <a:p>
          <a:endParaRPr lang="tr-TR"/>
        </a:p>
      </dgm:t>
    </dgm:pt>
    <dgm:pt modelId="{224ECE69-EF7B-4FA1-A4D2-CC6E479904F8}" type="pres">
      <dgm:prSet presAssocID="{90AA4BBA-7D92-40E0-A002-DFE30999ED8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0F2A185-1937-484A-9565-D7B9D4C4679E}" type="pres">
      <dgm:prSet presAssocID="{8886A2EE-34F8-4862-AEF4-2439AE4EBB7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7031B9-74E2-40A9-A241-4D9ECE3F7339}" type="pres">
      <dgm:prSet presAssocID="{B60B6166-0610-41DD-A3E3-EA92898BA467}" presName="sibTrans" presStyleCnt="0"/>
      <dgm:spPr/>
      <dgm:t>
        <a:bodyPr/>
        <a:lstStyle/>
        <a:p>
          <a:endParaRPr lang="tr-TR"/>
        </a:p>
      </dgm:t>
    </dgm:pt>
    <dgm:pt modelId="{89A468B5-32B9-47BD-9642-408EDB98A1FF}" type="pres">
      <dgm:prSet presAssocID="{53FA567E-9CB6-4F85-BDE8-A8AA1BC02B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4437E7-9AB4-4E4D-AFEB-486CA3E4C954}" type="pres">
      <dgm:prSet presAssocID="{F637D9D9-C7E5-4DF6-A03A-3EAC50EDB532}" presName="sibTrans" presStyleCnt="0"/>
      <dgm:spPr/>
      <dgm:t>
        <a:bodyPr/>
        <a:lstStyle/>
        <a:p>
          <a:endParaRPr lang="tr-TR"/>
        </a:p>
      </dgm:t>
    </dgm:pt>
    <dgm:pt modelId="{4DAD2623-20AE-4A4D-A98A-2155C9D2065F}" type="pres">
      <dgm:prSet presAssocID="{5F8B747A-0066-4B42-ACD0-9F75739D317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D7F3463-A66A-4322-9554-50D4389A2F4D}" type="presOf" srcId="{5F8B747A-0066-4B42-ACD0-9F75739D3171}" destId="{4DAD2623-20AE-4A4D-A98A-2155C9D2065F}" srcOrd="0" destOrd="0" presId="urn:microsoft.com/office/officeart/2005/8/layout/default#2"/>
    <dgm:cxn modelId="{703980B0-C7C2-42F7-96AF-A4F868889899}" type="presOf" srcId="{8886A2EE-34F8-4862-AEF4-2439AE4EBB78}" destId="{40F2A185-1937-484A-9565-D7B9D4C4679E}" srcOrd="0" destOrd="0" presId="urn:microsoft.com/office/officeart/2005/8/layout/default#2"/>
    <dgm:cxn modelId="{D1CC4B7F-9B0C-4323-9BA1-35DD8D98FCAD}" type="presOf" srcId="{90AA4BBA-7D92-40E0-A002-DFE30999ED87}" destId="{224ECE69-EF7B-4FA1-A4D2-CC6E479904F8}" srcOrd="0" destOrd="0" presId="urn:microsoft.com/office/officeart/2005/8/layout/default#2"/>
    <dgm:cxn modelId="{8DBE1147-C299-4181-B745-78D2BCD262F0}" type="presOf" srcId="{53FA567E-9CB6-4F85-BDE8-A8AA1BC02B99}" destId="{89A468B5-32B9-47BD-9642-408EDB98A1FF}" srcOrd="0" destOrd="0" presId="urn:microsoft.com/office/officeart/2005/8/layout/default#2"/>
    <dgm:cxn modelId="{D2102C11-156D-4943-B086-F22707ACE99A}" srcId="{90AA4BBA-7D92-40E0-A002-DFE30999ED87}" destId="{5F8B747A-0066-4B42-ACD0-9F75739D3171}" srcOrd="2" destOrd="0" parTransId="{FD56B284-7B2E-4D2B-98BF-A2F8138A181F}" sibTransId="{808AA7DA-BEE7-495F-A77F-118DF8DB9F89}"/>
    <dgm:cxn modelId="{7E7A9BF3-407F-4B11-8A66-D5B5BADDAFDD}" srcId="{90AA4BBA-7D92-40E0-A002-DFE30999ED87}" destId="{8886A2EE-34F8-4862-AEF4-2439AE4EBB78}" srcOrd="0" destOrd="0" parTransId="{FAA51CB5-30E5-455D-B178-A4067EC88FBD}" sibTransId="{B60B6166-0610-41DD-A3E3-EA92898BA467}"/>
    <dgm:cxn modelId="{E7DEEDE6-85D9-4BBC-91A0-3ABA3062D215}" srcId="{90AA4BBA-7D92-40E0-A002-DFE30999ED87}" destId="{53FA567E-9CB6-4F85-BDE8-A8AA1BC02B99}" srcOrd="1" destOrd="0" parTransId="{74578D97-2765-4041-B9C4-CC1FDBF2C38E}" sibTransId="{F637D9D9-C7E5-4DF6-A03A-3EAC50EDB532}"/>
    <dgm:cxn modelId="{DE5FB54F-2E21-47E1-9D99-95AD9A7211B2}" type="presParOf" srcId="{224ECE69-EF7B-4FA1-A4D2-CC6E479904F8}" destId="{40F2A185-1937-484A-9565-D7B9D4C4679E}" srcOrd="0" destOrd="0" presId="urn:microsoft.com/office/officeart/2005/8/layout/default#2"/>
    <dgm:cxn modelId="{97ADF2A0-ECD9-41BC-9CC4-AEC1938C6985}" type="presParOf" srcId="{224ECE69-EF7B-4FA1-A4D2-CC6E479904F8}" destId="{DB7031B9-74E2-40A9-A241-4D9ECE3F7339}" srcOrd="1" destOrd="0" presId="urn:microsoft.com/office/officeart/2005/8/layout/default#2"/>
    <dgm:cxn modelId="{10F738B1-2296-4131-9883-F9A45BE67A6F}" type="presParOf" srcId="{224ECE69-EF7B-4FA1-A4D2-CC6E479904F8}" destId="{89A468B5-32B9-47BD-9642-408EDB98A1FF}" srcOrd="2" destOrd="0" presId="urn:microsoft.com/office/officeart/2005/8/layout/default#2"/>
    <dgm:cxn modelId="{0DA4BB88-3174-45AF-875D-3D6D26D831DF}" type="presParOf" srcId="{224ECE69-EF7B-4FA1-A4D2-CC6E479904F8}" destId="{B14437E7-9AB4-4E4D-AFEB-486CA3E4C954}" srcOrd="3" destOrd="0" presId="urn:microsoft.com/office/officeart/2005/8/layout/default#2"/>
    <dgm:cxn modelId="{3FAA6397-EEB2-417C-9DF5-A45487F65D9D}" type="presParOf" srcId="{224ECE69-EF7B-4FA1-A4D2-CC6E479904F8}" destId="{4DAD2623-20AE-4A4D-A98A-2155C9D2065F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DE82DF-5904-407B-80B5-5B46DEE5E665}" type="doc">
      <dgm:prSet loTypeId="urn:microsoft.com/office/officeart/2005/8/layout/default#3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740607B6-EA7A-43D3-8FD1-9FF112F56285}">
      <dgm:prSet phldrT="[Metin]"/>
      <dgm:spPr/>
      <dgm:t>
        <a:bodyPr/>
        <a:lstStyle/>
        <a:p>
          <a:r>
            <a:rPr lang="tr-TR" dirty="0" smtClean="0"/>
            <a:t>Yapılacak değerlendirme </a:t>
          </a:r>
          <a:r>
            <a:rPr lang="tr-TR" b="1" dirty="0" smtClean="0"/>
            <a:t>GÜÇ</a:t>
          </a:r>
          <a:r>
            <a:rPr lang="tr-TR" dirty="0" smtClean="0"/>
            <a:t> olduğunda</a:t>
          </a:r>
          <a:endParaRPr lang="tr-TR" dirty="0"/>
        </a:p>
      </dgm:t>
    </dgm:pt>
    <dgm:pt modelId="{D85F7E6E-CD69-4B8C-A3B7-644180A9C923}" type="parTrans" cxnId="{7A306DDC-1785-46F9-A383-23AC86D8076B}">
      <dgm:prSet/>
      <dgm:spPr/>
      <dgm:t>
        <a:bodyPr/>
        <a:lstStyle/>
        <a:p>
          <a:endParaRPr lang="tr-TR"/>
        </a:p>
      </dgm:t>
    </dgm:pt>
    <dgm:pt modelId="{C0D688F3-BAF4-4167-9DC7-4F481964B776}" type="sibTrans" cxnId="{7A306DDC-1785-46F9-A383-23AC86D8076B}">
      <dgm:prSet/>
      <dgm:spPr/>
      <dgm:t>
        <a:bodyPr/>
        <a:lstStyle/>
        <a:p>
          <a:endParaRPr lang="tr-TR"/>
        </a:p>
      </dgm:t>
    </dgm:pt>
    <dgm:pt modelId="{C86E0953-3F9B-493A-B109-B0E25E6A484B}">
      <dgm:prSet phldrT="[Metin]"/>
      <dgm:spPr/>
      <dgm:t>
        <a:bodyPr/>
        <a:lstStyle/>
        <a:p>
          <a:r>
            <a:rPr lang="tr-TR" dirty="0" smtClean="0"/>
            <a:t>Denekler kendilerini bu değerlendirme için </a:t>
          </a:r>
          <a:r>
            <a:rPr lang="tr-TR" b="1" dirty="0" smtClean="0"/>
            <a:t>YETERSİZ</a:t>
          </a:r>
          <a:r>
            <a:rPr lang="tr-TR" dirty="0" smtClean="0"/>
            <a:t> hissettiğinde</a:t>
          </a:r>
          <a:endParaRPr lang="tr-TR" dirty="0"/>
        </a:p>
      </dgm:t>
    </dgm:pt>
    <dgm:pt modelId="{AA73AFDF-77E0-4A35-9CC2-243B96AD1A77}" type="parTrans" cxnId="{8D4F9391-E6DE-4E26-856D-E1AFA472212D}">
      <dgm:prSet/>
      <dgm:spPr/>
      <dgm:t>
        <a:bodyPr/>
        <a:lstStyle/>
        <a:p>
          <a:endParaRPr lang="tr-TR"/>
        </a:p>
      </dgm:t>
    </dgm:pt>
    <dgm:pt modelId="{203BE5F1-DA1F-4E59-8448-24603898C313}" type="sibTrans" cxnId="{8D4F9391-E6DE-4E26-856D-E1AFA472212D}">
      <dgm:prSet/>
      <dgm:spPr/>
      <dgm:t>
        <a:bodyPr/>
        <a:lstStyle/>
        <a:p>
          <a:endParaRPr lang="tr-TR"/>
        </a:p>
      </dgm:t>
    </dgm:pt>
    <dgm:pt modelId="{C9F42859-2967-4092-B49E-974BBC63EC2F}">
      <dgm:prSet phldrT="[Metin]"/>
      <dgm:spPr/>
      <dgm:t>
        <a:bodyPr/>
        <a:lstStyle/>
        <a:p>
          <a:r>
            <a:rPr lang="tr-TR" dirty="0" smtClean="0"/>
            <a:t>Grup 3 ya da daha fazla kişiden oluştuğunda</a:t>
          </a:r>
          <a:endParaRPr lang="tr-TR" dirty="0"/>
        </a:p>
      </dgm:t>
    </dgm:pt>
    <dgm:pt modelId="{EA36E85E-515C-422D-8E1A-9DF1FF18A4E8}" type="parTrans" cxnId="{5C6C558D-D04C-4D94-AFB5-B8C2B8131440}">
      <dgm:prSet/>
      <dgm:spPr/>
      <dgm:t>
        <a:bodyPr/>
        <a:lstStyle/>
        <a:p>
          <a:endParaRPr lang="tr-TR"/>
        </a:p>
      </dgm:t>
    </dgm:pt>
    <dgm:pt modelId="{AA209EF0-193A-421D-B7A7-6D14812883E6}" type="sibTrans" cxnId="{5C6C558D-D04C-4D94-AFB5-B8C2B8131440}">
      <dgm:prSet/>
      <dgm:spPr/>
      <dgm:t>
        <a:bodyPr/>
        <a:lstStyle/>
        <a:p>
          <a:endParaRPr lang="tr-TR"/>
        </a:p>
      </dgm:t>
    </dgm:pt>
    <dgm:pt modelId="{EC2FC9C3-A49E-4E52-9C7F-778E6DE11F59}">
      <dgm:prSet phldrT="[Metin]"/>
      <dgm:spPr/>
      <dgm:t>
        <a:bodyPr/>
        <a:lstStyle/>
        <a:p>
          <a:r>
            <a:rPr lang="tr-TR" dirty="0" smtClean="0"/>
            <a:t>Grup sargın olduğunda</a:t>
          </a:r>
          <a:endParaRPr lang="tr-TR" dirty="0"/>
        </a:p>
      </dgm:t>
    </dgm:pt>
    <dgm:pt modelId="{98E3F4D3-BDAB-4891-9C6E-71969499FE16}" type="parTrans" cxnId="{906A9AFB-AD00-43B3-90EA-498BD62EE1B5}">
      <dgm:prSet/>
      <dgm:spPr/>
      <dgm:t>
        <a:bodyPr/>
        <a:lstStyle/>
        <a:p>
          <a:endParaRPr lang="tr-TR"/>
        </a:p>
      </dgm:t>
    </dgm:pt>
    <dgm:pt modelId="{ADAB157D-3D34-41E1-A2F2-92D3FCB058DF}" type="sibTrans" cxnId="{906A9AFB-AD00-43B3-90EA-498BD62EE1B5}">
      <dgm:prSet/>
      <dgm:spPr/>
      <dgm:t>
        <a:bodyPr/>
        <a:lstStyle/>
        <a:p>
          <a:endParaRPr lang="tr-TR"/>
        </a:p>
      </dgm:t>
    </dgm:pt>
    <dgm:pt modelId="{323679AA-AFA0-4DE4-B1E6-F621F1B3A09F}">
      <dgm:prSet phldrT="[Metin]"/>
      <dgm:spPr/>
      <dgm:t>
        <a:bodyPr/>
        <a:lstStyle/>
        <a:p>
          <a:r>
            <a:rPr lang="tr-TR" dirty="0" smtClean="0"/>
            <a:t>Grup söz birliği içinde olduğunda </a:t>
          </a:r>
          <a:endParaRPr lang="tr-TR" dirty="0"/>
        </a:p>
      </dgm:t>
    </dgm:pt>
    <dgm:pt modelId="{CDE09AC5-6AC0-4030-AD7E-6B1A78316C9C}" type="parTrans" cxnId="{3D6BA620-114A-4977-964E-6EE1E912C264}">
      <dgm:prSet/>
      <dgm:spPr/>
      <dgm:t>
        <a:bodyPr/>
        <a:lstStyle/>
        <a:p>
          <a:endParaRPr lang="tr-TR"/>
        </a:p>
      </dgm:t>
    </dgm:pt>
    <dgm:pt modelId="{F4822F3F-6BB2-4B86-89D2-6BD21BE2707D}" type="sibTrans" cxnId="{3D6BA620-114A-4977-964E-6EE1E912C264}">
      <dgm:prSet/>
      <dgm:spPr/>
      <dgm:t>
        <a:bodyPr/>
        <a:lstStyle/>
        <a:p>
          <a:endParaRPr lang="tr-TR"/>
        </a:p>
      </dgm:t>
    </dgm:pt>
    <dgm:pt modelId="{37D6411D-6571-446D-A507-FEAA151965F6}">
      <dgm:prSet/>
      <dgm:spPr/>
      <dgm:t>
        <a:bodyPr/>
        <a:lstStyle/>
        <a:p>
          <a:r>
            <a:rPr lang="tr-TR" dirty="0" smtClean="0"/>
            <a:t>Grubun statüsü yüksek olduğunda </a:t>
          </a:r>
          <a:endParaRPr lang="tr-TR" dirty="0"/>
        </a:p>
      </dgm:t>
    </dgm:pt>
    <dgm:pt modelId="{CF556B22-CFB6-466D-BB26-68E924488465}" type="parTrans" cxnId="{2EC41BEF-C1D9-4365-ABBC-03C2E9DF8DF8}">
      <dgm:prSet/>
      <dgm:spPr/>
      <dgm:t>
        <a:bodyPr/>
        <a:lstStyle/>
        <a:p>
          <a:endParaRPr lang="tr-TR"/>
        </a:p>
      </dgm:t>
    </dgm:pt>
    <dgm:pt modelId="{FBB2B36E-270B-4AAA-8BD4-3B95A3C51170}" type="sibTrans" cxnId="{2EC41BEF-C1D9-4365-ABBC-03C2E9DF8DF8}">
      <dgm:prSet/>
      <dgm:spPr/>
      <dgm:t>
        <a:bodyPr/>
        <a:lstStyle/>
        <a:p>
          <a:endParaRPr lang="tr-TR"/>
        </a:p>
      </dgm:t>
    </dgm:pt>
    <dgm:pt modelId="{0535CAC0-186C-4D00-9095-049B34F5B48A}">
      <dgm:prSet/>
      <dgm:spPr/>
      <dgm:t>
        <a:bodyPr/>
        <a:lstStyle/>
        <a:p>
          <a:r>
            <a:rPr lang="tr-TR" dirty="0" smtClean="0"/>
            <a:t>Verilen yanıt herkesin içinde açıklandığında </a:t>
          </a:r>
          <a:endParaRPr lang="tr-TR" dirty="0"/>
        </a:p>
      </dgm:t>
    </dgm:pt>
    <dgm:pt modelId="{72C333BF-F91B-42CD-A599-F1CC9029684D}" type="parTrans" cxnId="{03FF7135-CC04-44F5-9827-FC1D0170A5DE}">
      <dgm:prSet/>
      <dgm:spPr/>
      <dgm:t>
        <a:bodyPr/>
        <a:lstStyle/>
        <a:p>
          <a:endParaRPr lang="tr-TR"/>
        </a:p>
      </dgm:t>
    </dgm:pt>
    <dgm:pt modelId="{0932C6D5-D4F2-4029-8E18-11345C641709}" type="sibTrans" cxnId="{03FF7135-CC04-44F5-9827-FC1D0170A5DE}">
      <dgm:prSet/>
      <dgm:spPr/>
      <dgm:t>
        <a:bodyPr/>
        <a:lstStyle/>
        <a:p>
          <a:endParaRPr lang="tr-TR"/>
        </a:p>
      </dgm:t>
    </dgm:pt>
    <dgm:pt modelId="{0CEA56FB-1957-4005-A546-21AB88F86CD6}">
      <dgm:prSet/>
      <dgm:spPr/>
      <dgm:t>
        <a:bodyPr/>
        <a:lstStyle/>
        <a:p>
          <a:r>
            <a:rPr lang="tr-TR" dirty="0" smtClean="0"/>
            <a:t>Evvelce açıklanmış bir görüş olmadığında </a:t>
          </a:r>
          <a:endParaRPr lang="tr-TR" dirty="0"/>
        </a:p>
      </dgm:t>
    </dgm:pt>
    <dgm:pt modelId="{DBDD7E37-4259-4673-89F6-CB183D965285}" type="parTrans" cxnId="{19647357-5986-42FB-8B42-D44070F93866}">
      <dgm:prSet/>
      <dgm:spPr/>
      <dgm:t>
        <a:bodyPr/>
        <a:lstStyle/>
        <a:p>
          <a:endParaRPr lang="tr-TR"/>
        </a:p>
      </dgm:t>
    </dgm:pt>
    <dgm:pt modelId="{F6EC9F6F-B1B8-4405-99EF-EDD05C31481B}" type="sibTrans" cxnId="{19647357-5986-42FB-8B42-D44070F93866}">
      <dgm:prSet/>
      <dgm:spPr/>
      <dgm:t>
        <a:bodyPr/>
        <a:lstStyle/>
        <a:p>
          <a:endParaRPr lang="tr-TR"/>
        </a:p>
      </dgm:t>
    </dgm:pt>
    <dgm:pt modelId="{56E0175F-3CFC-4CC1-A54A-7EF5CB27704B}" type="pres">
      <dgm:prSet presAssocID="{09DE82DF-5904-407B-80B5-5B46DEE5E66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A703F4-0E3E-4C00-B38D-DF2061720040}" type="pres">
      <dgm:prSet presAssocID="{740607B6-EA7A-43D3-8FD1-9FF112F5628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8D1E29-28DE-4303-B146-B6FE99723D0A}" type="pres">
      <dgm:prSet presAssocID="{C0D688F3-BAF4-4167-9DC7-4F481964B776}" presName="sibTrans" presStyleCnt="0"/>
      <dgm:spPr/>
    </dgm:pt>
    <dgm:pt modelId="{6F4CE109-AEC3-4B03-9C3D-E3BDFEBEAA3B}" type="pres">
      <dgm:prSet presAssocID="{C86E0953-3F9B-493A-B109-B0E25E6A484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7A0308-A554-4401-9838-5070A8D1B94D}" type="pres">
      <dgm:prSet presAssocID="{203BE5F1-DA1F-4E59-8448-24603898C313}" presName="sibTrans" presStyleCnt="0"/>
      <dgm:spPr/>
    </dgm:pt>
    <dgm:pt modelId="{40169D3B-739A-44BF-89A6-0238C64E17E2}" type="pres">
      <dgm:prSet presAssocID="{C9F42859-2967-4092-B49E-974BBC63EC2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33441C-06BB-4A7F-BA50-5915CA87966B}" type="pres">
      <dgm:prSet presAssocID="{AA209EF0-193A-421D-B7A7-6D14812883E6}" presName="sibTrans" presStyleCnt="0"/>
      <dgm:spPr/>
    </dgm:pt>
    <dgm:pt modelId="{98050D90-AD06-4CBF-A76D-A5B8B875EDD7}" type="pres">
      <dgm:prSet presAssocID="{EC2FC9C3-A49E-4E52-9C7F-778E6DE11F59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AA182B-043D-4BF1-9C9F-86E456322F26}" type="pres">
      <dgm:prSet presAssocID="{ADAB157D-3D34-41E1-A2F2-92D3FCB058DF}" presName="sibTrans" presStyleCnt="0"/>
      <dgm:spPr/>
    </dgm:pt>
    <dgm:pt modelId="{73B240D0-1004-413B-9F20-A67E85323E17}" type="pres">
      <dgm:prSet presAssocID="{323679AA-AFA0-4DE4-B1E6-F621F1B3A09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8B3AE8-2A7C-4634-A5F5-020B7D64C15A}" type="pres">
      <dgm:prSet presAssocID="{F4822F3F-6BB2-4B86-89D2-6BD21BE2707D}" presName="sibTrans" presStyleCnt="0"/>
      <dgm:spPr/>
    </dgm:pt>
    <dgm:pt modelId="{443297A7-57F8-4DAC-8A39-72CA1F32E6EE}" type="pres">
      <dgm:prSet presAssocID="{37D6411D-6571-446D-A507-FEAA151965F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7C9201-F24B-4060-8367-CD27B61384EE}" type="pres">
      <dgm:prSet presAssocID="{FBB2B36E-270B-4AAA-8BD4-3B95A3C51170}" presName="sibTrans" presStyleCnt="0"/>
      <dgm:spPr/>
    </dgm:pt>
    <dgm:pt modelId="{74C03205-6CF2-476A-AD45-973E609D2658}" type="pres">
      <dgm:prSet presAssocID="{0535CAC0-186C-4D00-9095-049B34F5B48A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52E715-47BD-4570-BB21-9F853B560CBA}" type="pres">
      <dgm:prSet presAssocID="{0932C6D5-D4F2-4029-8E18-11345C641709}" presName="sibTrans" presStyleCnt="0"/>
      <dgm:spPr/>
    </dgm:pt>
    <dgm:pt modelId="{29371A24-D1A3-442E-8091-4E09EFE5254C}" type="pres">
      <dgm:prSet presAssocID="{0CEA56FB-1957-4005-A546-21AB88F86CD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9647357-5986-42FB-8B42-D44070F93866}" srcId="{09DE82DF-5904-407B-80B5-5B46DEE5E665}" destId="{0CEA56FB-1957-4005-A546-21AB88F86CD6}" srcOrd="7" destOrd="0" parTransId="{DBDD7E37-4259-4673-89F6-CB183D965285}" sibTransId="{F6EC9F6F-B1B8-4405-99EF-EDD05C31481B}"/>
    <dgm:cxn modelId="{8D4F9391-E6DE-4E26-856D-E1AFA472212D}" srcId="{09DE82DF-5904-407B-80B5-5B46DEE5E665}" destId="{C86E0953-3F9B-493A-B109-B0E25E6A484B}" srcOrd="1" destOrd="0" parTransId="{AA73AFDF-77E0-4A35-9CC2-243B96AD1A77}" sibTransId="{203BE5F1-DA1F-4E59-8448-24603898C313}"/>
    <dgm:cxn modelId="{AED896C8-D2BF-4170-B13E-819776419EDC}" type="presOf" srcId="{323679AA-AFA0-4DE4-B1E6-F621F1B3A09F}" destId="{73B240D0-1004-413B-9F20-A67E85323E17}" srcOrd="0" destOrd="0" presId="urn:microsoft.com/office/officeart/2005/8/layout/default#3"/>
    <dgm:cxn modelId="{F9A881AC-084B-4B43-B4D4-BDFACC16757E}" type="presOf" srcId="{EC2FC9C3-A49E-4E52-9C7F-778E6DE11F59}" destId="{98050D90-AD06-4CBF-A76D-A5B8B875EDD7}" srcOrd="0" destOrd="0" presId="urn:microsoft.com/office/officeart/2005/8/layout/default#3"/>
    <dgm:cxn modelId="{E80FCA8D-69F6-41EE-B6AB-FF34C34B5560}" type="presOf" srcId="{C9F42859-2967-4092-B49E-974BBC63EC2F}" destId="{40169D3B-739A-44BF-89A6-0238C64E17E2}" srcOrd="0" destOrd="0" presId="urn:microsoft.com/office/officeart/2005/8/layout/default#3"/>
    <dgm:cxn modelId="{03FF7135-CC04-44F5-9827-FC1D0170A5DE}" srcId="{09DE82DF-5904-407B-80B5-5B46DEE5E665}" destId="{0535CAC0-186C-4D00-9095-049B34F5B48A}" srcOrd="6" destOrd="0" parTransId="{72C333BF-F91B-42CD-A599-F1CC9029684D}" sibTransId="{0932C6D5-D4F2-4029-8E18-11345C641709}"/>
    <dgm:cxn modelId="{991BBB78-1824-48B1-9CD5-F61CBB7BE3DC}" type="presOf" srcId="{0CEA56FB-1957-4005-A546-21AB88F86CD6}" destId="{29371A24-D1A3-442E-8091-4E09EFE5254C}" srcOrd="0" destOrd="0" presId="urn:microsoft.com/office/officeart/2005/8/layout/default#3"/>
    <dgm:cxn modelId="{45C23F59-AEA2-4119-AE08-6D5617DA5013}" type="presOf" srcId="{C86E0953-3F9B-493A-B109-B0E25E6A484B}" destId="{6F4CE109-AEC3-4B03-9C3D-E3BDFEBEAA3B}" srcOrd="0" destOrd="0" presId="urn:microsoft.com/office/officeart/2005/8/layout/default#3"/>
    <dgm:cxn modelId="{42059B35-9700-4624-965E-15CD2FBACA96}" type="presOf" srcId="{0535CAC0-186C-4D00-9095-049B34F5B48A}" destId="{74C03205-6CF2-476A-AD45-973E609D2658}" srcOrd="0" destOrd="0" presId="urn:microsoft.com/office/officeart/2005/8/layout/default#3"/>
    <dgm:cxn modelId="{2EC41BEF-C1D9-4365-ABBC-03C2E9DF8DF8}" srcId="{09DE82DF-5904-407B-80B5-5B46DEE5E665}" destId="{37D6411D-6571-446D-A507-FEAA151965F6}" srcOrd="5" destOrd="0" parTransId="{CF556B22-CFB6-466D-BB26-68E924488465}" sibTransId="{FBB2B36E-270B-4AAA-8BD4-3B95A3C51170}"/>
    <dgm:cxn modelId="{F55B6279-A916-4A2B-81C3-5D8B98763FBE}" type="presOf" srcId="{09DE82DF-5904-407B-80B5-5B46DEE5E665}" destId="{56E0175F-3CFC-4CC1-A54A-7EF5CB27704B}" srcOrd="0" destOrd="0" presId="urn:microsoft.com/office/officeart/2005/8/layout/default#3"/>
    <dgm:cxn modelId="{E31CD6FA-D6DB-44F7-AA25-314AB58276EA}" type="presOf" srcId="{37D6411D-6571-446D-A507-FEAA151965F6}" destId="{443297A7-57F8-4DAC-8A39-72CA1F32E6EE}" srcOrd="0" destOrd="0" presId="urn:microsoft.com/office/officeart/2005/8/layout/default#3"/>
    <dgm:cxn modelId="{5C6C558D-D04C-4D94-AFB5-B8C2B8131440}" srcId="{09DE82DF-5904-407B-80B5-5B46DEE5E665}" destId="{C9F42859-2967-4092-B49E-974BBC63EC2F}" srcOrd="2" destOrd="0" parTransId="{EA36E85E-515C-422D-8E1A-9DF1FF18A4E8}" sibTransId="{AA209EF0-193A-421D-B7A7-6D14812883E6}"/>
    <dgm:cxn modelId="{3D6BA620-114A-4977-964E-6EE1E912C264}" srcId="{09DE82DF-5904-407B-80B5-5B46DEE5E665}" destId="{323679AA-AFA0-4DE4-B1E6-F621F1B3A09F}" srcOrd="4" destOrd="0" parTransId="{CDE09AC5-6AC0-4030-AD7E-6B1A78316C9C}" sibTransId="{F4822F3F-6BB2-4B86-89D2-6BD21BE2707D}"/>
    <dgm:cxn modelId="{906A9AFB-AD00-43B3-90EA-498BD62EE1B5}" srcId="{09DE82DF-5904-407B-80B5-5B46DEE5E665}" destId="{EC2FC9C3-A49E-4E52-9C7F-778E6DE11F59}" srcOrd="3" destOrd="0" parTransId="{98E3F4D3-BDAB-4891-9C6E-71969499FE16}" sibTransId="{ADAB157D-3D34-41E1-A2F2-92D3FCB058DF}"/>
    <dgm:cxn modelId="{7A306DDC-1785-46F9-A383-23AC86D8076B}" srcId="{09DE82DF-5904-407B-80B5-5B46DEE5E665}" destId="{740607B6-EA7A-43D3-8FD1-9FF112F56285}" srcOrd="0" destOrd="0" parTransId="{D85F7E6E-CD69-4B8C-A3B7-644180A9C923}" sibTransId="{C0D688F3-BAF4-4167-9DC7-4F481964B776}"/>
    <dgm:cxn modelId="{E8406E66-898D-4450-BD9D-F5139F5566A8}" type="presOf" srcId="{740607B6-EA7A-43D3-8FD1-9FF112F56285}" destId="{94A703F4-0E3E-4C00-B38D-DF2061720040}" srcOrd="0" destOrd="0" presId="urn:microsoft.com/office/officeart/2005/8/layout/default#3"/>
    <dgm:cxn modelId="{EF654383-6396-4C09-ABC1-27085F00087A}" type="presParOf" srcId="{56E0175F-3CFC-4CC1-A54A-7EF5CB27704B}" destId="{94A703F4-0E3E-4C00-B38D-DF2061720040}" srcOrd="0" destOrd="0" presId="urn:microsoft.com/office/officeart/2005/8/layout/default#3"/>
    <dgm:cxn modelId="{3984F620-3D39-45FE-9496-BBAF41CF9762}" type="presParOf" srcId="{56E0175F-3CFC-4CC1-A54A-7EF5CB27704B}" destId="{248D1E29-28DE-4303-B146-B6FE99723D0A}" srcOrd="1" destOrd="0" presId="urn:microsoft.com/office/officeart/2005/8/layout/default#3"/>
    <dgm:cxn modelId="{52FE3F8B-1ED6-48F2-9F90-6AC45FC5C555}" type="presParOf" srcId="{56E0175F-3CFC-4CC1-A54A-7EF5CB27704B}" destId="{6F4CE109-AEC3-4B03-9C3D-E3BDFEBEAA3B}" srcOrd="2" destOrd="0" presId="urn:microsoft.com/office/officeart/2005/8/layout/default#3"/>
    <dgm:cxn modelId="{A0B2C67D-CEA8-416F-BD32-B51C55CC505D}" type="presParOf" srcId="{56E0175F-3CFC-4CC1-A54A-7EF5CB27704B}" destId="{727A0308-A554-4401-9838-5070A8D1B94D}" srcOrd="3" destOrd="0" presId="urn:microsoft.com/office/officeart/2005/8/layout/default#3"/>
    <dgm:cxn modelId="{9516440B-63CB-4ED3-A323-ED90522BE5DC}" type="presParOf" srcId="{56E0175F-3CFC-4CC1-A54A-7EF5CB27704B}" destId="{40169D3B-739A-44BF-89A6-0238C64E17E2}" srcOrd="4" destOrd="0" presId="urn:microsoft.com/office/officeart/2005/8/layout/default#3"/>
    <dgm:cxn modelId="{677DA366-A571-4E18-9AF3-5008410BAD47}" type="presParOf" srcId="{56E0175F-3CFC-4CC1-A54A-7EF5CB27704B}" destId="{0C33441C-06BB-4A7F-BA50-5915CA87966B}" srcOrd="5" destOrd="0" presId="urn:microsoft.com/office/officeart/2005/8/layout/default#3"/>
    <dgm:cxn modelId="{E603CE0F-A622-42FC-8463-07EF2DB16D1F}" type="presParOf" srcId="{56E0175F-3CFC-4CC1-A54A-7EF5CB27704B}" destId="{98050D90-AD06-4CBF-A76D-A5B8B875EDD7}" srcOrd="6" destOrd="0" presId="urn:microsoft.com/office/officeart/2005/8/layout/default#3"/>
    <dgm:cxn modelId="{F8C6755D-9595-4DBE-903D-51609CD7B12D}" type="presParOf" srcId="{56E0175F-3CFC-4CC1-A54A-7EF5CB27704B}" destId="{D1AA182B-043D-4BF1-9C9F-86E456322F26}" srcOrd="7" destOrd="0" presId="urn:microsoft.com/office/officeart/2005/8/layout/default#3"/>
    <dgm:cxn modelId="{5A57CD90-2C15-4263-B6B8-0BA5E99B988E}" type="presParOf" srcId="{56E0175F-3CFC-4CC1-A54A-7EF5CB27704B}" destId="{73B240D0-1004-413B-9F20-A67E85323E17}" srcOrd="8" destOrd="0" presId="urn:microsoft.com/office/officeart/2005/8/layout/default#3"/>
    <dgm:cxn modelId="{AFFCB549-85AC-4280-A409-4977F13B6655}" type="presParOf" srcId="{56E0175F-3CFC-4CC1-A54A-7EF5CB27704B}" destId="{AF8B3AE8-2A7C-4634-A5F5-020B7D64C15A}" srcOrd="9" destOrd="0" presId="urn:microsoft.com/office/officeart/2005/8/layout/default#3"/>
    <dgm:cxn modelId="{41A050B5-2DFC-4280-ACC8-79A389B0D388}" type="presParOf" srcId="{56E0175F-3CFC-4CC1-A54A-7EF5CB27704B}" destId="{443297A7-57F8-4DAC-8A39-72CA1F32E6EE}" srcOrd="10" destOrd="0" presId="urn:microsoft.com/office/officeart/2005/8/layout/default#3"/>
    <dgm:cxn modelId="{0827DFAD-7C64-4FBA-85E5-64A20E0C951F}" type="presParOf" srcId="{56E0175F-3CFC-4CC1-A54A-7EF5CB27704B}" destId="{017C9201-F24B-4060-8367-CD27B61384EE}" srcOrd="11" destOrd="0" presId="urn:microsoft.com/office/officeart/2005/8/layout/default#3"/>
    <dgm:cxn modelId="{AC0939EC-C465-4A9C-B001-1B2E77C22C43}" type="presParOf" srcId="{56E0175F-3CFC-4CC1-A54A-7EF5CB27704B}" destId="{74C03205-6CF2-476A-AD45-973E609D2658}" srcOrd="12" destOrd="0" presId="urn:microsoft.com/office/officeart/2005/8/layout/default#3"/>
    <dgm:cxn modelId="{43DFBF86-AF07-4E60-A6A4-4DA20D937B87}" type="presParOf" srcId="{56E0175F-3CFC-4CC1-A54A-7EF5CB27704B}" destId="{1C52E715-47BD-4570-BB21-9F853B560CBA}" srcOrd="13" destOrd="0" presId="urn:microsoft.com/office/officeart/2005/8/layout/default#3"/>
    <dgm:cxn modelId="{907F95DA-C134-4A3F-AAC0-BB5732B182A7}" type="presParOf" srcId="{56E0175F-3CFC-4CC1-A54A-7EF5CB27704B}" destId="{29371A24-D1A3-442E-8091-4E09EFE5254C}" srcOrd="1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6A1085-8667-4C65-852F-868E8A351C40}" type="doc">
      <dgm:prSet loTypeId="urn:microsoft.com/office/officeart/2005/8/layout/default#4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BFCEBEAE-8F0E-4C01-A598-B6821F81D05E}">
      <dgm:prSet phldrT="[Metin]"/>
      <dgm:spPr/>
      <dgm:t>
        <a:bodyPr/>
        <a:lstStyle/>
        <a:p>
          <a:r>
            <a:rPr lang="tr-TR" dirty="0" smtClean="0"/>
            <a:t>Kişi kabul edilmek için bir gruba boyun eğebilir ve reddedilmekten kurtulur</a:t>
          </a:r>
          <a:endParaRPr lang="tr-TR" dirty="0"/>
        </a:p>
      </dgm:t>
    </dgm:pt>
    <dgm:pt modelId="{1D0A41F8-7FD2-4949-A1A2-59BE6369BF03}" type="parTrans" cxnId="{AD609C92-D925-4F5F-91BE-F71CB8FE4238}">
      <dgm:prSet/>
      <dgm:spPr/>
      <dgm:t>
        <a:bodyPr/>
        <a:lstStyle/>
        <a:p>
          <a:endParaRPr lang="tr-TR"/>
        </a:p>
      </dgm:t>
    </dgm:pt>
    <dgm:pt modelId="{6AD27AAC-1152-452A-964A-5D6C66522140}" type="sibTrans" cxnId="{AD609C92-D925-4F5F-91BE-F71CB8FE4238}">
      <dgm:prSet/>
      <dgm:spPr/>
      <dgm:t>
        <a:bodyPr/>
        <a:lstStyle/>
        <a:p>
          <a:endParaRPr lang="tr-TR"/>
        </a:p>
      </dgm:t>
    </dgm:pt>
    <dgm:pt modelId="{54B4B0B2-2AB0-44DA-975A-A6861FB7167F}">
      <dgm:prSet phldrT="[Metin]"/>
      <dgm:spPr/>
      <dgm:t>
        <a:bodyPr/>
        <a:lstStyle/>
        <a:p>
          <a:r>
            <a:rPr lang="tr-TR" dirty="0" smtClean="0"/>
            <a:t>Kişi önemli bilgileri elde edebilmek için gruba uyabilir. </a:t>
          </a:r>
          <a:endParaRPr lang="tr-TR" dirty="0"/>
        </a:p>
      </dgm:t>
    </dgm:pt>
    <dgm:pt modelId="{F1FBC59A-825F-41BE-A6CC-0C6CA5E2A25F}" type="parTrans" cxnId="{10B06AFD-AE26-4463-97F0-2692479CB43E}">
      <dgm:prSet/>
      <dgm:spPr/>
      <dgm:t>
        <a:bodyPr/>
        <a:lstStyle/>
        <a:p>
          <a:endParaRPr lang="tr-TR"/>
        </a:p>
      </dgm:t>
    </dgm:pt>
    <dgm:pt modelId="{A15DA9EE-E3D0-4B0D-A6AE-7DAFE5B8B6DF}" type="sibTrans" cxnId="{10B06AFD-AE26-4463-97F0-2692479CB43E}">
      <dgm:prSet/>
      <dgm:spPr/>
      <dgm:t>
        <a:bodyPr/>
        <a:lstStyle/>
        <a:p>
          <a:endParaRPr lang="tr-TR"/>
        </a:p>
      </dgm:t>
    </dgm:pt>
    <dgm:pt modelId="{A1C45D2B-CF35-4C60-9896-1863107AAAB5}" type="pres">
      <dgm:prSet presAssocID="{966A1085-8667-4C65-852F-868E8A351C4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8F48CD5-C1B5-4F1B-A41B-32E05B4CF9EC}" type="pres">
      <dgm:prSet presAssocID="{BFCEBEAE-8F0E-4C01-A598-B6821F81D05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5FF99F-F847-4D84-81D3-901AB7BFF65A}" type="pres">
      <dgm:prSet presAssocID="{6AD27AAC-1152-452A-964A-5D6C66522140}" presName="sibTrans" presStyleCnt="0"/>
      <dgm:spPr/>
    </dgm:pt>
    <dgm:pt modelId="{E59D48E3-749A-4A9B-901D-9EE198D2D423}" type="pres">
      <dgm:prSet presAssocID="{54B4B0B2-2AB0-44DA-975A-A6861FB7167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D609C92-D925-4F5F-91BE-F71CB8FE4238}" srcId="{966A1085-8667-4C65-852F-868E8A351C40}" destId="{BFCEBEAE-8F0E-4C01-A598-B6821F81D05E}" srcOrd="0" destOrd="0" parTransId="{1D0A41F8-7FD2-4949-A1A2-59BE6369BF03}" sibTransId="{6AD27AAC-1152-452A-964A-5D6C66522140}"/>
    <dgm:cxn modelId="{10B06AFD-AE26-4463-97F0-2692479CB43E}" srcId="{966A1085-8667-4C65-852F-868E8A351C40}" destId="{54B4B0B2-2AB0-44DA-975A-A6861FB7167F}" srcOrd="1" destOrd="0" parTransId="{F1FBC59A-825F-41BE-A6CC-0C6CA5E2A25F}" sibTransId="{A15DA9EE-E3D0-4B0D-A6AE-7DAFE5B8B6DF}"/>
    <dgm:cxn modelId="{12F05D9A-14E7-40DC-9D1D-2769FEAC8F4C}" type="presOf" srcId="{BFCEBEAE-8F0E-4C01-A598-B6821F81D05E}" destId="{68F48CD5-C1B5-4F1B-A41B-32E05B4CF9EC}" srcOrd="0" destOrd="0" presId="urn:microsoft.com/office/officeart/2005/8/layout/default#4"/>
    <dgm:cxn modelId="{26C6551A-4B03-4A96-851C-7DC84FF60292}" type="presOf" srcId="{54B4B0B2-2AB0-44DA-975A-A6861FB7167F}" destId="{E59D48E3-749A-4A9B-901D-9EE198D2D423}" srcOrd="0" destOrd="0" presId="urn:microsoft.com/office/officeart/2005/8/layout/default#4"/>
    <dgm:cxn modelId="{FAA352CC-FCE7-4CF6-8354-FD37E98691C5}" type="presOf" srcId="{966A1085-8667-4C65-852F-868E8A351C40}" destId="{A1C45D2B-CF35-4C60-9896-1863107AAAB5}" srcOrd="0" destOrd="0" presId="urn:microsoft.com/office/officeart/2005/8/layout/default#4"/>
    <dgm:cxn modelId="{D0002387-84E5-40A3-9B40-B0E585F38545}" type="presParOf" srcId="{A1C45D2B-CF35-4C60-9896-1863107AAAB5}" destId="{68F48CD5-C1B5-4F1B-A41B-32E05B4CF9EC}" srcOrd="0" destOrd="0" presId="urn:microsoft.com/office/officeart/2005/8/layout/default#4"/>
    <dgm:cxn modelId="{FDAAAACE-F721-4D8B-896E-8BB7A5038544}" type="presParOf" srcId="{A1C45D2B-CF35-4C60-9896-1863107AAAB5}" destId="{915FF99F-F847-4D84-81D3-901AB7BFF65A}" srcOrd="1" destOrd="0" presId="urn:microsoft.com/office/officeart/2005/8/layout/default#4"/>
    <dgm:cxn modelId="{9D4B7646-1602-4E1F-9520-1E812C070273}" type="presParOf" srcId="{A1C45D2B-CF35-4C60-9896-1863107AAAB5}" destId="{E59D48E3-749A-4A9B-901D-9EE198D2D423}" srcOrd="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535AC-4683-49AA-8825-3E9727063822}">
      <dsp:nvSpPr>
        <dsp:cNvPr id="0" name=""/>
        <dsp:cNvSpPr/>
      </dsp:nvSpPr>
      <dsp:spPr>
        <a:xfrm>
          <a:off x="424286" y="66"/>
          <a:ext cx="3566936" cy="21401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KURBANDAN DUYGUSAL UZAKLIK</a:t>
          </a:r>
          <a:endParaRPr lang="tr-TR" sz="3300" kern="1200" dirty="0"/>
        </a:p>
      </dsp:txBody>
      <dsp:txXfrm>
        <a:off x="424286" y="66"/>
        <a:ext cx="3566936" cy="2140161"/>
      </dsp:txXfrm>
    </dsp:sp>
    <dsp:sp modelId="{F3C2DB52-B061-41A3-9968-97CFFF46F861}">
      <dsp:nvSpPr>
        <dsp:cNvPr id="0" name=""/>
        <dsp:cNvSpPr/>
      </dsp:nvSpPr>
      <dsp:spPr>
        <a:xfrm>
          <a:off x="4347916" y="66"/>
          <a:ext cx="3566936" cy="2140161"/>
        </a:xfrm>
        <a:prstGeom prst="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OTORİTENİN YAKINLIĞI VE MEŞRULUĞU</a:t>
          </a:r>
          <a:endParaRPr lang="tr-TR" sz="3300" kern="1200" dirty="0"/>
        </a:p>
      </dsp:txBody>
      <dsp:txXfrm>
        <a:off x="4347916" y="66"/>
        <a:ext cx="3566936" cy="2140161"/>
      </dsp:txXfrm>
    </dsp:sp>
    <dsp:sp modelId="{BDFFE17E-2FD8-4476-9A83-5668021F9144}">
      <dsp:nvSpPr>
        <dsp:cNvPr id="0" name=""/>
        <dsp:cNvSpPr/>
      </dsp:nvSpPr>
      <dsp:spPr>
        <a:xfrm>
          <a:off x="424286" y="2496922"/>
          <a:ext cx="3566936" cy="2140161"/>
        </a:xfrm>
        <a:prstGeom prst="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OTORİTENİN KURUMSALLIĞI</a:t>
          </a:r>
          <a:endParaRPr lang="tr-TR" sz="3300" kern="1200" dirty="0"/>
        </a:p>
      </dsp:txBody>
      <dsp:txXfrm>
        <a:off x="424286" y="2496922"/>
        <a:ext cx="3566936" cy="2140161"/>
      </dsp:txXfrm>
    </dsp:sp>
    <dsp:sp modelId="{D0F7B7E3-3D44-4680-A4F4-ADC391F09428}">
      <dsp:nvSpPr>
        <dsp:cNvPr id="0" name=""/>
        <dsp:cNvSpPr/>
      </dsp:nvSpPr>
      <dsp:spPr>
        <a:xfrm>
          <a:off x="4347916" y="2496922"/>
          <a:ext cx="3566936" cy="2140161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>
              <a:solidFill>
                <a:schemeClr val="tx1"/>
              </a:solidFill>
            </a:rPr>
            <a:t>İTAAT ETMEYEN BİRİNİN ÖZGÜRLEŞTİRİCİ ETKİSİ</a:t>
          </a:r>
          <a:endParaRPr lang="tr-TR" sz="3300" b="1" kern="1200" dirty="0">
            <a:solidFill>
              <a:schemeClr val="tx1"/>
            </a:solidFill>
          </a:endParaRPr>
        </a:p>
      </dsp:txBody>
      <dsp:txXfrm>
        <a:off x="4347916" y="2496922"/>
        <a:ext cx="3566936" cy="2140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F2A185-1937-484A-9565-D7B9D4C4679E}">
      <dsp:nvSpPr>
        <dsp:cNvPr id="0" name=""/>
        <dsp:cNvSpPr/>
      </dsp:nvSpPr>
      <dsp:spPr>
        <a:xfrm>
          <a:off x="76951" y="1520"/>
          <a:ext cx="3845569" cy="230734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smtClean="0"/>
            <a:t>DAVRANIŞ VE TUTUM ARASINDAKİ İLİŞKİ</a:t>
          </a:r>
          <a:endParaRPr lang="tr-TR" sz="3600" b="1" kern="1200" dirty="0"/>
        </a:p>
      </dsp:txBody>
      <dsp:txXfrm>
        <a:off x="76951" y="1520"/>
        <a:ext cx="3845569" cy="2307341"/>
      </dsp:txXfrm>
    </dsp:sp>
    <dsp:sp modelId="{89A468B5-32B9-47BD-9642-408EDB98A1FF}">
      <dsp:nvSpPr>
        <dsp:cNvPr id="0" name=""/>
        <dsp:cNvSpPr/>
      </dsp:nvSpPr>
      <dsp:spPr>
        <a:xfrm>
          <a:off x="4307078" y="1520"/>
          <a:ext cx="3845569" cy="2307341"/>
        </a:xfrm>
        <a:prstGeom prst="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DURUMUN (KOŞULUN) GÜCÜ</a:t>
          </a:r>
          <a:endParaRPr lang="tr-TR" sz="3600" kern="1200" dirty="0"/>
        </a:p>
      </dsp:txBody>
      <dsp:txXfrm>
        <a:off x="4307078" y="1520"/>
        <a:ext cx="3845569" cy="2307341"/>
      </dsp:txXfrm>
    </dsp:sp>
    <dsp:sp modelId="{4DAD2623-20AE-4A4D-A98A-2155C9D2065F}">
      <dsp:nvSpPr>
        <dsp:cNvPr id="0" name=""/>
        <dsp:cNvSpPr/>
      </dsp:nvSpPr>
      <dsp:spPr>
        <a:xfrm>
          <a:off x="2192015" y="2693418"/>
          <a:ext cx="3845569" cy="2307341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TEMEL YÜKLEME HATASININ GÜCÜ</a:t>
          </a:r>
          <a:endParaRPr lang="tr-TR" sz="3600" kern="1200" dirty="0"/>
        </a:p>
      </dsp:txBody>
      <dsp:txXfrm>
        <a:off x="2192015" y="2693418"/>
        <a:ext cx="3845569" cy="23073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703F4-0E3E-4C00-B38D-DF2061720040}">
      <dsp:nvSpPr>
        <dsp:cNvPr id="0" name=""/>
        <dsp:cNvSpPr/>
      </dsp:nvSpPr>
      <dsp:spPr>
        <a:xfrm>
          <a:off x="717543" y="1872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Yapılacak değerlendirme </a:t>
          </a:r>
          <a:r>
            <a:rPr lang="tr-TR" sz="2100" b="1" kern="1200" dirty="0" smtClean="0"/>
            <a:t>GÜÇ</a:t>
          </a:r>
          <a:r>
            <a:rPr lang="tr-TR" sz="2100" kern="1200" dirty="0" smtClean="0"/>
            <a:t> olduğunda</a:t>
          </a:r>
          <a:endParaRPr lang="tr-TR" sz="2100" kern="1200" dirty="0"/>
        </a:p>
      </dsp:txBody>
      <dsp:txXfrm>
        <a:off x="717543" y="1872"/>
        <a:ext cx="2338112" cy="1402867"/>
      </dsp:txXfrm>
    </dsp:sp>
    <dsp:sp modelId="{6F4CE109-AEC3-4B03-9C3D-E3BDFEBEAA3B}">
      <dsp:nvSpPr>
        <dsp:cNvPr id="0" name=""/>
        <dsp:cNvSpPr/>
      </dsp:nvSpPr>
      <dsp:spPr>
        <a:xfrm>
          <a:off x="3289467" y="1872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Denekler kendilerini bu değerlendirme için </a:t>
          </a:r>
          <a:r>
            <a:rPr lang="tr-TR" sz="2100" b="1" kern="1200" dirty="0" smtClean="0"/>
            <a:t>YETERSİZ</a:t>
          </a:r>
          <a:r>
            <a:rPr lang="tr-TR" sz="2100" kern="1200" dirty="0" smtClean="0"/>
            <a:t> hissettiğinde</a:t>
          </a:r>
          <a:endParaRPr lang="tr-TR" sz="2100" kern="1200" dirty="0"/>
        </a:p>
      </dsp:txBody>
      <dsp:txXfrm>
        <a:off x="3289467" y="1872"/>
        <a:ext cx="2338112" cy="1402867"/>
      </dsp:txXfrm>
    </dsp:sp>
    <dsp:sp modelId="{40169D3B-739A-44BF-89A6-0238C64E17E2}">
      <dsp:nvSpPr>
        <dsp:cNvPr id="0" name=""/>
        <dsp:cNvSpPr/>
      </dsp:nvSpPr>
      <dsp:spPr>
        <a:xfrm>
          <a:off x="5861390" y="1872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Grup 3 ya da daha fazla kişiden oluştuğunda</a:t>
          </a:r>
          <a:endParaRPr lang="tr-TR" sz="2100" kern="1200" dirty="0"/>
        </a:p>
      </dsp:txBody>
      <dsp:txXfrm>
        <a:off x="5861390" y="1872"/>
        <a:ext cx="2338112" cy="1402867"/>
      </dsp:txXfrm>
    </dsp:sp>
    <dsp:sp modelId="{98050D90-AD06-4CBF-A76D-A5B8B875EDD7}">
      <dsp:nvSpPr>
        <dsp:cNvPr id="0" name=""/>
        <dsp:cNvSpPr/>
      </dsp:nvSpPr>
      <dsp:spPr>
        <a:xfrm>
          <a:off x="717543" y="1638550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Grup sargın olduğunda</a:t>
          </a:r>
          <a:endParaRPr lang="tr-TR" sz="2100" kern="1200" dirty="0"/>
        </a:p>
      </dsp:txBody>
      <dsp:txXfrm>
        <a:off x="717543" y="1638550"/>
        <a:ext cx="2338112" cy="1402867"/>
      </dsp:txXfrm>
    </dsp:sp>
    <dsp:sp modelId="{73B240D0-1004-413B-9F20-A67E85323E17}">
      <dsp:nvSpPr>
        <dsp:cNvPr id="0" name=""/>
        <dsp:cNvSpPr/>
      </dsp:nvSpPr>
      <dsp:spPr>
        <a:xfrm>
          <a:off x="3289467" y="1638550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Grup söz birliği içinde olduğunda </a:t>
          </a:r>
          <a:endParaRPr lang="tr-TR" sz="2100" kern="1200" dirty="0"/>
        </a:p>
      </dsp:txBody>
      <dsp:txXfrm>
        <a:off x="3289467" y="1638550"/>
        <a:ext cx="2338112" cy="1402867"/>
      </dsp:txXfrm>
    </dsp:sp>
    <dsp:sp modelId="{443297A7-57F8-4DAC-8A39-72CA1F32E6EE}">
      <dsp:nvSpPr>
        <dsp:cNvPr id="0" name=""/>
        <dsp:cNvSpPr/>
      </dsp:nvSpPr>
      <dsp:spPr>
        <a:xfrm>
          <a:off x="5861390" y="1638550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Grubun statüsü yüksek olduğunda </a:t>
          </a:r>
          <a:endParaRPr lang="tr-TR" sz="2100" kern="1200" dirty="0"/>
        </a:p>
      </dsp:txBody>
      <dsp:txXfrm>
        <a:off x="5861390" y="1638550"/>
        <a:ext cx="2338112" cy="1402867"/>
      </dsp:txXfrm>
    </dsp:sp>
    <dsp:sp modelId="{74C03205-6CF2-476A-AD45-973E609D2658}">
      <dsp:nvSpPr>
        <dsp:cNvPr id="0" name=""/>
        <dsp:cNvSpPr/>
      </dsp:nvSpPr>
      <dsp:spPr>
        <a:xfrm>
          <a:off x="2003505" y="3275229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Verilen yanıt herkesin içinde açıklandığında </a:t>
          </a:r>
          <a:endParaRPr lang="tr-TR" sz="2100" kern="1200" dirty="0"/>
        </a:p>
      </dsp:txBody>
      <dsp:txXfrm>
        <a:off x="2003505" y="3275229"/>
        <a:ext cx="2338112" cy="1402867"/>
      </dsp:txXfrm>
    </dsp:sp>
    <dsp:sp modelId="{29371A24-D1A3-442E-8091-4E09EFE5254C}">
      <dsp:nvSpPr>
        <dsp:cNvPr id="0" name=""/>
        <dsp:cNvSpPr/>
      </dsp:nvSpPr>
      <dsp:spPr>
        <a:xfrm>
          <a:off x="4575429" y="3275229"/>
          <a:ext cx="2338112" cy="14028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Evvelce açıklanmış bir görüş olmadığında </a:t>
          </a:r>
          <a:endParaRPr lang="tr-TR" sz="2100" kern="1200" dirty="0"/>
        </a:p>
      </dsp:txBody>
      <dsp:txXfrm>
        <a:off x="4575429" y="3275229"/>
        <a:ext cx="2338112" cy="14028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48CD5-C1B5-4F1B-A41B-32E05B4CF9EC}">
      <dsp:nvSpPr>
        <dsp:cNvPr id="0" name=""/>
        <dsp:cNvSpPr/>
      </dsp:nvSpPr>
      <dsp:spPr>
        <a:xfrm>
          <a:off x="815325" y="266"/>
          <a:ext cx="3142357" cy="188541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Kişi kabul edilmek için bir gruba boyun eğebilir ve reddedilmekten kurtulur</a:t>
          </a:r>
          <a:endParaRPr lang="tr-TR" sz="2400" kern="1200" dirty="0"/>
        </a:p>
      </dsp:txBody>
      <dsp:txXfrm>
        <a:off x="815325" y="266"/>
        <a:ext cx="3142357" cy="1885414"/>
      </dsp:txXfrm>
    </dsp:sp>
    <dsp:sp modelId="{E59D48E3-749A-4A9B-901D-9EE198D2D423}">
      <dsp:nvSpPr>
        <dsp:cNvPr id="0" name=""/>
        <dsp:cNvSpPr/>
      </dsp:nvSpPr>
      <dsp:spPr>
        <a:xfrm>
          <a:off x="4271917" y="266"/>
          <a:ext cx="3142357" cy="1885414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Kişi önemli bilgileri elde edebilmek için gruba uyabilir. </a:t>
          </a:r>
          <a:endParaRPr lang="tr-TR" sz="2400" kern="1200" dirty="0"/>
        </a:p>
      </dsp:txBody>
      <dsp:txXfrm>
        <a:off x="4271917" y="266"/>
        <a:ext cx="3142357" cy="1885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5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40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15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27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24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6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77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23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1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0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53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BABE2-922C-4B38-82B7-E9F152D5BF9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B336F-87B9-42F1-98E6-6A38FB670A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2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ETKİ VE UYMA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42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181A57-D244-474B-8EBC-0967A5186F80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2480781" y="641892"/>
            <a:ext cx="682793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İTAATE SEBEP OLAN NEDİR?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1899948" y="2519796"/>
            <a:ext cx="8472487" cy="193516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3200" b="1" dirty="0" smtClean="0">
                <a:solidFill>
                  <a:schemeClr val="tx1"/>
                </a:solidFill>
              </a:rPr>
              <a:t>İNSANLAR DAVRANIŞLARINDAKİ SORUMLULUĞU TAŞIMIYOR MU?</a:t>
            </a:r>
            <a:r>
              <a:rPr lang="tr-TR" sz="3200" dirty="0" smtClean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0304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51013" y="428626"/>
            <a:ext cx="8704262" cy="1211263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tr-TR" sz="2400" dirty="0"/>
              <a:t>Kimler bir </a:t>
            </a:r>
            <a:r>
              <a:rPr lang="tr-TR" sz="2400" dirty="0" err="1"/>
              <a:t>otoriyete</a:t>
            </a:r>
            <a:r>
              <a:rPr lang="tr-TR" sz="2400" dirty="0"/>
              <a:t> itaat eder?</a:t>
            </a:r>
          </a:p>
          <a:p>
            <a:pPr>
              <a:defRPr/>
            </a:pPr>
            <a:r>
              <a:rPr lang="tr-TR" sz="2400" dirty="0"/>
              <a:t>İtaati yaratan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koşullar </a:t>
            </a:r>
            <a:r>
              <a:rPr lang="tr-TR" sz="2400" dirty="0"/>
              <a:t>nelerdir? </a:t>
            </a:r>
          </a:p>
        </p:txBody>
      </p:sp>
      <p:sp>
        <p:nvSpPr>
          <p:cNvPr id="5325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7FB2BA-4D35-4DA6-8E1C-010E8C87BF69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tr-TR" sz="1400"/>
          </a:p>
        </p:txBody>
      </p:sp>
      <p:graphicFrame>
        <p:nvGraphicFramePr>
          <p:cNvPr id="5" name="4 Diyagram"/>
          <p:cNvGraphicFramePr/>
          <p:nvPr/>
        </p:nvGraphicFramePr>
        <p:xfrm>
          <a:off x="2116084" y="1858942"/>
          <a:ext cx="8339139" cy="4637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463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2 İçerik Yer Tutucusu"/>
          <p:cNvSpPr>
            <a:spLocks noGrp="1"/>
          </p:cNvSpPr>
          <p:nvPr>
            <p:ph idx="1"/>
          </p:nvPr>
        </p:nvSpPr>
        <p:spPr>
          <a:xfrm>
            <a:off x="1981200" y="1092200"/>
            <a:ext cx="8229600" cy="5367338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2400"/>
              <a:t>Nazi Almanyasındaki Adolf Eichman’ın =&gt; “Ben sadece emirleri yerine getirdim” demesi;</a:t>
            </a:r>
          </a:p>
          <a:p>
            <a:pPr>
              <a:buFont typeface="Wingdings" panose="05000000000000000000" pitchFamily="2" charset="2"/>
              <a:buChar char="q"/>
            </a:pPr>
            <a:endParaRPr lang="tr-TR" altLang="tr-TR" sz="2400"/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400"/>
              <a:t>1968’de Vietnam savaşında My Lai köyündeki yüzlerce Vietnamlıya karşı katliamın sorumlusu teğmen Willaim Calley;</a:t>
            </a:r>
          </a:p>
          <a:p>
            <a:pPr>
              <a:buFont typeface="Wingdings" panose="05000000000000000000" pitchFamily="2" charset="2"/>
              <a:buChar char="q"/>
            </a:pPr>
            <a:endParaRPr lang="tr-TR" altLang="tr-TR" sz="2400"/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400"/>
              <a:t>Irak, Bosna ve Ruanda’da yakın geçmişte yaşanan “etnik temizlik” operasyonları</a:t>
            </a:r>
          </a:p>
          <a:p>
            <a:endParaRPr lang="tr-TR" altLang="tr-TR" smtClean="0"/>
          </a:p>
          <a:p>
            <a:pPr>
              <a:buFontTx/>
              <a:buNone/>
            </a:pPr>
            <a:r>
              <a:rPr lang="tr-TR" altLang="tr-TR" b="1"/>
              <a:t>		Milgram’ın deneylerinin gerçek                     		yaşama izdüşümleridir. </a:t>
            </a:r>
          </a:p>
        </p:txBody>
      </p:sp>
      <p:sp>
        <p:nvSpPr>
          <p:cNvPr id="6861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EF2792-A825-48C3-B671-6DE12557543C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714440" y="288883"/>
            <a:ext cx="849636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2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</a:rPr>
              <a:t>KLASİK ÇALIŞMALARIN YANSIMALARI</a:t>
            </a:r>
          </a:p>
        </p:txBody>
      </p:sp>
      <p:sp>
        <p:nvSpPr>
          <p:cNvPr id="6" name="5 Aşağı Ok"/>
          <p:cNvSpPr/>
          <p:nvPr/>
        </p:nvSpPr>
        <p:spPr>
          <a:xfrm>
            <a:off x="5524470" y="4281200"/>
            <a:ext cx="438150" cy="47466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18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27802"/>
              </p:ext>
            </p:extLst>
          </p:nvPr>
        </p:nvGraphicFramePr>
        <p:xfrm>
          <a:off x="1981200" y="654013"/>
          <a:ext cx="822960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065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E9A755-15F8-4F16-9B39-232111852B45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tr-TR" sz="1400"/>
          </a:p>
        </p:txBody>
      </p:sp>
    </p:spTree>
    <p:extLst>
      <p:ext uri="{BB962C8B-B14F-4D97-AF65-F5344CB8AC3E}">
        <p14:creationId xmlns:p14="http://schemas.microsoft.com/office/powerpoint/2010/main" val="355770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1872C-2249-4F86-9106-C0F41C36088D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tr-TR" sz="1400"/>
          </a:p>
        </p:txBody>
      </p:sp>
      <p:sp>
        <p:nvSpPr>
          <p:cNvPr id="5" name="4 Yuvarlatılmış Dikdörtgen"/>
          <p:cNvSpPr/>
          <p:nvPr/>
        </p:nvSpPr>
        <p:spPr>
          <a:xfrm>
            <a:off x="1897064" y="361950"/>
            <a:ext cx="8543925" cy="940377"/>
          </a:xfrm>
          <a:prstGeom prst="round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000" b="1" dirty="0" smtClean="0">
                <a:solidFill>
                  <a:srgbClr val="7030A0"/>
                </a:solidFill>
              </a:rPr>
              <a:t>“</a:t>
            </a:r>
            <a:r>
              <a:rPr lang="tr-TR" sz="2000" b="1" dirty="0">
                <a:solidFill>
                  <a:srgbClr val="7030A0"/>
                </a:solidFill>
              </a:rPr>
              <a:t>iyi insanlar da bazen kötü şeyler yapabilir”!!!</a:t>
            </a:r>
          </a:p>
        </p:txBody>
      </p:sp>
      <p:sp>
        <p:nvSpPr>
          <p:cNvPr id="6" name="5 Aşağı Ok"/>
          <p:cNvSpPr/>
          <p:nvPr/>
        </p:nvSpPr>
        <p:spPr>
          <a:xfrm>
            <a:off x="5806066" y="1302327"/>
            <a:ext cx="511175" cy="5842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graphicFrame>
        <p:nvGraphicFramePr>
          <p:cNvPr id="7" name="6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23030"/>
              </p:ext>
            </p:extLst>
          </p:nvPr>
        </p:nvGraphicFramePr>
        <p:xfrm>
          <a:off x="2045278" y="2242704"/>
          <a:ext cx="8543925" cy="300037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854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3824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KALSİK UYMA DENEYLERİ BAZI</a:t>
                      </a:r>
                      <a:r>
                        <a:rPr lang="tr-TR" sz="1800" baseline="0" dirty="0" smtClean="0"/>
                        <a:t> SORULARI YANITLAMIŞTIR AMA ORTAYA BAŞKA SORULAR ÇIKARMIŞTIR: </a:t>
                      </a:r>
                      <a:endParaRPr lang="tr-TR" sz="18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42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1. İnsanlar bazen uyma davranışı gösteriyor, bazen göstermiyorlar. Ne zaman uymacılar?</a:t>
                      </a:r>
                      <a:endParaRPr lang="tr-TR" sz="1800" b="1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42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2. İnsanlar NİÇİN uyma davranışı sergiliyor? NİÇİN grubu görmezden gelemiyor? Kendi düşüncelerinin doğruluğundan NİÇİN şüphe ediyor?</a:t>
                      </a:r>
                      <a:endParaRPr lang="tr-TR" sz="1800" b="1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649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3. Uyma davranışı sergilemesi muhtemel bir “insan tipi” var mı?</a:t>
                      </a:r>
                      <a:endParaRPr lang="tr-TR" sz="1800" b="1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606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2 İçerik Yer Tutucusu"/>
          <p:cNvSpPr>
            <a:spLocks noGrp="1"/>
          </p:cNvSpPr>
          <p:nvPr>
            <p:ph idx="1"/>
          </p:nvPr>
        </p:nvSpPr>
        <p:spPr>
          <a:xfrm>
            <a:off x="1981200" y="1077913"/>
            <a:ext cx="8229600" cy="806450"/>
          </a:xfrm>
          <a:ln w="28575">
            <a:solidFill>
              <a:srgbClr val="00408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z="2000"/>
              <a:t>Araştırmalar bazı koşullarda </a:t>
            </a:r>
            <a:r>
              <a:rPr lang="tr-TR" altLang="tr-TR" sz="2000" b="1"/>
              <a:t>uymanın arttığını </a:t>
            </a:r>
            <a:r>
              <a:rPr lang="tr-TR" altLang="tr-TR" sz="2000"/>
              <a:t>ortaya çıkarmıştır.</a:t>
            </a:r>
          </a:p>
          <a:p>
            <a:r>
              <a:rPr lang="tr-TR" altLang="tr-TR" sz="2000"/>
              <a:t>Bunlar kabaca şöyle sıralanabilir: </a:t>
            </a:r>
          </a:p>
        </p:txBody>
      </p:sp>
      <p:sp>
        <p:nvSpPr>
          <p:cNvPr id="7885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CAD789-E24C-4E17-8176-C36E1C4FC102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981200" y="0"/>
            <a:ext cx="8347926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İNSANLAR NE ZAMAN UYMA DAVRANIŞI </a:t>
            </a:r>
          </a:p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SERGİLER?</a:t>
            </a:r>
          </a:p>
        </p:txBody>
      </p:sp>
      <p:graphicFrame>
        <p:nvGraphicFramePr>
          <p:cNvPr id="6" name="5 Diyagram"/>
          <p:cNvGraphicFramePr/>
          <p:nvPr/>
        </p:nvGraphicFramePr>
        <p:xfrm>
          <a:off x="1750954" y="2041507"/>
          <a:ext cx="8917047" cy="4679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221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2 İçerik Yer Tutucusu"/>
          <p:cNvSpPr>
            <a:spLocks noGrp="1"/>
          </p:cNvSpPr>
          <p:nvPr>
            <p:ph idx="1"/>
          </p:nvPr>
        </p:nvSpPr>
        <p:spPr>
          <a:xfrm>
            <a:off x="1981200" y="873125"/>
            <a:ext cx="8229600" cy="5842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İki nedenle uyma davranışı gösterilebilir: </a:t>
            </a:r>
          </a:p>
        </p:txBody>
      </p:sp>
      <p:sp>
        <p:nvSpPr>
          <p:cNvPr id="9011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177424-5B07-4093-81F6-243D871E0A62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714440" y="288883"/>
            <a:ext cx="849636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2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</a:rPr>
              <a:t>NİÇİN UYMA GÖSTERİYORUZ?</a:t>
            </a:r>
          </a:p>
        </p:txBody>
      </p:sp>
      <p:graphicFrame>
        <p:nvGraphicFramePr>
          <p:cNvPr id="6" name="5 Diyagram"/>
          <p:cNvGraphicFramePr/>
          <p:nvPr/>
        </p:nvGraphicFramePr>
        <p:xfrm>
          <a:off x="1981200" y="1676376"/>
          <a:ext cx="8229600" cy="1885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Aşağı Ok"/>
          <p:cNvSpPr/>
          <p:nvPr/>
        </p:nvSpPr>
        <p:spPr>
          <a:xfrm>
            <a:off x="4379914" y="3562351"/>
            <a:ext cx="401637" cy="7794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7 Aşağı Ok"/>
          <p:cNvSpPr/>
          <p:nvPr/>
        </p:nvSpPr>
        <p:spPr>
          <a:xfrm>
            <a:off x="7675564" y="3562351"/>
            <a:ext cx="401637" cy="7794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9" name="8 Oval"/>
          <p:cNvSpPr/>
          <p:nvPr/>
        </p:nvSpPr>
        <p:spPr>
          <a:xfrm>
            <a:off x="2481264" y="4597401"/>
            <a:ext cx="3614737" cy="212407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3200" b="1" dirty="0">
                <a:solidFill>
                  <a:srgbClr val="C00000"/>
                </a:solidFill>
              </a:rPr>
              <a:t>NORMATİF ETKİ</a:t>
            </a:r>
          </a:p>
        </p:txBody>
      </p:sp>
      <p:sp>
        <p:nvSpPr>
          <p:cNvPr id="10" name="9 Oval"/>
          <p:cNvSpPr/>
          <p:nvPr/>
        </p:nvSpPr>
        <p:spPr>
          <a:xfrm>
            <a:off x="6497638" y="4597401"/>
            <a:ext cx="3943350" cy="212407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3200" b="1" dirty="0">
                <a:solidFill>
                  <a:srgbClr val="C00000"/>
                </a:solidFill>
              </a:rPr>
              <a:t>BİLGİSEL ETKİ</a:t>
            </a:r>
          </a:p>
        </p:txBody>
      </p:sp>
    </p:spTree>
    <p:extLst>
      <p:ext uri="{BB962C8B-B14F-4D97-AF65-F5344CB8AC3E}">
        <p14:creationId xmlns:p14="http://schemas.microsoft.com/office/powerpoint/2010/main" val="3440875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SOSYAL ETKİ VE UYMA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2017-11-16T11:05:32Z</dcterms:created>
  <dcterms:modified xsi:type="dcterms:W3CDTF">2017-11-16T11:09:23Z</dcterms:modified>
</cp:coreProperties>
</file>