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257" r:id="rId3"/>
    <p:sldId id="258" r:id="rId4"/>
    <p:sldId id="274" r:id="rId5"/>
    <p:sldId id="275" r:id="rId6"/>
    <p:sldId id="313" r:id="rId7"/>
    <p:sldId id="287" r:id="rId8"/>
    <p:sldId id="308" r:id="rId9"/>
    <p:sldId id="262" r:id="rId10"/>
    <p:sldId id="261" r:id="rId11"/>
    <p:sldId id="263" r:id="rId12"/>
    <p:sldId id="264" r:id="rId13"/>
    <p:sldId id="265" r:id="rId14"/>
    <p:sldId id="273" r:id="rId15"/>
    <p:sldId id="266" r:id="rId16"/>
    <p:sldId id="267" r:id="rId17"/>
    <p:sldId id="276" r:id="rId18"/>
    <p:sldId id="268" r:id="rId19"/>
    <p:sldId id="269" r:id="rId20"/>
    <p:sldId id="270" r:id="rId21"/>
    <p:sldId id="271" r:id="rId22"/>
    <p:sldId id="272" r:id="rId23"/>
    <p:sldId id="277" r:id="rId24"/>
    <p:sldId id="309" r:id="rId25"/>
    <p:sldId id="278" r:id="rId26"/>
    <p:sldId id="279" r:id="rId27"/>
    <p:sldId id="280" r:id="rId28"/>
    <p:sldId id="281" r:id="rId29"/>
    <p:sldId id="283" r:id="rId30"/>
    <p:sldId id="285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310" r:id="rId42"/>
    <p:sldId id="311" r:id="rId43"/>
    <p:sldId id="312" r:id="rId44"/>
    <p:sldId id="299" r:id="rId45"/>
    <p:sldId id="304" r:id="rId46"/>
    <p:sldId id="305" r:id="rId47"/>
    <p:sldId id="306" r:id="rId48"/>
    <p:sldId id="307" r:id="rId49"/>
    <p:sldId id="286" r:id="rId50"/>
    <p:sldId id="282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F3C3-D5EB-4D8B-B1AB-E54C5E2F54D7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E3C3-931F-4289-BDA5-B2E9EFE03DB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7103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E3C3-931F-4289-BDA5-B2E9EFE03DB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240833-0B22-48CA-BF86-50F258EAB1B0}" type="datetimeFigureOut">
              <a:rPr lang="tr-TR" smtClean="0"/>
              <a:pPr/>
              <a:t>03.08.2018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693AFA-4ED2-4742-9F35-8B8E1A562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BEYNİ BAŞARIYA PROGRAMLAMAK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Dr. Gülsen Ceyhun Peker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Başarının İpuçları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Nasıl düşündüğünüz ve ne yaptığınız sizi</a:t>
            </a:r>
            <a:r>
              <a:rPr lang="tr-TR" dirty="0"/>
              <a:t> </a:t>
            </a:r>
            <a:r>
              <a:rPr lang="tr-TR" dirty="0" smtClean="0"/>
              <a:t>hedeflerinize ulaştırır.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Durumlar ya da şansınız değil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Oraya varmanın en hızlı yolu daha önce bu hedefe ulaşmış birini örnek almak ve onun yaptıklarını incelemektir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Gördüğünüz şey sonuçta elde edeceğinizdir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420888"/>
            <a:ext cx="8003232" cy="370527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Zihninizde canlandıracağınız resimler yaşamda elde edeceğiniz sonuçlara dönüşecektir</a:t>
            </a:r>
          </a:p>
          <a:p>
            <a:endParaRPr lang="tr-TR" dirty="0" smtClean="0"/>
          </a:p>
          <a:p>
            <a:r>
              <a:rPr lang="tr-TR" dirty="0" smtClean="0"/>
              <a:t>Sonuçları ne kadar açıkça zihninizde canlandırırsanız onları gerçekleştirecek performansı o kadar yakalayabilirsiniz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Görmek istediklerinizi görürsünüz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Bizi gerçekten harekete geçirecek hedefin 5 özelliği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	1. Anlamlı olacak: Kişiyi heyecanlandıran, ulaştığını düşününce eriştiği zaman tutkulu yapan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2. Spesifik, ölçülebilir ve son ulaşım tarihi konması yardımcı olabilir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3. Doğru büyüklükte olmalı. Ulaşabileceğinize inanacağınız kadar küçük ancak  esnetebileceğiniz kadar büyük olmalı. Biraz da sizi rahatsız etmeli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4. Hedefinizi yazın ve bunu şekillerle ifade edin. Bilinçaltınız resimlerle düşünür.</a:t>
            </a:r>
          </a:p>
          <a:p>
            <a:pPr>
              <a:buNone/>
            </a:pPr>
            <a:r>
              <a:rPr lang="tr-TR" dirty="0" smtClean="0"/>
              <a:t>	Başarınızın görüntüsünü yazılı bir metinle desteklerseniz bu beyninizi başarıya odaklamakta ideal stratejilerden biridir.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5. Düzenli gözden geçirme. Hedefiniz her ne ise adınızı söyler gibi sorulduğunda</a:t>
            </a:r>
          </a:p>
          <a:p>
            <a:pPr>
              <a:buNone/>
            </a:pPr>
            <a:r>
              <a:rPr lang="tr-TR" dirty="0" smtClean="0"/>
              <a:t>	rahatlıkla söyleyebilmelisiniz.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Odaklanmak için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	1. Daraltın: Önünüzdeki 3 ayda ulaşmak istediğiniz 5- 6 en önemli hedefinizi yazın. </a:t>
            </a:r>
          </a:p>
          <a:p>
            <a:pPr>
              <a:buNone/>
            </a:pPr>
            <a:r>
              <a:rPr lang="tr-TR" dirty="0"/>
              <a:t>	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Zaman çizelgesi ve hedeflerinizi daraltın. </a:t>
            </a:r>
          </a:p>
          <a:p>
            <a:pPr>
              <a:buNone/>
            </a:pPr>
            <a:r>
              <a:rPr lang="tr-TR" dirty="0"/>
              <a:t>	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90 gün kişinin bir ana hedefe yoğun olarak odaklanabileceği süredir.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100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1268760"/>
            <a:ext cx="7488832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2. Anahtar hedefinizi belirleyin. Anahtar hedefiniz ulaştığında diğer hedeflerinizin bir çoğunu da destekleyecek olandır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3. Niçin’ i açıklayın. Bu hedefe ulaşmak niçin önemli? Tamamlandığında nasıl hissedeceksiniz?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4. Görselleştirin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5. Destekleyici ritüeller yaratın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MENTAL DOSYALAMA SİSTEMİ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bilinçli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en </a:t>
            </a:r>
            <a:r>
              <a:rPr lang="en-US" dirty="0" err="1" smtClean="0"/>
              <a:t>fazla</a:t>
            </a:r>
            <a:r>
              <a:rPr lang="en-US" dirty="0" smtClean="0"/>
              <a:t> 7±2 </a:t>
            </a:r>
            <a:r>
              <a:rPr lang="en-US" dirty="0" err="1" smtClean="0"/>
              <a:t>faaliyette</a:t>
            </a:r>
            <a:r>
              <a:rPr lang="en-US" dirty="0" smtClean="0"/>
              <a:t> </a:t>
            </a:r>
            <a:r>
              <a:rPr lang="en-US" dirty="0" err="1" smtClean="0"/>
              <a:t>bulunabilmektedir</a:t>
            </a:r>
            <a:r>
              <a:rPr lang="en-US" dirty="0" smtClean="0"/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MENTAL DOSYALAMA SİSTEMİ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Anlık anımsama- geri çağırma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MENTAL DOSYALAMA SİSTEMİ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/>
              <a:t>	1. Dosya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2. Görüntü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3. Yapıştırıcı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Kişinin istemediği düşünce ve davranış kalıplarından uzaklaşmak</a:t>
            </a:r>
          </a:p>
          <a:p>
            <a:endParaRPr lang="tr-TR" dirty="0" smtClean="0"/>
          </a:p>
          <a:p>
            <a:r>
              <a:rPr lang="tr-TR" dirty="0" smtClean="0"/>
              <a:t>Kötü bir alışkanlıktan kurtulmak </a:t>
            </a:r>
          </a:p>
          <a:p>
            <a:endParaRPr lang="tr-TR" dirty="0" smtClean="0"/>
          </a:p>
          <a:p>
            <a:r>
              <a:rPr lang="tr-TR" dirty="0" smtClean="0"/>
              <a:t>Zihinsel kapasiteyi arttırmak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BEYNİ BAŞARIYA PROGRAMLAMAK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63040" y="2492895"/>
            <a:ext cx="6196405" cy="323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1. Bu konuda düşünmek ve pratik yapmak</a:t>
            </a:r>
          </a:p>
          <a:p>
            <a:pPr>
              <a:buNone/>
            </a:pPr>
            <a:r>
              <a:rPr lang="tr-TR" dirty="0" smtClean="0"/>
              <a:t>2. Yaşadığımız ortamı kontrol altında tutmak- Bizi olumsuz etkileyen görüntüler, kişiler ve enerjilerden uzak durmak 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kendinizi</a:t>
            </a:r>
            <a:r>
              <a:rPr lang="en-US" dirty="0" smtClean="0"/>
              <a:t> </a:t>
            </a:r>
            <a:r>
              <a:rPr lang="en-US" dirty="0" err="1" smtClean="0"/>
              <a:t>kötü</a:t>
            </a:r>
            <a:r>
              <a:rPr lang="en-US" dirty="0" smtClean="0"/>
              <a:t> </a:t>
            </a:r>
            <a:r>
              <a:rPr lang="en-US" dirty="0" err="1" smtClean="0"/>
              <a:t>hissettirecek</a:t>
            </a:r>
            <a:r>
              <a:rPr lang="tr-TR" dirty="0" smtClean="0"/>
              <a:t>, s</a:t>
            </a:r>
            <a:r>
              <a:rPr lang="en-US" dirty="0" err="1" smtClean="0"/>
              <a:t>ınırlandırıcı</a:t>
            </a:r>
            <a:r>
              <a:rPr lang="en-US" dirty="0" smtClean="0"/>
              <a:t> </a:t>
            </a:r>
            <a:r>
              <a:rPr lang="en-US" dirty="0" err="1" smtClean="0"/>
              <a:t>sözcüklerden</a:t>
            </a:r>
            <a:r>
              <a:rPr lang="en-US" dirty="0" smtClean="0"/>
              <a:t> </a:t>
            </a:r>
            <a:r>
              <a:rPr lang="en-US" dirty="0" err="1" smtClean="0"/>
              <a:t>kaçın</a:t>
            </a:r>
            <a:r>
              <a:rPr lang="tr-TR" dirty="0" err="1" smtClean="0"/>
              <a:t>mak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BEYNİ BAŞARIYA PROGRAMLAMAK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iletişiminiz</a:t>
            </a:r>
            <a:r>
              <a:rPr lang="en-US" dirty="0" smtClean="0"/>
              <a:t> </a:t>
            </a:r>
            <a:r>
              <a:rPr lang="en-US" dirty="0" err="1" smtClean="0"/>
              <a:t>başlarken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biterken</a:t>
            </a:r>
            <a:r>
              <a:rPr lang="en-US" dirty="0" smtClean="0"/>
              <a:t> </a:t>
            </a:r>
            <a:r>
              <a:rPr lang="en-US" dirty="0" err="1" smtClean="0"/>
              <a:t>olumlu</a:t>
            </a:r>
            <a:r>
              <a:rPr lang="en-US" dirty="0" smtClean="0"/>
              <a:t> </a:t>
            </a:r>
            <a:r>
              <a:rPr lang="en-US" dirty="0" err="1" smtClean="0"/>
              <a:t>olsun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Güne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başlayın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bitirin</a:t>
            </a:r>
            <a:r>
              <a:rPr lang="en-US" dirty="0" smtClean="0"/>
              <a:t> 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Abartılı</a:t>
            </a:r>
            <a:r>
              <a:rPr lang="en-US" dirty="0" smtClean="0"/>
              <a:t> </a:t>
            </a:r>
            <a:r>
              <a:rPr lang="en-US" dirty="0" err="1" smtClean="0"/>
              <a:t>cümleler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. </a:t>
            </a:r>
            <a:r>
              <a:rPr lang="en-US" dirty="0" err="1" smtClean="0"/>
              <a:t>İyiyim</a:t>
            </a:r>
            <a:r>
              <a:rPr lang="en-US" dirty="0" smtClean="0"/>
              <a:t> </a:t>
            </a:r>
            <a:r>
              <a:rPr lang="en-US" dirty="0" err="1" smtClean="0"/>
              <a:t>demek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iyiyim</a:t>
            </a:r>
            <a:r>
              <a:rPr lang="en-US" dirty="0" smtClean="0"/>
              <a:t>, </a:t>
            </a:r>
            <a:r>
              <a:rPr lang="en-US" dirty="0" err="1" smtClean="0"/>
              <a:t>harika</a:t>
            </a:r>
            <a:r>
              <a:rPr lang="en-US" dirty="0" smtClean="0"/>
              <a:t> </a:t>
            </a:r>
            <a:r>
              <a:rPr lang="en-US" dirty="0" err="1" smtClean="0"/>
              <a:t>hissediyorum</a:t>
            </a:r>
            <a:r>
              <a:rPr lang="en-US" dirty="0" smtClean="0"/>
              <a:t> </a:t>
            </a:r>
            <a:r>
              <a:rPr lang="en-US" dirty="0" err="1" smtClean="0"/>
              <a:t>demek</a:t>
            </a:r>
            <a:r>
              <a:rPr lang="en-US" dirty="0" smtClean="0"/>
              <a:t> </a:t>
            </a:r>
            <a:r>
              <a:rPr lang="en-US" dirty="0" err="1" smtClean="0"/>
              <a:t>enerji</a:t>
            </a:r>
            <a:r>
              <a:rPr lang="en-US" dirty="0" smtClean="0"/>
              <a:t> </a:t>
            </a:r>
            <a:r>
              <a:rPr lang="en-US" dirty="0" err="1" smtClean="0"/>
              <a:t>düzeyinizi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verimliliğinizi</a:t>
            </a:r>
            <a:r>
              <a:rPr lang="en-US" dirty="0" smtClean="0"/>
              <a:t> </a:t>
            </a:r>
            <a:r>
              <a:rPr lang="en-US" dirty="0" err="1" smtClean="0"/>
              <a:t>arttıracaktır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BEYNİ BAŞARIYA PROGRAMLAMAK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Gerçekte</a:t>
            </a:r>
            <a:r>
              <a:rPr lang="en-US" dirty="0" smtClean="0"/>
              <a:t> </a:t>
            </a:r>
            <a:r>
              <a:rPr lang="en-US" dirty="0" err="1" smtClean="0"/>
              <a:t>ulaşmak</a:t>
            </a:r>
            <a:r>
              <a:rPr lang="en-US" dirty="0" smtClean="0"/>
              <a:t> </a:t>
            </a:r>
            <a:r>
              <a:rPr lang="en-US" dirty="0" err="1" smtClean="0"/>
              <a:t>istediğinizden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fazlasını</a:t>
            </a:r>
            <a:r>
              <a:rPr lang="en-US" dirty="0" smtClean="0"/>
              <a:t> </a:t>
            </a:r>
            <a:r>
              <a:rPr lang="en-US" dirty="0" err="1" smtClean="0"/>
              <a:t>düşünün</a:t>
            </a:r>
            <a:r>
              <a:rPr lang="en-US" dirty="0" smtClean="0"/>
              <a:t>. 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Bilinçli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, 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pro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düşünce</a:t>
            </a:r>
            <a:r>
              <a:rPr lang="en-US" dirty="0" smtClean="0"/>
              <a:t> </a:t>
            </a:r>
            <a:r>
              <a:rPr lang="en-US" dirty="0" err="1" smtClean="0"/>
              <a:t>tarzını</a:t>
            </a:r>
            <a:r>
              <a:rPr lang="en-US" dirty="0" smtClean="0"/>
              <a:t> </a:t>
            </a:r>
            <a:r>
              <a:rPr lang="en-US" dirty="0" err="1" smtClean="0"/>
              <a:t>benimseyin</a:t>
            </a:r>
            <a:r>
              <a:rPr lang="en-US" dirty="0" smtClean="0"/>
              <a:t>. 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Pazar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yeri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Elektrik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prizi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Deniz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Yonca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El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Set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Hafta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Sonsuzluk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Kedi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Telefon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Futbol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Sene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Cuma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 smtClean="0">
                <a:latin typeface="Arial" pitchFamily="34" charset="0"/>
                <a:cs typeface="Arial" pitchFamily="34" charset="0"/>
              </a:rPr>
              <a:t>Sevgili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Mum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08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Bölelim- Hatırlayalım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tr-TR" dirty="0" smtClean="0"/>
          </a:p>
          <a:p>
            <a:pPr lvl="0"/>
            <a:r>
              <a:rPr lang="tr-TR" dirty="0" smtClean="0"/>
              <a:t>1.</a:t>
            </a:r>
            <a:r>
              <a:rPr lang="en-US" dirty="0" err="1" smtClean="0"/>
              <a:t>Pazar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endParaRPr lang="tr-TR" dirty="0" smtClean="0"/>
          </a:p>
          <a:p>
            <a:pPr lvl="0"/>
            <a:r>
              <a:rPr lang="tr-TR" dirty="0" smtClean="0"/>
              <a:t>2.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prizi</a:t>
            </a:r>
            <a:endParaRPr lang="tr-TR" dirty="0" smtClean="0"/>
          </a:p>
          <a:p>
            <a:pPr lvl="0"/>
            <a:r>
              <a:rPr lang="tr-TR" dirty="0" smtClean="0"/>
              <a:t>3.</a:t>
            </a:r>
            <a:r>
              <a:rPr lang="en-US" dirty="0" err="1" smtClean="0"/>
              <a:t>Deniz</a:t>
            </a:r>
            <a:endParaRPr lang="tr-TR" dirty="0" smtClean="0"/>
          </a:p>
          <a:p>
            <a:pPr lvl="0"/>
            <a:r>
              <a:rPr lang="tr-TR" dirty="0" smtClean="0"/>
              <a:t>4. </a:t>
            </a:r>
            <a:r>
              <a:rPr lang="en-US" dirty="0" err="1" smtClean="0"/>
              <a:t>Yonca</a:t>
            </a:r>
            <a:endParaRPr lang="tr-TR" dirty="0" smtClean="0"/>
          </a:p>
          <a:p>
            <a:pPr lvl="0"/>
            <a:r>
              <a:rPr lang="tr-TR" dirty="0" smtClean="0"/>
              <a:t>5. </a:t>
            </a:r>
            <a:r>
              <a:rPr lang="en-US" dirty="0" smtClean="0"/>
              <a:t>El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tr-TR" dirty="0" smtClean="0"/>
          </a:p>
          <a:p>
            <a:pPr lvl="0"/>
            <a:r>
              <a:rPr lang="tr-TR" dirty="0" smtClean="0"/>
              <a:t>6. </a:t>
            </a:r>
            <a:r>
              <a:rPr lang="en-US" dirty="0" err="1" smtClean="0"/>
              <a:t>Haziran</a:t>
            </a:r>
            <a:endParaRPr lang="tr-TR" dirty="0" smtClean="0"/>
          </a:p>
          <a:p>
            <a:pPr lvl="0"/>
            <a:r>
              <a:rPr lang="tr-TR" dirty="0" smtClean="0"/>
              <a:t>7. </a:t>
            </a:r>
            <a:r>
              <a:rPr lang="en-US" dirty="0" err="1" smtClean="0"/>
              <a:t>Hafta</a:t>
            </a:r>
            <a:endParaRPr lang="tr-TR" dirty="0" smtClean="0"/>
          </a:p>
          <a:p>
            <a:pPr lvl="0"/>
            <a:r>
              <a:rPr lang="tr-TR" dirty="0" smtClean="0"/>
              <a:t>8. </a:t>
            </a:r>
            <a:r>
              <a:rPr lang="en-US" dirty="0" err="1" smtClean="0"/>
              <a:t>Sonsuzluk</a:t>
            </a:r>
            <a:endParaRPr lang="tr-TR" dirty="0" smtClean="0"/>
          </a:p>
          <a:p>
            <a:pPr lvl="0"/>
            <a:r>
              <a:rPr lang="tr-TR" dirty="0" smtClean="0"/>
              <a:t>9. </a:t>
            </a:r>
            <a:r>
              <a:rPr lang="en-US" dirty="0" err="1" smtClean="0"/>
              <a:t>Kedi</a:t>
            </a:r>
            <a:endParaRPr lang="tr-TR" dirty="0" smtClean="0"/>
          </a:p>
          <a:p>
            <a:pPr lvl="0"/>
            <a:r>
              <a:rPr lang="tr-TR" dirty="0" smtClean="0"/>
              <a:t>10. </a:t>
            </a:r>
            <a:r>
              <a:rPr lang="en-US" dirty="0" err="1" smtClean="0"/>
              <a:t>Parmak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dirty="0" smtClean="0"/>
              <a:t>11.Futbol</a:t>
            </a:r>
            <a:endParaRPr lang="tr-TR" dirty="0" smtClean="0"/>
          </a:p>
          <a:p>
            <a:r>
              <a:rPr lang="en-US" dirty="0" smtClean="0"/>
              <a:t>12. </a:t>
            </a:r>
            <a:r>
              <a:rPr lang="en-US" dirty="0" err="1" smtClean="0"/>
              <a:t>Sene</a:t>
            </a:r>
            <a:endParaRPr lang="tr-TR" dirty="0" smtClean="0"/>
          </a:p>
          <a:p>
            <a:r>
              <a:rPr lang="en-US" dirty="0" smtClean="0"/>
              <a:t>13.Cuma</a:t>
            </a:r>
            <a:endParaRPr lang="tr-TR" dirty="0" smtClean="0"/>
          </a:p>
          <a:p>
            <a:r>
              <a:rPr lang="en-US" dirty="0" smtClean="0"/>
              <a:t>14.Sevgili</a:t>
            </a:r>
            <a:endParaRPr lang="tr-TR" dirty="0" smtClean="0"/>
          </a:p>
          <a:p>
            <a:pPr lvl="0"/>
            <a:r>
              <a:rPr lang="tr-TR" dirty="0" smtClean="0"/>
              <a:t>15.</a:t>
            </a:r>
            <a:r>
              <a:rPr lang="en-US" dirty="0" err="1" smtClean="0"/>
              <a:t>Adolesan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de böyle bakalım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tr-TR" dirty="0" smtClean="0"/>
          </a:p>
          <a:p>
            <a:pPr lvl="0"/>
            <a:r>
              <a:rPr lang="en-US" dirty="0" err="1" smtClean="0"/>
              <a:t>Pazar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r>
              <a:rPr lang="en-US" dirty="0" smtClean="0"/>
              <a:t>		</a:t>
            </a:r>
            <a:r>
              <a:rPr lang="tr-TR" dirty="0" smtClean="0"/>
              <a:t>	</a:t>
            </a:r>
            <a:r>
              <a:rPr lang="en-US" dirty="0" err="1" smtClean="0"/>
              <a:t>Tezgahlar</a:t>
            </a:r>
            <a:r>
              <a:rPr lang="en-US" dirty="0" smtClean="0"/>
              <a:t>, </a:t>
            </a:r>
            <a:r>
              <a:rPr lang="tr-TR" dirty="0" smtClean="0"/>
              <a:t>					</a:t>
            </a:r>
            <a:r>
              <a:rPr lang="en-US" dirty="0" err="1" smtClean="0"/>
              <a:t>satıcılar</a:t>
            </a:r>
            <a:r>
              <a:rPr lang="en-US" dirty="0" smtClean="0"/>
              <a:t>			</a:t>
            </a:r>
            <a:endParaRPr lang="tr-TR" dirty="0" smtClean="0"/>
          </a:p>
          <a:p>
            <a:pPr lvl="0"/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prizi</a:t>
            </a:r>
            <a:r>
              <a:rPr lang="en-US" dirty="0" smtClean="0"/>
              <a:t>		</a:t>
            </a:r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delikli</a:t>
            </a:r>
            <a:r>
              <a:rPr lang="en-US" dirty="0" smtClean="0"/>
              <a:t> </a:t>
            </a:r>
            <a:r>
              <a:rPr lang="en-US" dirty="0" err="1" smtClean="0"/>
              <a:t>priz</a:t>
            </a:r>
            <a:endParaRPr lang="tr-TR" dirty="0" smtClean="0"/>
          </a:p>
          <a:p>
            <a:pPr lvl="0"/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bisikleti</a:t>
            </a:r>
            <a:r>
              <a:rPr lang="tr-TR" dirty="0" smtClean="0"/>
              <a:t>	</a:t>
            </a:r>
            <a:r>
              <a:rPr lang="en-US" dirty="0" smtClean="0"/>
              <a:t>	3 </a:t>
            </a:r>
            <a:r>
              <a:rPr lang="en-US" dirty="0" err="1" smtClean="0"/>
              <a:t>tekerlekli</a:t>
            </a:r>
            <a:r>
              <a:rPr lang="en-US" dirty="0" smtClean="0"/>
              <a:t> </a:t>
            </a:r>
            <a:r>
              <a:rPr lang="tr-TR" dirty="0" smtClean="0"/>
              <a:t>					</a:t>
            </a:r>
            <a:r>
              <a:rPr lang="en-US" dirty="0" err="1" smtClean="0"/>
              <a:t>bisiklet</a:t>
            </a:r>
            <a:endParaRPr lang="tr-TR" dirty="0" smtClean="0"/>
          </a:p>
          <a:p>
            <a:pPr lvl="0"/>
            <a:r>
              <a:rPr lang="en-US" dirty="0" err="1" smtClean="0"/>
              <a:t>Yonca</a:t>
            </a:r>
            <a:r>
              <a:rPr lang="en-US" dirty="0" smtClean="0"/>
              <a:t>			4 </a:t>
            </a:r>
            <a:r>
              <a:rPr lang="en-US" dirty="0" err="1" smtClean="0"/>
              <a:t>yapraklı</a:t>
            </a:r>
            <a:r>
              <a:rPr lang="en-US" dirty="0" smtClean="0"/>
              <a:t> </a:t>
            </a:r>
            <a:r>
              <a:rPr lang="en-US" dirty="0" err="1" smtClean="0"/>
              <a:t>yonca</a:t>
            </a:r>
            <a:endParaRPr lang="tr-TR" dirty="0" smtClean="0"/>
          </a:p>
          <a:p>
            <a:pPr lvl="0"/>
            <a:r>
              <a:rPr lang="en-US" dirty="0" smtClean="0"/>
              <a:t>El			</a:t>
            </a:r>
            <a:r>
              <a:rPr lang="tr-TR" dirty="0" smtClean="0"/>
              <a:t>	</a:t>
            </a:r>
            <a:r>
              <a:rPr lang="en-US" dirty="0" smtClean="0"/>
              <a:t>5 </a:t>
            </a:r>
            <a:r>
              <a:rPr lang="en-US" dirty="0" err="1" smtClean="0"/>
              <a:t>parmak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692696"/>
            <a:ext cx="7848872" cy="907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İyi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haber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2156796"/>
            <a:ext cx="7632848" cy="39693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Kaslar tekrarlayan egzersiz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ile nasıl güçlendiriliyorsa beyindeki bağlantılar da bir şeyi tekrarlayarak yaparsak güçlenir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1683102" cy="197708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1800200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600" dirty="0" smtClean="0"/>
              <a:t>İSTEMEK</a:t>
            </a:r>
          </a:p>
          <a:p>
            <a:endParaRPr lang="tr-TR" sz="3600" dirty="0"/>
          </a:p>
          <a:p>
            <a:endParaRPr lang="tr-TR" sz="3600" dirty="0" smtClean="0"/>
          </a:p>
          <a:p>
            <a:r>
              <a:rPr lang="tr-TR" sz="3600" dirty="0" smtClean="0"/>
              <a:t>HEDEF KOYMAK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Kısa dönem hafızamız ÇOK KISADIR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600" y="1828800"/>
            <a:ext cx="7272808" cy="4302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Yeni bir şey öğrenip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bunu sadece bir ya da iki kez yaparsanız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dendritler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arası bağlantı çok kırılgandır ve birkaç saat içinde yok olur.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dakika içinde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sadece % 60’ını hatırlarsınız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saat içinde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lang="tr-TR" sz="2400" dirty="0" smtClean="0"/>
              <a:t>sadece %</a:t>
            </a:r>
            <a:r>
              <a:rPr lang="en-US" sz="2400" b="1" dirty="0" smtClean="0"/>
              <a:t>30</a:t>
            </a:r>
            <a:r>
              <a:rPr lang="tr-TR" sz="2400" dirty="0" smtClean="0"/>
              <a:t>’unu hatırlarsınız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İlk 24 saat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içinde bunu tekrarlar ve daha sonra da yapmaya devam ederseniz hatırlama oranınız % 80’ </a:t>
            </a:r>
            <a:r>
              <a:rPr kumimoji="0" lang="tr-T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lere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çıkar.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Uzun dönem hafızanın anahtarı</a:t>
            </a:r>
            <a:br>
              <a:rPr lang="tr-TR" sz="3600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Zamana yayılmış tekrar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24 saatten uzun süre hatırlamak istiyorsak: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1 saat içinde bilgi hala taze iken</a:t>
            </a:r>
          </a:p>
          <a:p>
            <a:pPr lvl="1"/>
            <a:r>
              <a:rPr lang="tr-TR" dirty="0" smtClean="0"/>
              <a:t>1 gün sonra</a:t>
            </a:r>
          </a:p>
          <a:p>
            <a:pPr lvl="1"/>
            <a:r>
              <a:rPr lang="tr-TR" dirty="0" smtClean="0"/>
              <a:t>1 hafta sonra aynı bilginin tekrarı </a:t>
            </a:r>
            <a:r>
              <a:rPr lang="tr-TR" dirty="0" err="1" smtClean="0"/>
              <a:t>nöral</a:t>
            </a:r>
            <a:r>
              <a:rPr lang="tr-TR" dirty="0" smtClean="0"/>
              <a:t> yolu güçlendirir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İsimleri hatırlasak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Kısa dönem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Durun, kafanızı boşaltın ve dinleyin</a:t>
            </a:r>
          </a:p>
          <a:p>
            <a:pPr lvl="1"/>
            <a:r>
              <a:rPr lang="tr-TR" dirty="0" smtClean="0"/>
              <a:t>5 sn sonra tanıştırıldığımız kişinin ismini hatırlamıyorsak kötü bir hafızamız olduğundan değil kötü bir dinleyici olduğumuzdandır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Duyduğunuz ismi dinleyin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Sadece 5 saniyeniz 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İsimleri hatırlasak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Kişinin ismini kendisine tekrarlayın- Yüksek sesle</a:t>
            </a:r>
          </a:p>
          <a:p>
            <a:endParaRPr lang="tr-TR" dirty="0" smtClean="0"/>
          </a:p>
          <a:p>
            <a:r>
              <a:rPr lang="tr-TR" dirty="0" smtClean="0"/>
              <a:t>“Ayşe Hanım tanıştığımız memnun oldum Ayşe Hanım”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Uzun dönem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İsmi zamana yayın tekrarlayın</a:t>
            </a:r>
          </a:p>
          <a:p>
            <a:r>
              <a:rPr lang="tr-TR" dirty="0" smtClean="0"/>
              <a:t>Hoşça kalın demek yerine Hoşça kalın Ayşe Hanım deyin</a:t>
            </a:r>
          </a:p>
          <a:p>
            <a:r>
              <a:rPr lang="tr-TR" dirty="0" smtClean="0"/>
              <a:t>Gün sonunda tanıştığınız kişileri hatırlayın</a:t>
            </a:r>
          </a:p>
          <a:p>
            <a:r>
              <a:rPr lang="tr-TR" dirty="0" smtClean="0"/>
              <a:t>Hafta sonunda 5 dakika ayırıp o hafta tanıştığınız kişileri bir kez daha gözden geçirin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Uzun dönem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İsimleri görselleştirin</a:t>
            </a:r>
          </a:p>
          <a:p>
            <a:endParaRPr lang="tr-TR" dirty="0" smtClean="0"/>
          </a:p>
          <a:p>
            <a:r>
              <a:rPr lang="tr-TR" dirty="0" smtClean="0"/>
              <a:t>Gül	 için kırmızı bir gül</a:t>
            </a:r>
          </a:p>
          <a:p>
            <a:r>
              <a:rPr lang="tr-TR" dirty="0" smtClean="0"/>
              <a:t>Deniz için uçsuz bucaksız mavilikler  </a:t>
            </a:r>
          </a:p>
          <a:p>
            <a:r>
              <a:rPr lang="tr-TR" dirty="0" smtClean="0"/>
              <a:t>Bunu otomatik hale getirmek biraz zaman alabilir ama eğlencelidir.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Gül</a:t>
            </a:r>
            <a:endParaRPr lang="tr-TR" dirty="0"/>
          </a:p>
        </p:txBody>
      </p:sp>
      <p:pic>
        <p:nvPicPr>
          <p:cNvPr id="2050" name="Picture 2" descr="C:\Users\user\Desktop\gü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9444" y="2119313"/>
            <a:ext cx="5764475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Deniz</a:t>
            </a:r>
            <a:endParaRPr lang="tr-TR" dirty="0"/>
          </a:p>
        </p:txBody>
      </p:sp>
      <p:pic>
        <p:nvPicPr>
          <p:cNvPr id="6" name="Picture 2" descr="C:\Users\user\Desktop\1d063shutterstock_125440220_600_600---Kalp-sekilli-bulutlar-gokyuzunun-altinda-mavi-deniz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yönetimi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Uyumlanmak</a:t>
            </a:r>
            <a:r>
              <a:rPr lang="tr-TR" dirty="0" smtClean="0"/>
              <a:t> ilk sorunumuz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Yaşantımızdaki önemli alanlar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Fiziksel</a:t>
            </a:r>
          </a:p>
          <a:p>
            <a:r>
              <a:rPr lang="tr-TR" dirty="0" err="1" smtClean="0"/>
              <a:t>Mental</a:t>
            </a:r>
            <a:r>
              <a:rPr lang="tr-TR" dirty="0" smtClean="0"/>
              <a:t>/duygusal/</a:t>
            </a:r>
            <a:r>
              <a:rPr lang="tr-TR" dirty="0" err="1" smtClean="0"/>
              <a:t>spiritual</a:t>
            </a:r>
            <a:endParaRPr lang="tr-TR" dirty="0" smtClean="0"/>
          </a:p>
          <a:p>
            <a:r>
              <a:rPr lang="tr-TR" dirty="0" smtClean="0"/>
              <a:t>Finansal</a:t>
            </a:r>
          </a:p>
          <a:p>
            <a:r>
              <a:rPr lang="tr-TR" dirty="0" smtClean="0"/>
              <a:t>Mesleki</a:t>
            </a:r>
          </a:p>
          <a:p>
            <a:r>
              <a:rPr lang="tr-TR" dirty="0" smtClean="0"/>
              <a:t>Ailesel</a:t>
            </a:r>
          </a:p>
          <a:p>
            <a:r>
              <a:rPr lang="tr-TR" dirty="0" smtClean="0"/>
              <a:t>Toplumsal/Sosyal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Richard </a:t>
            </a:r>
            <a:r>
              <a:rPr lang="tr-TR" dirty="0" err="1" smtClean="0"/>
              <a:t>Bechard</a:t>
            </a:r>
            <a:r>
              <a:rPr lang="tr-TR" dirty="0" smtClean="0"/>
              <a:t> </a:t>
            </a:r>
            <a:r>
              <a:rPr lang="tr-TR" dirty="0" err="1" smtClean="0"/>
              <a:t>organizasyonel</a:t>
            </a:r>
            <a:r>
              <a:rPr lang="tr-TR" dirty="0" smtClean="0"/>
              <a:t> gelişim alanının kurucularından biridir.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Ortaya koyduğu formül </a:t>
            </a:r>
            <a:r>
              <a:rPr lang="tr-TR" dirty="0" err="1" smtClean="0"/>
              <a:t>organizasyonel</a:t>
            </a:r>
            <a:r>
              <a:rPr lang="tr-TR" dirty="0" smtClean="0"/>
              <a:t> olduğu kadar kişisel değişimlerde de kullanılabilir.</a:t>
            </a:r>
            <a:r>
              <a:rPr lang="tr-TR" b="1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Zamanı yönetmek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/>
              <a:t>K</a:t>
            </a:r>
            <a:endParaRPr lang="tr-TR" dirty="0" smtClean="0"/>
          </a:p>
          <a:p>
            <a:r>
              <a:rPr lang="tr-TR" dirty="0"/>
              <a:t>E</a:t>
            </a:r>
            <a:endParaRPr lang="tr-TR" dirty="0" smtClean="0"/>
          </a:p>
          <a:p>
            <a:r>
              <a:rPr lang="tr-TR" dirty="0" smtClean="0"/>
              <a:t>K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C:\Users\notebook\Desktop\Pink-Birthday-Cupc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627187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Yönetimi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Davranışlarımız</a:t>
            </a:r>
          </a:p>
          <a:p>
            <a:r>
              <a:rPr lang="tr-TR" dirty="0" smtClean="0"/>
              <a:t>Önceliklerimiz</a:t>
            </a:r>
          </a:p>
          <a:p>
            <a:r>
              <a:rPr lang="tr-TR" dirty="0" smtClean="0"/>
              <a:t>Odaklandıklarımız</a:t>
            </a:r>
            <a:endParaRPr lang="en-US" dirty="0"/>
          </a:p>
        </p:txBody>
      </p:sp>
      <p:sp>
        <p:nvSpPr>
          <p:cNvPr id="4" name="Sağ Ayraç 3"/>
          <p:cNvSpPr/>
          <p:nvPr/>
        </p:nvSpPr>
        <p:spPr>
          <a:xfrm>
            <a:off x="4355976" y="2420888"/>
            <a:ext cx="1512168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6084168" y="321297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Kontrol edebildiklerimiz/ Etki alanımızdakiler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2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 için zaman yaratırız?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7200" dirty="0" smtClean="0"/>
              <a:t>			?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515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Nelerin zamanımızı çalmasına izin veririz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7200" dirty="0" smtClean="0"/>
              <a:t>			?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381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Yetmiyor/ mu?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Matematiksel olarak: 1 haftada 168 saat var ve bu tüm dünya için geçerli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Deneyimde: Zamanım yetmiyor bir bahane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Eisenhower </a:t>
            </a:r>
            <a:r>
              <a:rPr lang="tr-TR" dirty="0" err="1" smtClean="0"/>
              <a:t>Matrix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4708227"/>
              </p:ext>
            </p:extLst>
          </p:nvPr>
        </p:nvGraphicFramePr>
        <p:xfrm>
          <a:off x="1403648" y="1772816"/>
          <a:ext cx="6196012" cy="432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98006"/>
                <a:gridCol w="3098006"/>
              </a:tblGrid>
              <a:tr h="21602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tr-TR" dirty="0" smtClean="0"/>
                        <a:t>1.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tr-TR" dirty="0" smtClean="0"/>
                        <a:t>ÖNEMLİ  VE  ACİL</a:t>
                      </a:r>
                      <a:endParaRPr lang="tr-TR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  </a:t>
                      </a:r>
                    </a:p>
                    <a:p>
                      <a:r>
                        <a:rPr lang="tr-TR" dirty="0" smtClean="0"/>
                        <a:t>ÖNEMLİ</a:t>
                      </a:r>
                      <a:r>
                        <a:rPr lang="tr-TR" baseline="0" dirty="0" smtClean="0"/>
                        <a:t>  ancak acil değil</a:t>
                      </a:r>
                    </a:p>
                    <a:p>
                      <a:endParaRPr lang="tr-TR" dirty="0"/>
                    </a:p>
                  </a:txBody>
                  <a:tcPr marL="68844" marR="68844"/>
                </a:tc>
              </a:tr>
              <a:tr h="2160240">
                <a:tc>
                  <a:txBody>
                    <a:bodyPr/>
                    <a:lstStyle/>
                    <a:p>
                      <a:r>
                        <a:rPr lang="tr-TR" dirty="0" smtClean="0"/>
                        <a:t>3. </a:t>
                      </a:r>
                    </a:p>
                    <a:p>
                      <a:r>
                        <a:rPr lang="tr-TR" dirty="0" smtClean="0"/>
                        <a:t>ACİL ancak önemli</a:t>
                      </a:r>
                      <a:r>
                        <a:rPr lang="tr-TR" baseline="0" dirty="0" smtClean="0"/>
                        <a:t> değil</a:t>
                      </a:r>
                      <a:endParaRPr lang="tr-TR" dirty="0"/>
                    </a:p>
                  </a:txBody>
                  <a:tcPr marL="68844" marR="68844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  </a:t>
                      </a:r>
                    </a:p>
                    <a:p>
                      <a:r>
                        <a:rPr lang="tr-TR" dirty="0" smtClean="0"/>
                        <a:t>Acil değil ve önemli değil</a:t>
                      </a:r>
                      <a:endParaRPr lang="tr-TR" dirty="0"/>
                    </a:p>
                  </a:txBody>
                  <a:tcPr marL="68844" marR="68844"/>
                </a:tc>
              </a:tr>
            </a:tbl>
          </a:graphicData>
        </a:graphic>
      </p:graphicFrame>
      <p:pic>
        <p:nvPicPr>
          <p:cNvPr id="2050" name="Picture 2" descr="C:\Users\notebook\Desktop\Prismatic-Thumbs-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160240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Zaman Yönetiminde Önemli Sorular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Siz hangi bölümdesiniz?</a:t>
            </a:r>
          </a:p>
          <a:p>
            <a:endParaRPr lang="tr-TR" dirty="0" smtClean="0"/>
          </a:p>
          <a:p>
            <a:r>
              <a:rPr lang="tr-TR" dirty="0" smtClean="0"/>
              <a:t>Şu an yaptıklarım beni hedefime ulaştırıyor mu?</a:t>
            </a:r>
          </a:p>
          <a:p>
            <a:endParaRPr lang="tr-TR" dirty="0" smtClean="0"/>
          </a:p>
          <a:p>
            <a:r>
              <a:rPr lang="tr-TR" dirty="0" smtClean="0"/>
              <a:t>Zamanımı şu anda en iyi şekilde kullanıyor muyum?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Temel Beyin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gün çok farklı davransam mı diye düşünmem  </a:t>
            </a:r>
          </a:p>
          <a:p>
            <a:r>
              <a:rPr lang="tr-TR" dirty="0" smtClean="0"/>
              <a:t>Ben alışkanlıklarımın bütünüyüm </a:t>
            </a:r>
            <a:endParaRPr lang="en-US" dirty="0" smtClean="0"/>
          </a:p>
          <a:p>
            <a:r>
              <a:rPr lang="tr-TR" dirty="0" smtClean="0"/>
              <a:t>Beynimi yeni şeylerle çok sık meşgul etmem</a:t>
            </a:r>
            <a:r>
              <a:rPr lang="tr-TR" dirty="0"/>
              <a:t> </a:t>
            </a:r>
            <a:endParaRPr lang="en-US" dirty="0" smtClean="0"/>
          </a:p>
          <a:p>
            <a:r>
              <a:rPr lang="tr-TR" dirty="0" smtClean="0"/>
              <a:t>Rahat yaşamanın en kolay yolu alıştığım yaşam  </a:t>
            </a:r>
            <a:endParaRPr lang="en-US" dirty="0" smtClean="0"/>
          </a:p>
          <a:p>
            <a:r>
              <a:rPr lang="tr-TR" dirty="0" smtClean="0"/>
              <a:t>Dürüst olmak gerekirse evde, işte ve ilişkilerimde sıkıcı bir tekrar var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SÜPER BEYİN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Her güne yeni bir dünyaya bakar gibi bakarım</a:t>
            </a:r>
            <a:endParaRPr lang="en-US" dirty="0" smtClean="0"/>
          </a:p>
          <a:p>
            <a:r>
              <a:rPr lang="tr-TR" dirty="0" smtClean="0"/>
              <a:t>Kötü alışkanlıklar edinmemeye dikkat ederim, eğer böyle bir şey başıma gelirse kolaylıkla kurtulurum  </a:t>
            </a:r>
            <a:endParaRPr lang="en-US" dirty="0" smtClean="0"/>
          </a:p>
          <a:p>
            <a:r>
              <a:rPr lang="tr-TR" dirty="0" smtClean="0"/>
              <a:t>Doğaçlama yapmayı severim  </a:t>
            </a:r>
          </a:p>
          <a:p>
            <a:r>
              <a:rPr lang="tr-TR" dirty="0" smtClean="0"/>
              <a:t>Sıkıcılığı hiç sevmem, benim için anlamı tekrarlamaktır  </a:t>
            </a:r>
            <a:endParaRPr lang="en-US" dirty="0" smtClean="0"/>
          </a:p>
          <a:p>
            <a:r>
              <a:rPr lang="tr-TR" dirty="0" smtClean="0"/>
              <a:t>Yaşantımın bir çok alanında yeniye doğru koşarım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Hafıza dikkat sanatıdır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600200"/>
            <a:ext cx="6953200" cy="4349080"/>
          </a:xfrm>
          <a:prstGeom prst="rect">
            <a:avLst/>
          </a:prstGeom>
        </p:spPr>
        <p:txBody>
          <a:bodyPr/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800" i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</a:t>
            </a:r>
            <a:r>
              <a:rPr kumimoji="0" lang="tr-TR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çocuk ya da sanatçı gibi bakmayı öğrenin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tr-TR" sz="2800" i="1" baseline="0" dirty="0" smtClean="0"/>
              <a:t>Müzisyen gibi</a:t>
            </a:r>
            <a:r>
              <a:rPr lang="tr-TR" sz="2800" i="1" dirty="0" smtClean="0"/>
              <a:t> dinleyin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Şair gibi konuşun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tr-TR" sz="2800" i="1" dirty="0" smtClean="0"/>
              <a:t>Balerin gibi hareket edin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Kokuları bir geyik gibi algılayın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tr-TR" sz="2800" i="1" dirty="0" smtClean="0"/>
              <a:t>Bir gurme gibi yemek yiyip için 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j03957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1295400" cy="58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Beckhard</a:t>
            </a:r>
            <a:r>
              <a:rPr lang="tr-TR" dirty="0" smtClean="0"/>
              <a:t>-</a:t>
            </a:r>
            <a:r>
              <a:rPr lang="tr-TR" dirty="0" err="1" smtClean="0"/>
              <a:t>Harris</a:t>
            </a:r>
            <a:r>
              <a:rPr lang="tr-TR" dirty="0" smtClean="0"/>
              <a:t> Değişim Modeli (</a:t>
            </a:r>
            <a:r>
              <a:rPr lang="en-US" dirty="0" smtClean="0"/>
              <a:t>DD&gt; </a:t>
            </a:r>
            <a:r>
              <a:rPr lang="en-US" dirty="0" err="1" smtClean="0"/>
              <a:t>TxGxİA</a:t>
            </a:r>
            <a:r>
              <a:rPr lang="en-US" dirty="0" smtClean="0"/>
              <a:t> </a:t>
            </a:r>
            <a:r>
              <a:rPr lang="tr-TR" dirty="0" smtClean="0"/>
              <a:t>)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dirty="0" smtClean="0"/>
              <a:t>DD= </a:t>
            </a:r>
            <a:r>
              <a:rPr lang="en-US" dirty="0" err="1" smtClean="0"/>
              <a:t>Değişime</a:t>
            </a:r>
            <a:r>
              <a:rPr lang="en-US" dirty="0" smtClean="0"/>
              <a:t> </a:t>
            </a:r>
            <a:r>
              <a:rPr lang="en-US" dirty="0" err="1" smtClean="0"/>
              <a:t>Direnç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T= </a:t>
            </a:r>
            <a:r>
              <a:rPr lang="en-US" dirty="0" err="1" smtClean="0"/>
              <a:t>Yaşanmış</a:t>
            </a:r>
            <a:r>
              <a:rPr lang="en-US" dirty="0" smtClean="0"/>
              <a:t> </a:t>
            </a:r>
            <a:r>
              <a:rPr lang="en-US" dirty="0" err="1" smtClean="0"/>
              <a:t>tatminsizlik</a:t>
            </a:r>
            <a:r>
              <a:rPr lang="en-US" dirty="0" smtClean="0"/>
              <a:t>- </a:t>
            </a:r>
            <a:r>
              <a:rPr lang="en-US" dirty="0" err="1" smtClean="0"/>
              <a:t>Değişim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farkındalık</a:t>
            </a:r>
            <a:endParaRPr lang="tr-TR" dirty="0" smtClean="0"/>
          </a:p>
          <a:p>
            <a:r>
              <a:rPr lang="en-US" dirty="0" smtClean="0"/>
              <a:t>G= </a:t>
            </a:r>
            <a:r>
              <a:rPr lang="en-US" dirty="0" err="1" smtClean="0"/>
              <a:t>Gelecek</a:t>
            </a:r>
            <a:r>
              <a:rPr lang="en-US" dirty="0" smtClean="0"/>
              <a:t> </a:t>
            </a:r>
            <a:r>
              <a:rPr lang="en-US" dirty="0" err="1" smtClean="0"/>
              <a:t>görüntüsü</a:t>
            </a:r>
            <a:endParaRPr lang="tr-TR" dirty="0" smtClean="0"/>
          </a:p>
          <a:p>
            <a:r>
              <a:rPr lang="en-US" dirty="0" smtClean="0"/>
              <a:t>İA=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adımlar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2050" name="Picture 2" descr="C:\Users\user\Desktop\Elmaportak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2301" y="2397125"/>
            <a:ext cx="531876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İnsanlar değişime direnmezler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</a:rPr>
              <a:t>Direndikleri değiştirilmeleridir</a:t>
            </a:r>
            <a:endParaRPr lang="tr-T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DEĞİŞİME BİR ADIM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043608" y="3573016"/>
            <a:ext cx="1872208" cy="1152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Güvenlikli alanımız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5-Nokta Yıldız"/>
          <p:cNvSpPr/>
          <p:nvPr/>
        </p:nvSpPr>
        <p:spPr>
          <a:xfrm>
            <a:off x="3923928" y="1700808"/>
            <a:ext cx="4464496" cy="4104456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Değişimin olduğu alan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6" name="Sağ Ok 5"/>
          <p:cNvSpPr>
            <a:spLocks/>
          </p:cNvSpPr>
          <p:nvPr/>
        </p:nvSpPr>
        <p:spPr bwMode="auto">
          <a:xfrm>
            <a:off x="2657475" y="6804025"/>
            <a:ext cx="1792288" cy="60325"/>
          </a:xfrm>
          <a:prstGeom prst="rightArrow">
            <a:avLst>
              <a:gd name="adj1" fmla="val 50000"/>
              <a:gd name="adj2" fmla="val 4993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11" name="10 Düz Ok Bağlayıcısı"/>
          <p:cNvCxnSpPr/>
          <p:nvPr/>
        </p:nvCxnSpPr>
        <p:spPr>
          <a:xfrm>
            <a:off x="3059832" y="414908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BAŞARIYA ULAŞMA AŞAMALARI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1. Hedef </a:t>
            </a:r>
            <a:r>
              <a:rPr lang="tr-TR" dirty="0"/>
              <a:t>belirsiz – </a:t>
            </a:r>
            <a:r>
              <a:rPr lang="tr-TR" dirty="0" smtClean="0"/>
              <a:t>	Bilinçsiz yetersizlik</a:t>
            </a:r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2</a:t>
            </a:r>
            <a:r>
              <a:rPr lang="tr-TR" dirty="0"/>
              <a:t>. Odaklanma- </a:t>
            </a:r>
            <a:r>
              <a:rPr lang="tr-TR" dirty="0" smtClean="0"/>
              <a:t>	Bilinçli </a:t>
            </a:r>
            <a:r>
              <a:rPr lang="tr-TR" dirty="0"/>
              <a:t>yetersizlik</a:t>
            </a:r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3</a:t>
            </a:r>
            <a:r>
              <a:rPr lang="tr-TR" dirty="0"/>
              <a:t>. Harekete geçme – </a:t>
            </a:r>
            <a:r>
              <a:rPr lang="tr-TR" dirty="0" smtClean="0"/>
              <a:t>Bilinçli </a:t>
            </a:r>
            <a:r>
              <a:rPr lang="tr-TR" dirty="0"/>
              <a:t>yeterlilik</a:t>
            </a:r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4</a:t>
            </a:r>
            <a:r>
              <a:rPr lang="tr-TR" dirty="0"/>
              <a:t>. Ustalık- </a:t>
            </a:r>
            <a:r>
              <a:rPr lang="tr-TR" dirty="0" smtClean="0"/>
              <a:t>		Bilinçsiz </a:t>
            </a:r>
            <a:r>
              <a:rPr lang="tr-TR" dirty="0"/>
              <a:t>yeterlilik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033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sz="4800" dirty="0" smtClean="0"/>
              <a:t>Başarıya ulaşmada zihinsel faktörler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736</TotalTime>
  <Words>739</Words>
  <Application>Microsoft Office PowerPoint</Application>
  <PresentationFormat>Ekran Gösterisi (4:3)</PresentationFormat>
  <Paragraphs>292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Raptiye</vt:lpstr>
      <vt:lpstr>BEYNİ BAŞARIYA PROGRAMLAMAK</vt:lpstr>
      <vt:lpstr>AMAÇ</vt:lpstr>
      <vt:lpstr>Slayt 3</vt:lpstr>
      <vt:lpstr>Slayt 4</vt:lpstr>
      <vt:lpstr> Beckhard-Harris Değişim Modeli (DD&gt; TxGxİA ) </vt:lpstr>
      <vt:lpstr>İnsanlar değişime direnmezler</vt:lpstr>
      <vt:lpstr>DEĞİŞİME BİR ADIM</vt:lpstr>
      <vt:lpstr>BAŞARIYA ULAŞMA AŞAMALARI</vt:lpstr>
      <vt:lpstr>Slayt 9</vt:lpstr>
      <vt:lpstr> Başarının İpuçları  </vt:lpstr>
      <vt:lpstr>  Gördüğünüz şey sonuçta elde edeceğinizdir </vt:lpstr>
      <vt:lpstr> </vt:lpstr>
      <vt:lpstr> Bizi gerçekten harekete geçirecek hedefin 5 özelliği </vt:lpstr>
      <vt:lpstr> </vt:lpstr>
      <vt:lpstr>Odaklanmak için</vt:lpstr>
      <vt:lpstr>   </vt:lpstr>
      <vt:lpstr>MENTAL DOSYALAMA SİSTEMİ</vt:lpstr>
      <vt:lpstr>MENTAL DOSYALAMA SİSTEMİ</vt:lpstr>
      <vt:lpstr>MENTAL DOSYALAMA SİSTEMİ</vt:lpstr>
      <vt:lpstr>BEYNİ BAŞARIYA PROGRAMLAMAK</vt:lpstr>
      <vt:lpstr>BEYNİ BAŞARIYA PROGRAMLAMAK</vt:lpstr>
      <vt:lpstr>BEYNİ BAŞARIYA PROGRAMLAMAK</vt:lpstr>
      <vt:lpstr>Alıştırma</vt:lpstr>
      <vt:lpstr>Slayt 24</vt:lpstr>
      <vt:lpstr>Bölelim- Hatırlayalım</vt:lpstr>
      <vt:lpstr>Slayt 26</vt:lpstr>
      <vt:lpstr>Slayt 27</vt:lpstr>
      <vt:lpstr>Bir de böyle bakalım</vt:lpstr>
      <vt:lpstr>Slayt 29</vt:lpstr>
      <vt:lpstr>Slayt 30</vt:lpstr>
      <vt:lpstr>Uzun dönem hafızanın anahtarı Zamana yayılmış tekrar</vt:lpstr>
      <vt:lpstr>İsimleri hatırlasak ?</vt:lpstr>
      <vt:lpstr>İsimleri hatırlasak ?</vt:lpstr>
      <vt:lpstr>Uzun dönem</vt:lpstr>
      <vt:lpstr>Uzun dönem</vt:lpstr>
      <vt:lpstr>Gül</vt:lpstr>
      <vt:lpstr>Deniz</vt:lpstr>
      <vt:lpstr>Zaman yönetimi</vt:lpstr>
      <vt:lpstr>Yaşantımızdaki önemli alanlar</vt:lpstr>
      <vt:lpstr>Zamanı yönetmek </vt:lpstr>
      <vt:lpstr>Zaman Yönetimi</vt:lpstr>
      <vt:lpstr>Ne için zaman yaratırız?</vt:lpstr>
      <vt:lpstr>Nelerin zamanımızı çalmasına izin veririz</vt:lpstr>
      <vt:lpstr>Zaman Yetmiyor/ mu?</vt:lpstr>
      <vt:lpstr>Eisenhower Matrix</vt:lpstr>
      <vt:lpstr>Zaman Yönetiminde Önemli Sorular</vt:lpstr>
      <vt:lpstr>Temel Beyin</vt:lpstr>
      <vt:lpstr>SÜPER BEYİN</vt:lpstr>
      <vt:lpstr>Slayt 49</vt:lpstr>
      <vt:lpstr>Slayt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BEYNİ BAŞARIYA PROGRAMLAMAK</dc:title>
  <dc:creator>user</dc:creator>
  <cp:lastModifiedBy>user</cp:lastModifiedBy>
  <cp:revision>111</cp:revision>
  <dcterms:created xsi:type="dcterms:W3CDTF">2016-05-23T07:57:57Z</dcterms:created>
  <dcterms:modified xsi:type="dcterms:W3CDTF">2018-08-03T06:21:24Z</dcterms:modified>
</cp:coreProperties>
</file>