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37" d="100"/>
          <a:sy n="37" d="100"/>
        </p:scale>
        <p:origin x="2448" y="10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98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26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0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1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27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08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9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5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7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60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04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BEDEN EĞİTİMİ VE VÜCUT GELİŞTİRME DERSİ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8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Isınma beden eğitimi ve spor açısından oldukça önemlidir.</a:t>
            </a:r>
          </a:p>
          <a:p>
            <a:r>
              <a:rPr lang="tr-TR" dirty="0" smtClean="0"/>
              <a:t>Kasların spora </a:t>
            </a:r>
            <a:r>
              <a:rPr lang="tr-TR" dirty="0" err="1" smtClean="0"/>
              <a:t>alıştırılması,kas</a:t>
            </a:r>
            <a:r>
              <a:rPr lang="tr-TR" dirty="0" smtClean="0"/>
              <a:t> liflerinin gerilmesi ve esnetilmesi gerekmektedir</a:t>
            </a:r>
          </a:p>
          <a:p>
            <a:r>
              <a:rPr lang="tr-TR" dirty="0" smtClean="0"/>
              <a:t>İlgili sporda kasların ve eklemlerin tam kapasite kullanılabilmesi ve sakatlıkların önüne geçilmesi için spora ısınma hareketleri ile başlanılmalıdır.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45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" b="83356"/>
          <a:stretch/>
        </p:blipFill>
        <p:spPr bwMode="auto">
          <a:xfrm>
            <a:off x="47903" y="2212470"/>
            <a:ext cx="12096193" cy="265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00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8" r="-413" b="66523"/>
          <a:stretch/>
        </p:blipFill>
        <p:spPr bwMode="auto">
          <a:xfrm>
            <a:off x="0" y="2576945"/>
            <a:ext cx="12233653" cy="276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88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50" r="-412" b="49691"/>
          <a:stretch/>
        </p:blipFill>
        <p:spPr bwMode="auto">
          <a:xfrm>
            <a:off x="-1" y="2338749"/>
            <a:ext cx="12368111" cy="27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92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70" r="-132" b="32859"/>
          <a:stretch/>
        </p:blipFill>
        <p:spPr bwMode="auto">
          <a:xfrm>
            <a:off x="0" y="2763983"/>
            <a:ext cx="12050752" cy="276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11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60" r="1548" b="16734"/>
          <a:stretch/>
        </p:blipFill>
        <p:spPr bwMode="auto">
          <a:xfrm>
            <a:off x="0" y="2971801"/>
            <a:ext cx="11858920" cy="259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61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09" r="-132"/>
          <a:stretch/>
        </p:blipFill>
        <p:spPr bwMode="auto">
          <a:xfrm>
            <a:off x="0" y="2535382"/>
            <a:ext cx="1222624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19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 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</dc:title>
  <dc:creator>HP</dc:creator>
  <cp:lastModifiedBy>HP</cp:lastModifiedBy>
  <cp:revision>2</cp:revision>
  <dcterms:created xsi:type="dcterms:W3CDTF">2020-05-10T19:59:36Z</dcterms:created>
  <dcterms:modified xsi:type="dcterms:W3CDTF">2020-05-10T20:01:09Z</dcterms:modified>
</cp:coreProperties>
</file>