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  <p:sldId id="26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99592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TOPLUMSAL DEĞİŞME VE TOPLUMSAL HAREKETLİLİK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2899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TOPLUMSAL </a:t>
            </a:r>
            <a:r>
              <a:rPr lang="tr-TR" dirty="0"/>
              <a:t>DEĞİŞME VE TOPLUMSAL HAREKETLİLİK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Toplumsal </a:t>
            </a:r>
            <a:r>
              <a:rPr lang="tr-TR" dirty="0"/>
              <a:t>Davranış Kalıpları: Değerler ve Normlar</a:t>
            </a:r>
          </a:p>
          <a:p>
            <a:pPr lvl="0"/>
            <a:r>
              <a:rPr lang="tr-TR" dirty="0"/>
              <a:t>Toplumsal Hareketlilik: Nedenler ve Sonuçlar</a:t>
            </a:r>
          </a:p>
          <a:p>
            <a:r>
              <a:rPr lang="tr-TR" dirty="0"/>
              <a:t>Toplumsal Değişme: Nedenler ve Sonuçlar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3840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Toplumsal Davranış </a:t>
            </a:r>
            <a:r>
              <a:rPr lang="tr-TR" dirty="0" smtClean="0"/>
              <a:t>Kalıpları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Değerler </a:t>
            </a:r>
            <a:r>
              <a:rPr lang="tr-TR" dirty="0"/>
              <a:t>ve Normlar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8650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Toplumsal </a:t>
            </a:r>
            <a:r>
              <a:rPr lang="tr-TR" dirty="0"/>
              <a:t>Hareketlilik: Nedenler ve </a:t>
            </a:r>
            <a:r>
              <a:rPr lang="tr-TR" dirty="0" smtClean="0"/>
              <a:t>Sonuçlar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Hareket </a:t>
            </a:r>
            <a:r>
              <a:rPr lang="tr-TR" dirty="0"/>
              <a:t>kelimesi;oynaklık,yerinde duramama,sürekli bir devinimi ifade eder.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52201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Toplumsal </a:t>
            </a:r>
            <a:r>
              <a:rPr lang="tr-TR" dirty="0"/>
              <a:t>Hareketlilik: Nedenler ve </a:t>
            </a:r>
            <a:r>
              <a:rPr lang="tr-TR" dirty="0" smtClean="0"/>
              <a:t>Sonuçlar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Toplumsal </a:t>
            </a:r>
            <a:r>
              <a:rPr lang="tr-TR" dirty="0" smtClean="0"/>
              <a:t>Hareketlilik Nedenleri</a:t>
            </a:r>
          </a:p>
          <a:p>
            <a:r>
              <a:rPr lang="tr-TR" dirty="0"/>
              <a:t>Toplumsal Hareketlilik </a:t>
            </a:r>
            <a:r>
              <a:rPr lang="tr-TR" dirty="0" smtClean="0"/>
              <a:t>Sonuçları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4718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Toplumsal Değişme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Değişme,bir </a:t>
            </a:r>
            <a:r>
              <a:rPr lang="tr-TR" dirty="0"/>
              <a:t>durumdan yeni bir duruma geçişi ifade etmektedir.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1548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Toplumsal Değişme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Toplumsal </a:t>
            </a:r>
            <a:r>
              <a:rPr lang="tr-TR" dirty="0" smtClean="0"/>
              <a:t>Değişme Nedenleri</a:t>
            </a:r>
          </a:p>
          <a:p>
            <a:r>
              <a:rPr lang="tr-TR" dirty="0"/>
              <a:t>Toplumsal Değişme </a:t>
            </a:r>
            <a:r>
              <a:rPr lang="tr-TR" dirty="0" smtClean="0"/>
              <a:t>Sonuçlar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2097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DOĞAN, İsmail, Sosyoloji Kavramlar ve Sorunlar, Ankara, Pegem Akademi Yayınları, 14. Basım 2016, S. 349-396.</a:t>
            </a:r>
          </a:p>
        </p:txBody>
      </p:sp>
    </p:spTree>
    <p:extLst>
      <p:ext uri="{BB962C8B-B14F-4D97-AF65-F5344CB8AC3E}">
        <p14:creationId xmlns:p14="http://schemas.microsoft.com/office/powerpoint/2010/main" val="356295854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84</Words>
  <Application>Microsoft Office PowerPoint</Application>
  <PresentationFormat>Ekran Gösterisi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TOPLUMSAL DEĞİŞME VE TOPLUMSAL HAREKETLİLİK </vt:lpstr>
      <vt:lpstr> TOPLUMSAL DEĞİŞME VE TOPLUMSAL HAREKETLİLİK </vt:lpstr>
      <vt:lpstr>Toplumsal Davranış Kalıpları </vt:lpstr>
      <vt:lpstr> Toplumsal Hareketlilik: Nedenler ve Sonuçlar </vt:lpstr>
      <vt:lpstr> Toplumsal Hareketlilik: Nedenler ve Sonuçlar </vt:lpstr>
      <vt:lpstr> Toplumsal Değişme </vt:lpstr>
      <vt:lpstr> Toplumsal Değişme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TOPLUMSAL DEĞİŞME VE TOPLUMSAL HAREKETLİLİK </dc:title>
  <dc:creator>xx</dc:creator>
  <cp:lastModifiedBy>ronaldinho424</cp:lastModifiedBy>
  <cp:revision>5</cp:revision>
  <dcterms:created xsi:type="dcterms:W3CDTF">2020-01-08T19:42:35Z</dcterms:created>
  <dcterms:modified xsi:type="dcterms:W3CDTF">2020-01-10T12:02:52Z</dcterms:modified>
</cp:coreProperties>
</file>