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387F16-992E-4805-9D47-426928C3728B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01.12.2019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86E997-5B9C-4978-9933-B71B0591820A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929842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387F16-992E-4805-9D47-426928C3728B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01.12.2019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86E997-5B9C-4978-9933-B71B0591820A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532554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387F16-992E-4805-9D47-426928C3728B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01.12.2019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86E997-5B9C-4978-9933-B71B0591820A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335776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387F16-992E-4805-9D47-426928C3728B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01.12.2019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86E997-5B9C-4978-9933-B71B0591820A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32513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387F16-992E-4805-9D47-426928C3728B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01.12.2019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86E997-5B9C-4978-9933-B71B0591820A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76157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387F16-992E-4805-9D47-426928C3728B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01.12.2019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86E997-5B9C-4978-9933-B71B0591820A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20053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387F16-992E-4805-9D47-426928C3728B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01.12.2019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86E997-5B9C-4978-9933-B71B0591820A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909153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387F16-992E-4805-9D47-426928C3728B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01.12.2019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86E997-5B9C-4978-9933-B71B0591820A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7453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387F16-992E-4805-9D47-426928C3728B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01.12.2019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86E997-5B9C-4978-9933-B71B0591820A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446136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387F16-992E-4805-9D47-426928C3728B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01.12.2019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86E997-5B9C-4978-9933-B71B0591820A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193976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387F16-992E-4805-9D47-426928C3728B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01.12.2019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86E997-5B9C-4978-9933-B71B0591820A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59098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387F16-992E-4805-9D47-426928C3728B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01.12.2019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86E997-5B9C-4978-9933-B71B0591820A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92107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tr-TR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Ankara Üniversitesi</a:t>
            </a:r>
            <a:br>
              <a:rPr lang="tr-TR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Siyasal Bilgiler Fakültesi</a:t>
            </a:r>
            <a:br>
              <a:rPr lang="tr-TR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 Siyaset Bilimi ve Kamu Yönetimi Bölümü</a:t>
            </a:r>
            <a:br>
              <a:rPr lang="tr-TR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Kooperatifçilik </a:t>
            </a:r>
            <a:r>
              <a:rPr lang="tr-TR" sz="2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ve Kırsal Gelişme Politikası</a:t>
            </a:r>
            <a:r>
              <a:rPr lang="tr-TR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tr-TR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Dersi</a:t>
            </a:r>
            <a:r>
              <a:rPr lang="tr-TR" sz="2700" b="1" dirty="0" smtClean="0"/>
              <a:t>	</a:t>
            </a:r>
            <a:br>
              <a:rPr lang="tr-TR" sz="2700" b="1" dirty="0" smtClean="0"/>
            </a:br>
            <a:endParaRPr lang="tr-TR" sz="27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2019-2020 Öğretim Yılı</a:t>
            </a:r>
          </a:p>
          <a:p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Güz Dönemi</a:t>
            </a:r>
          </a:p>
          <a:p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Prof. Dr. Ayşegül Mengi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863450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tr-TR" sz="3200" b="1" dirty="0"/>
              <a:t>Türkiye’nin Kırsal Kalkınma Politikaları: </a:t>
            </a:r>
            <a:r>
              <a:rPr lang="tr-TR" sz="3200" b="1" dirty="0" smtClean="0"/>
              <a:t>1923-1960</a:t>
            </a:r>
            <a:r>
              <a:rPr lang="tr-TR" sz="3200" b="1" dirty="0"/>
              <a:t/>
            </a:r>
            <a:br>
              <a:rPr lang="tr-TR" sz="3200" b="1" dirty="0"/>
            </a:br>
            <a:r>
              <a:rPr lang="tr-TR" sz="3200" b="1" dirty="0" smtClean="0"/>
              <a:t> (VI. Hafta)</a:t>
            </a:r>
            <a:endParaRPr lang="tr-TR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000" dirty="0" smtClean="0"/>
              <a:t>Bu dönem Cumhuriyet </a:t>
            </a:r>
            <a:r>
              <a:rPr lang="tr-TR" sz="2000" dirty="0"/>
              <a:t>hükümetlerinin </a:t>
            </a:r>
            <a:r>
              <a:rPr lang="tr-TR" sz="2000" dirty="0" smtClean="0"/>
              <a:t>en önemli politika lanlarının başında tarım </a:t>
            </a:r>
            <a:r>
              <a:rPr lang="tr-TR" sz="2000" dirty="0"/>
              <a:t>ve köy kalkınması </a:t>
            </a:r>
            <a:r>
              <a:rPr lang="tr-TR" sz="2000" dirty="0" smtClean="0"/>
              <a:t>olmuştur. Kırsal kalkınma için çok önemli girişimler söz konusudur. Bu girişimlerin en önemlileri:</a:t>
            </a:r>
          </a:p>
          <a:p>
            <a:r>
              <a:rPr lang="tr-TR" sz="2000" dirty="0" smtClean="0"/>
              <a:t>1. </a:t>
            </a:r>
            <a:r>
              <a:rPr lang="tr-TR" sz="2000" dirty="0"/>
              <a:t>1923’de İzmir’de toplanan İktisat </a:t>
            </a:r>
            <a:r>
              <a:rPr lang="tr-TR" sz="2000" dirty="0" smtClean="0"/>
              <a:t>Kongresi yapılmıştır.</a:t>
            </a:r>
          </a:p>
          <a:p>
            <a:r>
              <a:rPr lang="tr-TR" sz="2000" dirty="0" smtClean="0"/>
              <a:t>2. 1924 yılında 442 sayılı Köy Kanunu çıkarılmıştır.</a:t>
            </a:r>
          </a:p>
          <a:p>
            <a:r>
              <a:rPr lang="tr-TR" sz="2000" dirty="0" smtClean="0"/>
              <a:t>3. </a:t>
            </a:r>
            <a:r>
              <a:rPr lang="tr-TR" sz="2000" dirty="0"/>
              <a:t>1925 yılında </a:t>
            </a:r>
            <a:r>
              <a:rPr lang="tr-TR" sz="2000" dirty="0" smtClean="0"/>
              <a:t>aşar vergisi kaldırılmıştır. </a:t>
            </a:r>
          </a:p>
          <a:p>
            <a:r>
              <a:rPr lang="tr-TR" sz="2000" dirty="0" smtClean="0"/>
              <a:t>4. </a:t>
            </a:r>
            <a:r>
              <a:rPr lang="tr-TR" sz="2000" dirty="0"/>
              <a:t>1929 yılında </a:t>
            </a:r>
            <a:r>
              <a:rPr lang="tr-TR" sz="2000" dirty="0" smtClean="0"/>
              <a:t>Zirai </a:t>
            </a:r>
            <a:r>
              <a:rPr lang="tr-TR" sz="2000" dirty="0"/>
              <a:t>Kredi </a:t>
            </a:r>
            <a:r>
              <a:rPr lang="tr-TR" sz="2000" dirty="0" smtClean="0"/>
              <a:t>Kooperatifleri Kanunu </a:t>
            </a:r>
            <a:r>
              <a:rPr lang="tr-TR" sz="2000" dirty="0"/>
              <a:t>çıkarılmıştır. </a:t>
            </a:r>
            <a:endParaRPr lang="tr-TR" sz="2000" dirty="0" smtClean="0"/>
          </a:p>
          <a:p>
            <a:r>
              <a:rPr lang="tr-TR" sz="2000" dirty="0" smtClean="0"/>
              <a:t>5. 1945 yılında Çiftçiyi Topraklandırma Kanunu çıkarılmıştır.</a:t>
            </a:r>
          </a:p>
          <a:p>
            <a:r>
              <a:rPr lang="tr-TR" sz="2000" dirty="0" smtClean="0"/>
              <a:t>6. </a:t>
            </a:r>
            <a:r>
              <a:rPr lang="tr-TR" sz="2000" dirty="0"/>
              <a:t>1940 </a:t>
            </a:r>
            <a:r>
              <a:rPr lang="tr-TR" sz="2000" dirty="0" smtClean="0"/>
              <a:t>yılında </a:t>
            </a:r>
            <a:r>
              <a:rPr lang="tr-TR" sz="2000" dirty="0"/>
              <a:t>Köy </a:t>
            </a:r>
            <a:r>
              <a:rPr lang="tr-TR" sz="2000" dirty="0" smtClean="0"/>
              <a:t>Enstitüleri kurulmuştur.</a:t>
            </a:r>
          </a:p>
          <a:p>
            <a:endParaRPr lang="tr-TR" sz="2000" dirty="0"/>
          </a:p>
          <a:p>
            <a:endParaRPr lang="tr-TR" sz="2000" dirty="0"/>
          </a:p>
        </p:txBody>
      </p:sp>
    </p:spTree>
    <p:extLst>
      <p:ext uri="{BB962C8B-B14F-4D97-AF65-F5344CB8AC3E}">
        <p14:creationId xmlns:p14="http://schemas.microsoft.com/office/powerpoint/2010/main" val="15112408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tr-TR" sz="3200" b="1" dirty="0"/>
              <a:t>Türkiye’nin Kırsal Kalkınma Politikaları: </a:t>
            </a:r>
            <a:r>
              <a:rPr lang="tr-TR" sz="3200" b="1" dirty="0" smtClean="0"/>
              <a:t>1960-1980</a:t>
            </a:r>
            <a:r>
              <a:rPr lang="tr-TR" sz="3200" b="1" dirty="0"/>
              <a:t/>
            </a:r>
            <a:br>
              <a:rPr lang="tr-TR" sz="3200" b="1" dirty="0"/>
            </a:br>
            <a:r>
              <a:rPr lang="tr-TR" sz="3200" b="1" dirty="0"/>
              <a:t>(</a:t>
            </a:r>
            <a:r>
              <a:rPr lang="tr-TR" sz="3200" b="1" dirty="0" smtClean="0"/>
              <a:t>VI. </a:t>
            </a:r>
            <a:r>
              <a:rPr lang="tr-TR" sz="3200" b="1" dirty="0"/>
              <a:t>Hafta)</a:t>
            </a:r>
            <a:endParaRPr lang="tr-TR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000" dirty="0"/>
              <a:t>Bu </a:t>
            </a:r>
            <a:r>
              <a:rPr lang="tr-TR" sz="2000" dirty="0" smtClean="0"/>
              <a:t>dönem planlı dönemdir ve kırsal kalkınma politikalarının temel çizgilerini kalkınma planlarında görmek mümkündür. </a:t>
            </a:r>
          </a:p>
          <a:p>
            <a:r>
              <a:rPr lang="tr-TR" sz="2000" dirty="0" smtClean="0"/>
              <a:t>1961 Anayasasına kırsal kalkınmaya ve kooperatifçiliğe ilişkin bazı hükümler koyulmuştur.</a:t>
            </a:r>
          </a:p>
          <a:p>
            <a:r>
              <a:rPr lang="tr-TR" sz="2000" dirty="0" smtClean="0"/>
              <a:t>Bu dönemde uygulanan kalkınma planları bir başka yansıda ele alınmıştır. </a:t>
            </a:r>
            <a:endParaRPr lang="tr-TR" sz="2000" dirty="0"/>
          </a:p>
        </p:txBody>
      </p:sp>
    </p:spTree>
    <p:extLst>
      <p:ext uri="{BB962C8B-B14F-4D97-AF65-F5344CB8AC3E}">
        <p14:creationId xmlns:p14="http://schemas.microsoft.com/office/powerpoint/2010/main" val="1697842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tr-TR" sz="3200" b="1" dirty="0"/>
              <a:t>Türkiye’nin Kırsal Kalkınma Politikaları: </a:t>
            </a:r>
            <a:r>
              <a:rPr lang="tr-TR" sz="3200" b="1" dirty="0" smtClean="0"/>
              <a:t>1980 Sonrası</a:t>
            </a:r>
            <a:br>
              <a:rPr lang="tr-TR" sz="3200" b="1" dirty="0" smtClean="0"/>
            </a:br>
            <a:r>
              <a:rPr lang="tr-TR" sz="3200" b="1" dirty="0" smtClean="0"/>
              <a:t>(VI. Hafta)</a:t>
            </a:r>
            <a:endParaRPr lang="tr-TR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000" dirty="0" smtClean="0"/>
              <a:t>1980 sonrası kılrsal kalkınma politikalarında, diğer politika alanlarında olduğu gibi, Avrupa Birliği’ne uyum süreci, uluslararası tarım politikaları ve özelleştirmeler belirleyici olmuştur.</a:t>
            </a:r>
          </a:p>
          <a:p>
            <a:endParaRPr lang="tr-TR" sz="2000" dirty="0"/>
          </a:p>
        </p:txBody>
      </p:sp>
    </p:spTree>
    <p:extLst>
      <p:ext uri="{BB962C8B-B14F-4D97-AF65-F5344CB8AC3E}">
        <p14:creationId xmlns:p14="http://schemas.microsoft.com/office/powerpoint/2010/main" val="19321666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177</Words>
  <Application>Microsoft Office PowerPoint</Application>
  <PresentationFormat>On-screen Show (4:3)</PresentationFormat>
  <Paragraphs>18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1_Office Theme</vt:lpstr>
      <vt:lpstr>Ankara Üniversitesi Siyasal Bilgiler Fakültesi 4 Siyaset Bilimi ve Kamu Yönetimi Bölümü  Kooperatifçilik ve Kırsal Gelişme Politikası Dersi  </vt:lpstr>
      <vt:lpstr>Türkiye’nin Kırsal Kalkınma Politikaları: 1923-1960  (VI. Hafta)</vt:lpstr>
      <vt:lpstr>Türkiye’nin Kırsal Kalkınma Politikaları: 1960-1980 (VI. Hafta)</vt:lpstr>
      <vt:lpstr>Türkiye’nin Kırsal Kalkınma Politikaları: 1980 Sonrası (VI. Hafta)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Ankara Üniversitesi Siyasal Bilgiler Fakültesi 4 Siyaset Bilimi ve Kamu Yönetimi Bölümü  Kooperatifçilik ve Kırsal Gelişme Politikası Dersi  </dc:title>
  <dc:creator>Gokce</dc:creator>
  <cp:lastModifiedBy>Gokce</cp:lastModifiedBy>
  <cp:revision>1</cp:revision>
  <dcterms:created xsi:type="dcterms:W3CDTF">2019-12-01T13:05:33Z</dcterms:created>
  <dcterms:modified xsi:type="dcterms:W3CDTF">2019-12-01T13:05:51Z</dcterms:modified>
</cp:coreProperties>
</file>