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8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5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7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5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1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0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1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1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9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0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63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/>
              <a:t>Türkiye’nin Kırsal Kalkınma Politikaları: </a:t>
            </a:r>
            <a:r>
              <a:rPr lang="tr-TR" sz="3200" b="1" dirty="0" smtClean="0"/>
              <a:t>1923-1960</a:t>
            </a: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b="1" dirty="0" smtClean="0"/>
              <a:t> (VI. Hafta)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Bu dönem Cumhuriyet </a:t>
            </a:r>
            <a:r>
              <a:rPr lang="tr-TR" sz="2000" dirty="0"/>
              <a:t>hükümetlerinin </a:t>
            </a:r>
            <a:r>
              <a:rPr lang="tr-TR" sz="2000" dirty="0" smtClean="0"/>
              <a:t>en önemli politika lanlarının başında tarım </a:t>
            </a:r>
            <a:r>
              <a:rPr lang="tr-TR" sz="2000" dirty="0"/>
              <a:t>ve köy kalkınması </a:t>
            </a:r>
            <a:r>
              <a:rPr lang="tr-TR" sz="2000" dirty="0" smtClean="0"/>
              <a:t>olmuştur. Kırsal kalkınma için çok önemli girişimler söz konusudur. Bu girişimlerin en önemlileri:</a:t>
            </a:r>
          </a:p>
          <a:p>
            <a:r>
              <a:rPr lang="tr-TR" sz="2000" dirty="0" smtClean="0"/>
              <a:t>1. </a:t>
            </a:r>
            <a:r>
              <a:rPr lang="tr-TR" sz="2000" dirty="0"/>
              <a:t>1923’de İzmir’de toplanan İktisat </a:t>
            </a:r>
            <a:r>
              <a:rPr lang="tr-TR" sz="2000" dirty="0" smtClean="0"/>
              <a:t>Kongresi yapılmıştır.</a:t>
            </a:r>
          </a:p>
          <a:p>
            <a:r>
              <a:rPr lang="tr-TR" sz="2000" dirty="0" smtClean="0"/>
              <a:t>2. 1924 yılında 442 sayılı Köy Kanunu çıkarılmıştır.</a:t>
            </a:r>
          </a:p>
          <a:p>
            <a:r>
              <a:rPr lang="tr-TR" sz="2000" dirty="0" smtClean="0"/>
              <a:t>3. </a:t>
            </a:r>
            <a:r>
              <a:rPr lang="tr-TR" sz="2000" dirty="0"/>
              <a:t>1925 yılında </a:t>
            </a:r>
            <a:r>
              <a:rPr lang="tr-TR" sz="2000" dirty="0" smtClean="0"/>
              <a:t>aşar vergisi kaldırılmıştır. </a:t>
            </a:r>
          </a:p>
          <a:p>
            <a:r>
              <a:rPr lang="tr-TR" sz="2000" dirty="0" smtClean="0"/>
              <a:t>4. </a:t>
            </a:r>
            <a:r>
              <a:rPr lang="tr-TR" sz="2000" dirty="0"/>
              <a:t>1929 yılında </a:t>
            </a:r>
            <a:r>
              <a:rPr lang="tr-TR" sz="2000" dirty="0" smtClean="0"/>
              <a:t>Zirai </a:t>
            </a:r>
            <a:r>
              <a:rPr lang="tr-TR" sz="2000" dirty="0"/>
              <a:t>Kredi </a:t>
            </a:r>
            <a:r>
              <a:rPr lang="tr-TR" sz="2000" dirty="0" smtClean="0"/>
              <a:t>Kooperatifleri Kanunu </a:t>
            </a:r>
            <a:r>
              <a:rPr lang="tr-TR" sz="2000" dirty="0"/>
              <a:t>çıkarılmıştır. </a:t>
            </a:r>
            <a:endParaRPr lang="tr-TR" sz="2000" dirty="0" smtClean="0"/>
          </a:p>
          <a:p>
            <a:r>
              <a:rPr lang="tr-TR" sz="2000" dirty="0" smtClean="0"/>
              <a:t>5. 1945 yılında Çiftçiyi Topraklandırma Kanunu çıkarılmıştır.</a:t>
            </a:r>
          </a:p>
          <a:p>
            <a:r>
              <a:rPr lang="tr-TR" sz="2000" dirty="0" smtClean="0"/>
              <a:t>6. </a:t>
            </a:r>
            <a:r>
              <a:rPr lang="tr-TR" sz="2000" dirty="0"/>
              <a:t>1940 </a:t>
            </a:r>
            <a:r>
              <a:rPr lang="tr-TR" sz="2000" dirty="0" smtClean="0"/>
              <a:t>yılında </a:t>
            </a:r>
            <a:r>
              <a:rPr lang="tr-TR" sz="2000" dirty="0"/>
              <a:t>Köy </a:t>
            </a:r>
            <a:r>
              <a:rPr lang="tr-TR" sz="2000" dirty="0" smtClean="0"/>
              <a:t>Enstitüleri kurulmuştur.</a:t>
            </a: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112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/>
              <a:t>Türkiye’nin Kırsal Kalkınma Politikaları: </a:t>
            </a:r>
            <a:r>
              <a:rPr lang="tr-TR" sz="3200" b="1" dirty="0" smtClean="0"/>
              <a:t>1960-1980</a:t>
            </a: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b="1" dirty="0"/>
              <a:t>(</a:t>
            </a:r>
            <a:r>
              <a:rPr lang="tr-TR" sz="3200" b="1" dirty="0" smtClean="0"/>
              <a:t>VI. </a:t>
            </a:r>
            <a:r>
              <a:rPr lang="tr-TR" sz="3200" b="1" dirty="0"/>
              <a:t>Hafta)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Bu </a:t>
            </a:r>
            <a:r>
              <a:rPr lang="tr-TR" sz="2000" dirty="0" smtClean="0"/>
              <a:t>dönem planlı dönemdir ve kırsal kalkınma politikalarının temel çizgilerini kalkınma planlarında görmek mümkündür. </a:t>
            </a:r>
          </a:p>
          <a:p>
            <a:r>
              <a:rPr lang="tr-TR" sz="2000" dirty="0" smtClean="0"/>
              <a:t>1961 Anayasasına kırsal kalkınmaya ve kooperatifçiliğe ilişkin bazı hükümler koyulmuştur.</a:t>
            </a:r>
          </a:p>
          <a:p>
            <a:r>
              <a:rPr lang="tr-TR" sz="2000" dirty="0" smtClean="0"/>
              <a:t>Bu dönemde uygulanan kalkınma planları bir başka yansıda ele alınmıştır.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9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/>
              <a:t>Türkiye’nin Kırsal Kalkınma Politikaları: </a:t>
            </a:r>
            <a:r>
              <a:rPr lang="tr-TR" sz="3200" b="1" dirty="0" smtClean="0"/>
              <a:t>1980 Sonrası</a:t>
            </a:r>
            <a:br>
              <a:rPr lang="tr-TR" sz="3200" b="1" dirty="0" smtClean="0"/>
            </a:br>
            <a:r>
              <a:rPr lang="tr-TR" sz="3200" b="1" dirty="0" smtClean="0"/>
              <a:t>(VI. Hafta)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1980 sonrası kılrsal kalkınma politikalarında, diğer politika alanlarında olduğu gibi, Avrupa Birliği’ne uyum süreci, uluslararası tarım politikaları ve özelleştirmeler belirleyici olmuştur.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321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Ankara Üniversitesi Siyasal Bilgiler Fakültesi 4 Siyaset Bilimi ve Kamu Yönetimi Bölümü  Kooperatifçilik ve Kırsal Gelişme Politikası Dersi  </vt:lpstr>
      <vt:lpstr>Türkiye’nin Kırsal Kalkınma Politikaları: 1923-1960  (VI. Hafta)</vt:lpstr>
      <vt:lpstr>Türkiye’nin Kırsal Kalkınma Politikaları: 1960-1980 (VI. Hafta)</vt:lpstr>
      <vt:lpstr>Türkiye’nin Kırsal Kalkınma Politikaları: 1980 Sonrası (VI. Hafta)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1</cp:revision>
  <dcterms:created xsi:type="dcterms:W3CDTF">2019-12-01T13:05:33Z</dcterms:created>
  <dcterms:modified xsi:type="dcterms:W3CDTF">2019-12-01T13:05:51Z</dcterms:modified>
</cp:coreProperties>
</file>