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5" y="1195802"/>
            <a:ext cx="7272808" cy="4608512"/>
          </a:xfrm>
        </p:spPr>
      </p:pic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23025" y="1193902"/>
            <a:ext cx="8363272" cy="47720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faaliyetlerini hangi piyasalarda yürütmektedirler?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İşletmenin faaliyette bulunduğu piyasaların tipleri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Monopol (tekel) piyasalar,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(Bir piyasada belli </a:t>
            </a:r>
            <a:r>
              <a:rPr lang="tr-TR" sz="1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malın tek satıcısı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 ise veya tek satıcı </a:t>
            </a:r>
            <a:r>
              <a:rPr lang="tr-TR" sz="1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malın bütün arzını elinde bulunduruyorsa 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 bir piyasaya “tekel piyasası” adı verilir. Örneğin TEKEL ürünleri, OPEC örgütü)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Oligopol piyasalar, 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sayıda satıcı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firmanın, fakat </a:t>
            </a:r>
            <a:r>
              <a:rPr lang="tr-TR" sz="1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sayıda alıcının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olduğu bir piyasa türüdür. Örneğin, demir – çelik, otomobil, traktör, kamyon, oto lastiği, </a:t>
            </a:r>
            <a:r>
              <a:rPr lang="tr-T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-kimya ve ağır sanayi dallarında piyasaya hakim firmaların olduğu piyasalar)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rekabet piyasaları 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(Piyasada aynı malı üreten ve satın almak isteyen </a:t>
            </a:r>
            <a:r>
              <a:rPr lang="tr-TR" sz="1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sayıda satıcı ve alıcı</a:t>
            </a:r>
            <a:r>
              <a:rPr lang="tr-T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vardır. Üretim faktörlerinin hareketliliği tamdır. Firmalar, uygun gördükleri zaman bir yerden başka bir yere, bir endüstriden başka bir endüstriye geçebilir. Tam rekabet piyasasında üretilen veya satılan mallar homojenlik gösterir)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tr-TR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34898" y="1269112"/>
            <a:ext cx="8507288" cy="45365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İşletmenin faaliyette bulunduğu ülke/ülkelerin;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-Milli geliri,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-Kişi başına düşen ortalama gelir seviyesi,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-Gelirin tüketim ve tasarruf şeklindeki dağılımına ilişkin özellikleri.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Toplumun tüketim ve tasarruf hacimleri, tercihleri,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Ulusal ekonomiye, dış ekonomik ilişkilere ve içinde faaliyet gösterilen sektöre ilişkin beklentiler,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Ülkenin ve/veya ilişkili (ithalat/ihracat yapılan) ülkelerin ekonomik istikrarı,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(enflasyon-bütçe açığı-cari açık-cari fazla-dış ticaret dengesi-gelir dağılımı vb.)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Ülkeye yabancı sermaye girişi ve ülkeden diğer ülkelere yerli sermaye çıkışı.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12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49997" y="1264225"/>
            <a:ext cx="8280920" cy="489654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uzun yıllar içinde bulunduğu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enflasyonist ortam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Yılında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enflasyon oranı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olacak?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İşletmelerin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enflasyon oranı konusunda yapacakları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tahmin;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-Yatırım,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-Stoklama,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-İhracat,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-Fiyat,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-Ücret politikası üzerinde doğrudan etkili olacaktır.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Enflasyon oranı konusunda yapılacak </a:t>
            </a:r>
            <a:r>
              <a:rPr 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ufak bir tahmin hatası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işletmeyi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güç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durumda bırakabilir.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33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70452" y="1268760"/>
            <a:ext cx="8077200" cy="53285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 – Sovyetler Birliği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arasındaki ticaret hacmi;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yıllara kadar 				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Milyon $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1987-1988 yılları arasında 			    	   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Milyar $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aynı yıllarda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Sovyetler Birliği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’nin 4 milyon nüfuslu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Finlandiya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gerçekleştirdiği ticaret hacmi 				   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Milyar $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SSCB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Hatlarıyla İncelendiğinde;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Milyon Nüfus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22,5 Milyon km2’lik alan (Avrupa’dan Pasifik’e)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 Çeşit dil,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Çeşit alfabe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Değişik kültürler,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Değişik tüketim kalıpları,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Hareketli bir pazar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Ağır sanayi – Uzay sanayi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Hafif sanayi (tekstil-deri-ayakkabı-inşaat-gıda-beyaz eşya)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pazara (hafif sanayi) ciddi bir şekilde eğilmelidir.</a:t>
            </a:r>
          </a:p>
        </p:txBody>
      </p:sp>
    </p:spTree>
    <p:extLst>
      <p:ext uri="{BB962C8B-B14F-4D97-AF65-F5344CB8AC3E}">
        <p14:creationId xmlns:p14="http://schemas.microsoft.com/office/powerpoint/2010/main" val="39873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25386" y="1473034"/>
            <a:ext cx="8293224" cy="397991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İşletmeyi çevreleyen ve işletme ile doğrudan veya dolaylı ilişkide bulunan;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gruplarını,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demografik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kültürel özellikleriyle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birlikte ele alan sosyal çevrede meydana gelen değişiklikler, işletmeleri az/çok etkilemektedir.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nedenle sosyal çevrede meydana gelen değişikliklerin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üzerindeki sonuçları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önceden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tahmin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edilerek gerekli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önlemlerin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alınması gerekir.</a:t>
            </a:r>
          </a:p>
        </p:txBody>
      </p:sp>
    </p:spTree>
    <p:extLst>
      <p:ext uri="{BB962C8B-B14F-4D97-AF65-F5344CB8AC3E}">
        <p14:creationId xmlns:p14="http://schemas.microsoft.com/office/powerpoint/2010/main" val="26351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3398" y="1215255"/>
            <a:ext cx="80772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İşletmede çalışan personelin;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-Yaşı,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-Cinsiyeti,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-Öğrenim durumu,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-Çeşitli değer yargıları, işletme başarısı üzerinde etkilidir. Diğer taraftan;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kitlesini oluşturan insanların;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-Yaşı,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-Cinsiyeti,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-Öğrenim durumu,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-Yeniliklere karşı tepkisi,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-Kırsal alanda veya şehirde yaşamaları,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-İşletmenin kuruluş yeri seçiminden,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-Ölçek büyüklüğüne,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-Ürün programından,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-Kullanacağı teknolojiye kadar etkili olur.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Çevresi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1390" y="1697360"/>
            <a:ext cx="8221216" cy="333184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içinde faaliyette bulundukları çevre şartlarını dikkate almak durumundadırlar.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Müslüman mahallesinde salyangoz satılmaz.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Oysa ki Paris’in bir mahallesinde salyangoz satmak, epeyce karlı bir iş olabilir.</a:t>
            </a:r>
          </a:p>
        </p:txBody>
      </p:sp>
    </p:spTree>
    <p:extLst>
      <p:ext uri="{BB962C8B-B14F-4D97-AF65-F5344CB8AC3E}">
        <p14:creationId xmlns:p14="http://schemas.microsoft.com/office/powerpoint/2010/main" val="41661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17135</TotalTime>
  <Words>385</Words>
  <Application>Microsoft Office PowerPoint</Application>
  <PresentationFormat>Ekran Gösterisi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2020-02-27T11:29:13Z</dcterms:modified>
</cp:coreProperties>
</file>