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15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3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452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390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912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40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24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838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69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79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74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2537A-44F7-4DFE-A89C-42F6F05B4559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3DD3E-134A-46BD-8B94-1B4D33E0F5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29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ULS 331</a:t>
            </a:r>
            <a:br>
              <a:rPr lang="tr-TR" dirty="0" smtClean="0"/>
            </a:br>
            <a:r>
              <a:rPr lang="tr-TR" dirty="0" smtClean="0"/>
              <a:t>Uluslararası İlişkilerin Ekonomi Politiği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54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3459"/>
          </a:xfrm>
        </p:spPr>
        <p:txBody>
          <a:bodyPr/>
          <a:lstStyle/>
          <a:p>
            <a:r>
              <a:rPr lang="tr-TR" dirty="0"/>
              <a:t>1</a:t>
            </a:r>
            <a:r>
              <a:rPr lang="tr-TR" dirty="0" smtClean="0"/>
              <a:t>. 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Kapitalist sermaye birikimi</a:t>
            </a:r>
          </a:p>
          <a:p>
            <a:pPr marL="0" indent="0">
              <a:buNone/>
            </a:pP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Para---Üretim Araçları [Makine, ekipman, ara malı, girdi/İşgücü] ---</a:t>
            </a:r>
          </a:p>
          <a:p>
            <a:pPr marL="0" indent="0">
              <a:buNone/>
            </a:pPr>
            <a:r>
              <a:rPr lang="tr-TR" dirty="0" smtClean="0"/>
              <a:t>	Üretim ---Metalar ---Para(1)     Para(1)&gt;Para: Artı-Değer</a:t>
            </a:r>
          </a:p>
          <a:p>
            <a:r>
              <a:rPr lang="tr-TR" dirty="0" smtClean="0"/>
              <a:t>Sermayenin birikim mantığı ile coğrafi yayılımı</a:t>
            </a:r>
          </a:p>
          <a:p>
            <a:r>
              <a:rPr lang="tr-TR" dirty="0" smtClean="0"/>
              <a:t>Sermaye birikiminin </a:t>
            </a:r>
            <a:r>
              <a:rPr lang="tr-TR" dirty="0" err="1" smtClean="0"/>
              <a:t>sosyo</a:t>
            </a:r>
            <a:r>
              <a:rPr lang="tr-TR" dirty="0" smtClean="0"/>
              <a:t>-ekonomik gereklilikleri: Ulus Devlet</a:t>
            </a:r>
          </a:p>
          <a:p>
            <a:r>
              <a:rPr lang="tr-TR" dirty="0" smtClean="0"/>
              <a:t>Sermayenin küresel yayılması: Devletler Sistemi</a:t>
            </a:r>
            <a:endParaRPr lang="tr-TR" dirty="0"/>
          </a:p>
        </p:txBody>
      </p:sp>
      <p:cxnSp>
        <p:nvCxnSpPr>
          <p:cNvPr id="6" name="Düz Ok Bağlayıcısı 5"/>
          <p:cNvCxnSpPr/>
          <p:nvPr/>
        </p:nvCxnSpPr>
        <p:spPr>
          <a:xfrm flipV="1">
            <a:off x="10618573" y="3072714"/>
            <a:ext cx="354227" cy="16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1062682" y="3624648"/>
            <a:ext cx="6425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46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67265"/>
            <a:ext cx="10515600" cy="5509698"/>
          </a:xfrm>
        </p:spPr>
        <p:txBody>
          <a:bodyPr/>
          <a:lstStyle/>
          <a:p>
            <a:r>
              <a:rPr lang="tr-TR" dirty="0" smtClean="0"/>
              <a:t>Devletler sisteminin özellikleri: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1. Hiyerarşik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2. Kaotik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3. Hiyerarşi ve kaos---Sürekli düzen arayışı/ denge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4. Bloklaşma eğilimi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5. Kapitalizmin eşitsiz gelişimi: Devletler sisteminde altüst oluşlar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* Kapitalizmin küresel örgütlenmesinin yansıması olan bu devletler sistemi bu nedenle kapitalizmin çevrimlerine benzer </a:t>
            </a:r>
            <a:r>
              <a:rPr lang="tr-TR" dirty="0" err="1" smtClean="0"/>
              <a:t>hegemonik</a:t>
            </a:r>
            <a:r>
              <a:rPr lang="tr-TR" dirty="0" smtClean="0"/>
              <a:t> çevrimler yaşar.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Cenova/Venedik ----İspanya/Portekiz ----Hollanda---İngiltere---ABD</a:t>
            </a:r>
          </a:p>
        </p:txBody>
      </p:sp>
    </p:spTree>
    <p:extLst>
      <p:ext uri="{BB962C8B-B14F-4D97-AF65-F5344CB8AC3E}">
        <p14:creationId xmlns:p14="http://schemas.microsoft.com/office/powerpoint/2010/main" val="1292317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Geniş ekran</PresentationFormat>
  <Paragraphs>17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ULS 331 Uluslararası İlişkilerin Ekonomi Politiği</vt:lpstr>
      <vt:lpstr>1. Hafta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ULS 331 Uluslararası İlişkilerin Ekonomi Politiği</dc:title>
  <dc:creator>sbahce</dc:creator>
  <cp:lastModifiedBy>sbahce</cp:lastModifiedBy>
  <cp:revision>1</cp:revision>
  <dcterms:created xsi:type="dcterms:W3CDTF">2017-11-27T16:52:58Z</dcterms:created>
  <dcterms:modified xsi:type="dcterms:W3CDTF">2017-11-27T16:53:11Z</dcterms:modified>
</cp:coreProperties>
</file>