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632" y="-78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09.03.2020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3/9/2020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3/9/2020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3/9/2020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3/9/2020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3/9/2020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GGY464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MENKUL KIYMETLEŞTİRME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SPKn’nun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13/A maddesinin birinci fıkrasında yer alan tanıma göre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ipotek teminatlı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menkul kıymetler, ihraççının genel yükümlülüğü niteliğinde olan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oluşturulan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teminat havuzundaki varlıklar karşılık gösterilerek ihraç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edilen borçlanma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senetleridir. 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Teminatlı Menkul Kıymetler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Mevzuatı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maddesinde menkul kıymetlerin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ödenmesinin ihraççının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yükümlülüğünde olduğu açıkça vurgulanmıştır. Bu haliyle ipotek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teminatlı menkul kıymetler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Kıta </a:t>
            </a:r>
            <a:r>
              <a:rPr lang="tr-TR" alt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Avrupasında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kullanılan ipotekli tahvillere (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karşılık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gelmektedir.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bond”ların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ayırt edici özelliği menkul kıymetleştirilen varlıkların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ihraççının bilançosunda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 olarak görünmesi ve ihraççının, menkul kıymetlere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gösterilen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alacakların ödenmemesi riskini kendi üzerine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almasıdır.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Teminatlı Menkul Kıymetler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Mevzuatı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teminatlı menkul kıymet ihraç etme yetkisini münhasıran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ellerinde bulunduran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bankalar ve ipotek finansmanı kuruluşları, menkul kıymete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olacak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varlıkları, diğer varlıklarından ayrı olarak, oluşturacakları teminat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havuzu içerisinde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izlemekle yükümlü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kılınmışlardır.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getiriliş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amacı, gerekçede,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menkul kıymetlere teminat gösterilen varlıkların ihraççının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varlıklarından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kesin bir şekilde ayrıştırılmasının sağlanması olarak açıklanmıştır.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Havuzu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Teminat havuzuna alınabilecek varlıklar üç grup halinde sınırlı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sayılmıştır.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Bunlar; i- yapı kullanma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izni alınmış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konut ve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gayrimenkuller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üzerine ipotek tesis edilmek suretiyle teminat altına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alınmış alacaklar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ii- ikame varlıklar ve iii- bunların riskten korunması amacıyla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sözleşmelerdir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Havuzu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kredi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alacağı teminat havuzuna dahil edilirken, söz konusu alacağın tamamı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değil, kredi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bir konut kredisi ise üzerine ipotek konulan konutun değerinin en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fazla %75’ine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ticari kredi425 ise kredinin teminatı olarak üzerine ipotek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konulan taşınmazın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değerinin en fazla %50’sine tekabül eden kısmı, menkul kıymete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oluşturabilir.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onutun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değerinin 100.000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 olduğu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kredi alanın konutun %20’sini peşin ödeyip geri kalanı için (80.000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TL) kredi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kullandığı bir durumda, bu kredinin teminat havuzundaki değeri 80.000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 değil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 fazla 75.000 TL’dir. 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Değeri Hesaplanması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Maddenin 10.fıkrası uyarınca ihraççı,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SPKr’nun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onayını almak suretiyle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teminat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atamak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zorundadır.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Tebliğin 13. maddesine göre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sorumlusu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sermaye piyasasında bağımsız denetimle yetkili bir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denetim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kuruluşu olabilir. 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Teminat Değeri Hesaplanması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teminatlı menkul kıymet ihracına ihraççının hangi organı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karar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verileceği konusunda Kanunda ve Tebliğde bir düzenleme yapılmamıştır.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ipotek teminatlı menkul kıymetlerin de bir borçlanma senedi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 olduğu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önüne alınarak, tahvillere ilişkin düzenlemeleri kıyasen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uygulamak gerekir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TTK’nun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423. maddesine göre anonim ortaklıklarda tahvil ihracına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verme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yetkisi genel kuruldadır. </a:t>
            </a:r>
            <a:endParaRPr lang="tr-TR" alt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İhraç, Halka Arz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148206"/>
            <a:ext cx="8449434" cy="4248472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Turan, G. 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2009. 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Menkul Kıymetleştirme ve Varlığa Dayalı </a:t>
            </a:r>
            <a:r>
              <a:rPr lang="tr-TR" alt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Menkul Kıymetler, </a:t>
            </a:r>
            <a:r>
              <a:rPr lang="tr-TR" alt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Doktora Tezi, Ankara Üniversitesi Sosyal Bilimler Enstitüsü Özel Hukuk (Ticaret Hukuku) Anabilim Dalı, Ankara.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25694</TotalTime>
  <Words>455</Words>
  <Application>Microsoft Office PowerPoint</Application>
  <PresentationFormat>Ekran Gösterisi (4:3)</PresentationFormat>
  <Paragraphs>31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Sunusu</vt:lpstr>
      <vt:lpstr>İpotek Teminatlı Menkul Kıymetler Mevzuatı</vt:lpstr>
      <vt:lpstr>İpotek Teminatlı Menkul Kıymetler Mevzuatı</vt:lpstr>
      <vt:lpstr>Teminat Havuzu</vt:lpstr>
      <vt:lpstr>Teminat Havuzu</vt:lpstr>
      <vt:lpstr>Teminat Değeri Hesaplanması</vt:lpstr>
      <vt:lpstr>Teminat Değeri Hesaplanması</vt:lpstr>
      <vt:lpstr>İhraç, Halka Arz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949</cp:revision>
  <cp:lastPrinted>2016-10-24T07:53:35Z</cp:lastPrinted>
  <dcterms:created xsi:type="dcterms:W3CDTF">2016-09-18T09:35:24Z</dcterms:created>
  <dcterms:modified xsi:type="dcterms:W3CDTF">2020-03-09T13:54:38Z</dcterms:modified>
</cp:coreProperties>
</file>