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60" r:id="rId1"/>
  </p:sldMasterIdLst>
  <p:notesMasterIdLst>
    <p:notesMasterId r:id="rId17"/>
  </p:notesMasterIdLst>
  <p:sldIdLst>
    <p:sldId id="256" r:id="rId2"/>
    <p:sldId id="257" r:id="rId3"/>
    <p:sldId id="258" r:id="rId4"/>
    <p:sldId id="259" r:id="rId5"/>
    <p:sldId id="260" r:id="rId6"/>
    <p:sldId id="262" r:id="rId7"/>
    <p:sldId id="261" r:id="rId8"/>
    <p:sldId id="263" r:id="rId9"/>
    <p:sldId id="264" r:id="rId10"/>
    <p:sldId id="273" r:id="rId11"/>
    <p:sldId id="265"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1" autoAdjust="0"/>
    <p:restoredTop sz="62118" autoAdjust="0"/>
  </p:normalViewPr>
  <p:slideViewPr>
    <p:cSldViewPr snapToGrid="0">
      <p:cViewPr varScale="1">
        <p:scale>
          <a:sx n="71" d="100"/>
          <a:sy n="71" d="100"/>
        </p:scale>
        <p:origin x="-193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F45D6A-3C0E-493B-876F-61730743B7C9}" type="doc">
      <dgm:prSet loTypeId="urn:microsoft.com/office/officeart/2008/layout/LinedList" loCatId="hierarchy" qsTypeId="urn:microsoft.com/office/officeart/2005/8/quickstyle/simple1" qsCatId="simple" csTypeId="urn:microsoft.com/office/officeart/2005/8/colors/accent3_2" csCatId="accent3" phldr="1"/>
      <dgm:spPr/>
      <dgm:t>
        <a:bodyPr/>
        <a:lstStyle/>
        <a:p>
          <a:endParaRPr lang="tr-TR"/>
        </a:p>
      </dgm:t>
    </dgm:pt>
    <dgm:pt modelId="{EE673BFE-0C5E-4712-94D8-66BD68F705DE}">
      <dgm:prSet phldrT="[Metin]" custT="1"/>
      <dgm:spPr/>
      <dgm:t>
        <a:bodyPr anchor="ctr"/>
        <a:lstStyle/>
        <a:p>
          <a:r>
            <a:rPr lang="tr-TR" sz="2800" b="1" smtClean="0"/>
            <a:t>Nitel</a:t>
          </a:r>
          <a:endParaRPr lang="tr-TR" sz="2800" b="1" dirty="0"/>
        </a:p>
      </dgm:t>
    </dgm:pt>
    <dgm:pt modelId="{B1915516-EF8F-49CF-9A24-3DC4234566BC}" type="parTrans" cxnId="{3C5DDDB8-B5AA-436F-A131-B19619FEA67D}">
      <dgm:prSet/>
      <dgm:spPr/>
      <dgm:t>
        <a:bodyPr/>
        <a:lstStyle/>
        <a:p>
          <a:endParaRPr lang="tr-TR" sz="2800" b="1">
            <a:solidFill>
              <a:srgbClr val="92D050"/>
            </a:solidFill>
          </a:endParaRPr>
        </a:p>
      </dgm:t>
    </dgm:pt>
    <dgm:pt modelId="{483F7782-1468-4FC2-930F-D4C5F38F706E}" type="sibTrans" cxnId="{3C5DDDB8-B5AA-436F-A131-B19619FEA67D}">
      <dgm:prSet/>
      <dgm:spPr/>
      <dgm:t>
        <a:bodyPr/>
        <a:lstStyle/>
        <a:p>
          <a:endParaRPr lang="tr-TR" sz="2800" b="1">
            <a:solidFill>
              <a:srgbClr val="92D050"/>
            </a:solidFill>
          </a:endParaRPr>
        </a:p>
      </dgm:t>
    </dgm:pt>
    <dgm:pt modelId="{087866E0-29D0-4387-8483-424FCAB47843}">
      <dgm:prSet phldrT="[Metin]" custT="1"/>
      <dgm:spPr/>
      <dgm:t>
        <a:bodyPr/>
        <a:lstStyle/>
        <a:p>
          <a:r>
            <a:rPr lang="tr-TR" sz="2800" b="1" smtClean="0"/>
            <a:t>Postpozitivist</a:t>
          </a:r>
          <a:endParaRPr lang="tr-TR" sz="2800" b="1" dirty="0"/>
        </a:p>
      </dgm:t>
    </dgm:pt>
    <dgm:pt modelId="{CD39D853-258A-4BCF-A3EB-014A67F29706}" type="parTrans" cxnId="{986394A0-7928-4668-943E-F8945FA3DF61}">
      <dgm:prSet/>
      <dgm:spPr/>
      <dgm:t>
        <a:bodyPr/>
        <a:lstStyle/>
        <a:p>
          <a:endParaRPr lang="tr-TR" sz="2800" b="1">
            <a:solidFill>
              <a:srgbClr val="92D050"/>
            </a:solidFill>
          </a:endParaRPr>
        </a:p>
      </dgm:t>
    </dgm:pt>
    <dgm:pt modelId="{996953C9-5D34-4E97-9DFC-43E5AED14EC3}" type="sibTrans" cxnId="{986394A0-7928-4668-943E-F8945FA3DF61}">
      <dgm:prSet/>
      <dgm:spPr/>
      <dgm:t>
        <a:bodyPr/>
        <a:lstStyle/>
        <a:p>
          <a:endParaRPr lang="tr-TR" sz="2800" b="1">
            <a:solidFill>
              <a:srgbClr val="92D050"/>
            </a:solidFill>
          </a:endParaRPr>
        </a:p>
      </dgm:t>
    </dgm:pt>
    <dgm:pt modelId="{E4FD19EC-BB47-472F-B417-58F5142D1C9C}">
      <dgm:prSet phldrT="[Metin]" custT="1"/>
      <dgm:spPr/>
      <dgm:t>
        <a:bodyPr/>
        <a:lstStyle/>
        <a:p>
          <a:r>
            <a:rPr lang="tr-TR" sz="2800" b="1" smtClean="0"/>
            <a:t>Taraflı(Öznel)</a:t>
          </a:r>
          <a:endParaRPr lang="tr-TR" sz="2800" b="1" dirty="0"/>
        </a:p>
      </dgm:t>
    </dgm:pt>
    <dgm:pt modelId="{1E0DD914-7737-4EEE-B13F-9B30CD71DD09}" type="parTrans" cxnId="{4712BE12-20D4-4220-9645-61446B9BF7C8}">
      <dgm:prSet/>
      <dgm:spPr/>
      <dgm:t>
        <a:bodyPr/>
        <a:lstStyle/>
        <a:p>
          <a:endParaRPr lang="tr-TR" sz="2800" b="1">
            <a:solidFill>
              <a:srgbClr val="92D050"/>
            </a:solidFill>
          </a:endParaRPr>
        </a:p>
      </dgm:t>
    </dgm:pt>
    <dgm:pt modelId="{4BFF0A2B-06D4-4073-A040-AD01E3C602EF}" type="sibTrans" cxnId="{4712BE12-20D4-4220-9645-61446B9BF7C8}">
      <dgm:prSet/>
      <dgm:spPr/>
      <dgm:t>
        <a:bodyPr/>
        <a:lstStyle/>
        <a:p>
          <a:endParaRPr lang="tr-TR" sz="2800" b="1">
            <a:solidFill>
              <a:srgbClr val="92D050"/>
            </a:solidFill>
          </a:endParaRPr>
        </a:p>
      </dgm:t>
    </dgm:pt>
    <dgm:pt modelId="{DEAE9ED2-70ED-4A02-B0BE-249D19CEBEEF}">
      <dgm:prSet phldrT="[Metin]" custT="1"/>
      <dgm:spPr/>
      <dgm:t>
        <a:bodyPr anchor="ctr"/>
        <a:lstStyle/>
        <a:p>
          <a:r>
            <a:rPr lang="tr-TR" sz="2800" b="1" smtClean="0"/>
            <a:t>Nicel</a:t>
          </a:r>
          <a:endParaRPr lang="tr-TR" sz="2800" b="1" dirty="0"/>
        </a:p>
      </dgm:t>
    </dgm:pt>
    <dgm:pt modelId="{B5EE28CA-6953-4CC1-A86F-91F0CD139C32}" type="parTrans" cxnId="{D9B44388-9086-4BC0-AC3A-DB6A9891D568}">
      <dgm:prSet/>
      <dgm:spPr/>
      <dgm:t>
        <a:bodyPr/>
        <a:lstStyle/>
        <a:p>
          <a:endParaRPr lang="tr-TR" sz="2800" b="1">
            <a:solidFill>
              <a:srgbClr val="92D050"/>
            </a:solidFill>
          </a:endParaRPr>
        </a:p>
      </dgm:t>
    </dgm:pt>
    <dgm:pt modelId="{1F768311-1542-484C-8E66-24082B8D4377}" type="sibTrans" cxnId="{D9B44388-9086-4BC0-AC3A-DB6A9891D568}">
      <dgm:prSet/>
      <dgm:spPr/>
      <dgm:t>
        <a:bodyPr/>
        <a:lstStyle/>
        <a:p>
          <a:endParaRPr lang="tr-TR" sz="2800" b="1">
            <a:solidFill>
              <a:srgbClr val="92D050"/>
            </a:solidFill>
          </a:endParaRPr>
        </a:p>
      </dgm:t>
    </dgm:pt>
    <dgm:pt modelId="{FE228CBB-21D4-43D5-B52F-B5E72A220146}">
      <dgm:prSet phldrT="[Metin]" custT="1"/>
      <dgm:spPr/>
      <dgm:t>
        <a:bodyPr/>
        <a:lstStyle/>
        <a:p>
          <a:r>
            <a:rPr lang="tr-TR" sz="2800" b="1" smtClean="0"/>
            <a:t>Pozitivist</a:t>
          </a:r>
          <a:endParaRPr lang="tr-TR" sz="2800" b="1" dirty="0"/>
        </a:p>
      </dgm:t>
    </dgm:pt>
    <dgm:pt modelId="{2929DF2B-6D34-4C64-B378-F4701B954C4C}" type="parTrans" cxnId="{C5A217CE-965F-4BDE-AD7F-A522A3DA893D}">
      <dgm:prSet/>
      <dgm:spPr/>
      <dgm:t>
        <a:bodyPr/>
        <a:lstStyle/>
        <a:p>
          <a:endParaRPr lang="tr-TR" sz="2800" b="1">
            <a:solidFill>
              <a:srgbClr val="92D050"/>
            </a:solidFill>
          </a:endParaRPr>
        </a:p>
      </dgm:t>
    </dgm:pt>
    <dgm:pt modelId="{BB3DADA7-6DB1-4FF1-B312-5D4DC77F1DFE}" type="sibTrans" cxnId="{C5A217CE-965F-4BDE-AD7F-A522A3DA893D}">
      <dgm:prSet/>
      <dgm:spPr/>
      <dgm:t>
        <a:bodyPr/>
        <a:lstStyle/>
        <a:p>
          <a:endParaRPr lang="tr-TR" sz="2800" b="1">
            <a:solidFill>
              <a:srgbClr val="92D050"/>
            </a:solidFill>
          </a:endParaRPr>
        </a:p>
      </dgm:t>
    </dgm:pt>
    <dgm:pt modelId="{F31197E3-04F1-42BD-B84E-1AA5523CB3A8}">
      <dgm:prSet phldrT="[Metin]" custT="1"/>
      <dgm:spPr/>
      <dgm:t>
        <a:bodyPr/>
        <a:lstStyle/>
        <a:p>
          <a:r>
            <a:rPr lang="tr-TR" sz="2800" b="1" smtClean="0"/>
            <a:t>Tarafsız(Nesnel)</a:t>
          </a:r>
          <a:endParaRPr lang="tr-TR" sz="2800" b="1" dirty="0"/>
        </a:p>
      </dgm:t>
    </dgm:pt>
    <dgm:pt modelId="{1A8F0793-495F-4FCA-B90F-8F85FB9FFBD6}" type="parTrans" cxnId="{4A8C5917-9BE0-4455-A4A5-68575FA264B6}">
      <dgm:prSet/>
      <dgm:spPr/>
      <dgm:t>
        <a:bodyPr/>
        <a:lstStyle/>
        <a:p>
          <a:endParaRPr lang="tr-TR" sz="2800" b="1">
            <a:solidFill>
              <a:srgbClr val="92D050"/>
            </a:solidFill>
          </a:endParaRPr>
        </a:p>
      </dgm:t>
    </dgm:pt>
    <dgm:pt modelId="{CB683F69-2C77-46E7-AB73-154BD6D2C7AD}" type="sibTrans" cxnId="{4A8C5917-9BE0-4455-A4A5-68575FA264B6}">
      <dgm:prSet/>
      <dgm:spPr/>
      <dgm:t>
        <a:bodyPr/>
        <a:lstStyle/>
        <a:p>
          <a:endParaRPr lang="tr-TR" sz="2800" b="1">
            <a:solidFill>
              <a:srgbClr val="92D050"/>
            </a:solidFill>
          </a:endParaRPr>
        </a:p>
      </dgm:t>
    </dgm:pt>
    <dgm:pt modelId="{389290A2-0782-4AB7-8597-3A63FDAFAC48}">
      <dgm:prSet phldrT="[Metin]" custT="1"/>
      <dgm:spPr/>
      <dgm:t>
        <a:bodyPr/>
        <a:lstStyle/>
        <a:p>
          <a:r>
            <a:rPr lang="tr-TR" sz="2800" b="1" smtClean="0"/>
            <a:t>Çoklu gerçekler</a:t>
          </a:r>
          <a:endParaRPr lang="tr-TR" sz="2800" b="1" dirty="0"/>
        </a:p>
      </dgm:t>
    </dgm:pt>
    <dgm:pt modelId="{B2BDC746-CFB5-4BF9-B83A-90642862069E}" type="parTrans" cxnId="{FE25626B-BCD2-4DA0-9CC5-3AB67B0A903C}">
      <dgm:prSet/>
      <dgm:spPr/>
      <dgm:t>
        <a:bodyPr/>
        <a:lstStyle/>
        <a:p>
          <a:endParaRPr lang="tr-TR" sz="2800" b="1">
            <a:solidFill>
              <a:srgbClr val="92D050"/>
            </a:solidFill>
          </a:endParaRPr>
        </a:p>
      </dgm:t>
    </dgm:pt>
    <dgm:pt modelId="{FF6A92ED-87B2-402C-9BEF-E2B6707B8E4E}" type="sibTrans" cxnId="{FE25626B-BCD2-4DA0-9CC5-3AB67B0A903C}">
      <dgm:prSet/>
      <dgm:spPr/>
      <dgm:t>
        <a:bodyPr/>
        <a:lstStyle/>
        <a:p>
          <a:endParaRPr lang="tr-TR" sz="2800" b="1">
            <a:solidFill>
              <a:srgbClr val="92D050"/>
            </a:solidFill>
          </a:endParaRPr>
        </a:p>
      </dgm:t>
    </dgm:pt>
    <dgm:pt modelId="{F102BB57-0BC5-48E0-9661-EE2CA8317335}">
      <dgm:prSet phldrT="[Metin]" custT="1"/>
      <dgm:spPr/>
      <dgm:t>
        <a:bodyPr/>
        <a:lstStyle/>
        <a:p>
          <a:r>
            <a:rPr lang="tr-TR" sz="2800" b="1" smtClean="0"/>
            <a:t>Doğal çevre</a:t>
          </a:r>
          <a:endParaRPr lang="tr-TR" sz="2800" b="1" dirty="0"/>
        </a:p>
      </dgm:t>
    </dgm:pt>
    <dgm:pt modelId="{6F072643-16D2-4E80-9F3E-61372AC05DEA}" type="parTrans" cxnId="{B571EC3B-691F-451F-8D86-CC40E3C83C94}">
      <dgm:prSet/>
      <dgm:spPr/>
      <dgm:t>
        <a:bodyPr/>
        <a:lstStyle/>
        <a:p>
          <a:endParaRPr lang="tr-TR" sz="2800" b="1">
            <a:solidFill>
              <a:srgbClr val="92D050"/>
            </a:solidFill>
          </a:endParaRPr>
        </a:p>
      </dgm:t>
    </dgm:pt>
    <dgm:pt modelId="{1F1AC8A6-2944-45EB-911B-FCA980B0116E}" type="sibTrans" cxnId="{B571EC3B-691F-451F-8D86-CC40E3C83C94}">
      <dgm:prSet/>
      <dgm:spPr/>
      <dgm:t>
        <a:bodyPr/>
        <a:lstStyle/>
        <a:p>
          <a:endParaRPr lang="tr-TR" sz="2800" b="1">
            <a:solidFill>
              <a:srgbClr val="92D050"/>
            </a:solidFill>
          </a:endParaRPr>
        </a:p>
      </dgm:t>
    </dgm:pt>
    <dgm:pt modelId="{2CDF6DC9-E34E-4737-AE9C-F49A5BD007DF}">
      <dgm:prSet phldrT="[Metin]" custT="1"/>
      <dgm:spPr/>
      <dgm:t>
        <a:bodyPr/>
        <a:lstStyle/>
        <a:p>
          <a:r>
            <a:rPr lang="tr-TR" sz="2800" b="1" smtClean="0"/>
            <a:t>Araştırmacı Veri Toplama Aracı</a:t>
          </a:r>
          <a:endParaRPr lang="tr-TR" sz="2800" b="1" dirty="0"/>
        </a:p>
      </dgm:t>
    </dgm:pt>
    <dgm:pt modelId="{17102E01-A87D-47AE-AFBC-E10E050B0A28}" type="parTrans" cxnId="{2E84966D-7C35-4584-B259-BB4A415036C8}">
      <dgm:prSet/>
      <dgm:spPr/>
      <dgm:t>
        <a:bodyPr/>
        <a:lstStyle/>
        <a:p>
          <a:endParaRPr lang="tr-TR" sz="2800" b="1">
            <a:solidFill>
              <a:srgbClr val="92D050"/>
            </a:solidFill>
          </a:endParaRPr>
        </a:p>
      </dgm:t>
    </dgm:pt>
    <dgm:pt modelId="{40E76289-AEBE-4D5B-BD84-0827565D3AC3}" type="sibTrans" cxnId="{2E84966D-7C35-4584-B259-BB4A415036C8}">
      <dgm:prSet/>
      <dgm:spPr/>
      <dgm:t>
        <a:bodyPr/>
        <a:lstStyle/>
        <a:p>
          <a:endParaRPr lang="tr-TR" sz="2800" b="1">
            <a:solidFill>
              <a:srgbClr val="92D050"/>
            </a:solidFill>
          </a:endParaRPr>
        </a:p>
      </dgm:t>
    </dgm:pt>
    <dgm:pt modelId="{17E47477-4430-4D06-AD56-8C7485FEB2AB}">
      <dgm:prSet phldrT="[Metin]" custT="1"/>
      <dgm:spPr/>
      <dgm:t>
        <a:bodyPr/>
        <a:lstStyle/>
        <a:p>
          <a:r>
            <a:rPr lang="tr-TR" sz="2800" b="1" smtClean="0"/>
            <a:t>Tümevarım</a:t>
          </a:r>
          <a:endParaRPr lang="tr-TR" sz="2800" b="1" dirty="0"/>
        </a:p>
      </dgm:t>
    </dgm:pt>
    <dgm:pt modelId="{9817EF03-7CB8-427C-A5C8-69C0EAEDA57B}" type="parTrans" cxnId="{1C5D5F44-E19D-4CD2-A2F2-174227808BFC}">
      <dgm:prSet/>
      <dgm:spPr/>
      <dgm:t>
        <a:bodyPr/>
        <a:lstStyle/>
        <a:p>
          <a:endParaRPr lang="tr-TR" sz="2800" b="1">
            <a:solidFill>
              <a:srgbClr val="92D050"/>
            </a:solidFill>
          </a:endParaRPr>
        </a:p>
      </dgm:t>
    </dgm:pt>
    <dgm:pt modelId="{9FC0D606-4EF2-4321-B4B2-104D224B74D0}" type="sibTrans" cxnId="{1C5D5F44-E19D-4CD2-A2F2-174227808BFC}">
      <dgm:prSet/>
      <dgm:spPr/>
      <dgm:t>
        <a:bodyPr/>
        <a:lstStyle/>
        <a:p>
          <a:endParaRPr lang="tr-TR" sz="2800" b="1">
            <a:solidFill>
              <a:srgbClr val="92D050"/>
            </a:solidFill>
          </a:endParaRPr>
        </a:p>
      </dgm:t>
    </dgm:pt>
    <dgm:pt modelId="{C8AF7B20-FEC1-4886-9B46-283B3F57EC2B}">
      <dgm:prSet phldrT="[Metin]" custT="1"/>
      <dgm:spPr/>
      <dgm:t>
        <a:bodyPr/>
        <a:lstStyle/>
        <a:p>
          <a:r>
            <a:rPr lang="tr-TR" sz="2800" b="1" smtClean="0"/>
            <a:t>Tek gerçek</a:t>
          </a:r>
          <a:endParaRPr lang="tr-TR" sz="2800" b="1" dirty="0"/>
        </a:p>
      </dgm:t>
    </dgm:pt>
    <dgm:pt modelId="{434214D2-EC66-4DCB-B60D-D9D3761EF07B}" type="parTrans" cxnId="{64ADAFAD-0CA4-415C-A366-B13D79ECD170}">
      <dgm:prSet/>
      <dgm:spPr/>
      <dgm:t>
        <a:bodyPr/>
        <a:lstStyle/>
        <a:p>
          <a:endParaRPr lang="tr-TR" sz="2800" b="1">
            <a:solidFill>
              <a:srgbClr val="92D050"/>
            </a:solidFill>
          </a:endParaRPr>
        </a:p>
      </dgm:t>
    </dgm:pt>
    <dgm:pt modelId="{C2D31F7F-0C93-4870-BC45-51A3814F0D0A}" type="sibTrans" cxnId="{64ADAFAD-0CA4-415C-A366-B13D79ECD170}">
      <dgm:prSet/>
      <dgm:spPr/>
      <dgm:t>
        <a:bodyPr/>
        <a:lstStyle/>
        <a:p>
          <a:endParaRPr lang="tr-TR" sz="2800" b="1">
            <a:solidFill>
              <a:srgbClr val="92D050"/>
            </a:solidFill>
          </a:endParaRPr>
        </a:p>
      </dgm:t>
    </dgm:pt>
    <dgm:pt modelId="{025BC53A-5CDA-4855-A7B5-05BC4965375C}">
      <dgm:prSet phldrT="[Metin]" custT="1"/>
      <dgm:spPr/>
      <dgm:t>
        <a:bodyPr/>
        <a:lstStyle/>
        <a:p>
          <a:r>
            <a:rPr lang="tr-TR" sz="2800" b="1" smtClean="0"/>
            <a:t>Kontrollü çevre</a:t>
          </a:r>
          <a:endParaRPr lang="tr-TR" sz="2800" b="1" dirty="0"/>
        </a:p>
      </dgm:t>
    </dgm:pt>
    <dgm:pt modelId="{53CBD5A1-6307-405B-A48C-EE9936E6E3DB}" type="parTrans" cxnId="{B387D6BC-04B5-4C25-8529-AC294CCF9044}">
      <dgm:prSet/>
      <dgm:spPr/>
      <dgm:t>
        <a:bodyPr/>
        <a:lstStyle/>
        <a:p>
          <a:endParaRPr lang="tr-TR" sz="2800" b="1">
            <a:solidFill>
              <a:srgbClr val="92D050"/>
            </a:solidFill>
          </a:endParaRPr>
        </a:p>
      </dgm:t>
    </dgm:pt>
    <dgm:pt modelId="{C6200758-9779-4253-99EB-4E0C60AB047A}" type="sibTrans" cxnId="{B387D6BC-04B5-4C25-8529-AC294CCF9044}">
      <dgm:prSet/>
      <dgm:spPr/>
      <dgm:t>
        <a:bodyPr/>
        <a:lstStyle/>
        <a:p>
          <a:endParaRPr lang="tr-TR" sz="2800" b="1">
            <a:solidFill>
              <a:srgbClr val="92D050"/>
            </a:solidFill>
          </a:endParaRPr>
        </a:p>
      </dgm:t>
    </dgm:pt>
    <dgm:pt modelId="{8D54139E-E6FA-43D1-ADF9-AF9F81296C3B}">
      <dgm:prSet phldrT="[Metin]" custT="1"/>
      <dgm:spPr/>
      <dgm:t>
        <a:bodyPr/>
        <a:lstStyle/>
        <a:p>
          <a:r>
            <a:rPr lang="tr-TR" sz="2800" b="1" smtClean="0"/>
            <a:t>Anket/Ölçek/Testler</a:t>
          </a:r>
          <a:endParaRPr lang="tr-TR" sz="2800" b="1" dirty="0"/>
        </a:p>
      </dgm:t>
    </dgm:pt>
    <dgm:pt modelId="{01D8B7C5-9CB5-4A6E-9018-B55E89B6F367}" type="parTrans" cxnId="{FC96A64A-8779-450B-BF4B-0A5B8EC98684}">
      <dgm:prSet/>
      <dgm:spPr/>
      <dgm:t>
        <a:bodyPr/>
        <a:lstStyle/>
        <a:p>
          <a:endParaRPr lang="tr-TR" sz="2800" b="1">
            <a:solidFill>
              <a:srgbClr val="92D050"/>
            </a:solidFill>
          </a:endParaRPr>
        </a:p>
      </dgm:t>
    </dgm:pt>
    <dgm:pt modelId="{F9AE5DDC-6D82-41AB-94CD-ACF38EFABF7F}" type="sibTrans" cxnId="{FC96A64A-8779-450B-BF4B-0A5B8EC98684}">
      <dgm:prSet/>
      <dgm:spPr/>
      <dgm:t>
        <a:bodyPr/>
        <a:lstStyle/>
        <a:p>
          <a:endParaRPr lang="tr-TR" sz="2800" b="1">
            <a:solidFill>
              <a:srgbClr val="92D050"/>
            </a:solidFill>
          </a:endParaRPr>
        </a:p>
      </dgm:t>
    </dgm:pt>
    <dgm:pt modelId="{8EAE7620-7DC9-47C8-A7E4-6A029C66DB71}">
      <dgm:prSet phldrT="[Metin]" custT="1"/>
      <dgm:spPr/>
      <dgm:t>
        <a:bodyPr/>
        <a:lstStyle/>
        <a:p>
          <a:r>
            <a:rPr lang="tr-TR" sz="2800" b="1" smtClean="0"/>
            <a:t>Tümdengelim</a:t>
          </a:r>
          <a:endParaRPr lang="tr-TR" sz="2800" b="1" dirty="0"/>
        </a:p>
      </dgm:t>
    </dgm:pt>
    <dgm:pt modelId="{1899091C-62C8-4631-9ED8-F8D5E0112858}" type="parTrans" cxnId="{89D98292-1605-4C83-9550-3B71E8EB74CD}">
      <dgm:prSet/>
      <dgm:spPr/>
      <dgm:t>
        <a:bodyPr/>
        <a:lstStyle/>
        <a:p>
          <a:endParaRPr lang="tr-TR" sz="2800" b="1">
            <a:solidFill>
              <a:srgbClr val="92D050"/>
            </a:solidFill>
          </a:endParaRPr>
        </a:p>
      </dgm:t>
    </dgm:pt>
    <dgm:pt modelId="{DB45D8BC-F343-4F32-AD22-DE94B11E4F7F}" type="sibTrans" cxnId="{89D98292-1605-4C83-9550-3B71E8EB74CD}">
      <dgm:prSet/>
      <dgm:spPr/>
      <dgm:t>
        <a:bodyPr/>
        <a:lstStyle/>
        <a:p>
          <a:endParaRPr lang="tr-TR" sz="2800" b="1">
            <a:solidFill>
              <a:srgbClr val="92D050"/>
            </a:solidFill>
          </a:endParaRPr>
        </a:p>
      </dgm:t>
    </dgm:pt>
    <dgm:pt modelId="{0C42DD16-6939-47EB-BFA5-F0FA63F8428D}" type="pres">
      <dgm:prSet presAssocID="{53F45D6A-3C0E-493B-876F-61730743B7C9}" presName="vert0" presStyleCnt="0">
        <dgm:presLayoutVars>
          <dgm:dir/>
          <dgm:animOne val="branch"/>
          <dgm:animLvl val="lvl"/>
        </dgm:presLayoutVars>
      </dgm:prSet>
      <dgm:spPr/>
      <dgm:t>
        <a:bodyPr/>
        <a:lstStyle/>
        <a:p>
          <a:endParaRPr lang="tr-TR"/>
        </a:p>
      </dgm:t>
    </dgm:pt>
    <dgm:pt modelId="{DE8A70B3-CFB9-4865-B45C-4A7895BE0099}" type="pres">
      <dgm:prSet presAssocID="{EE673BFE-0C5E-4712-94D8-66BD68F705DE}" presName="thickLine" presStyleLbl="alignNode1" presStyleIdx="0" presStyleCnt="2"/>
      <dgm:spPr/>
      <dgm:t>
        <a:bodyPr/>
        <a:lstStyle/>
        <a:p>
          <a:endParaRPr lang="tr-TR"/>
        </a:p>
      </dgm:t>
    </dgm:pt>
    <dgm:pt modelId="{C6D01A6A-9305-48DA-A769-B2D8FB2538AD}" type="pres">
      <dgm:prSet presAssocID="{EE673BFE-0C5E-4712-94D8-66BD68F705DE}" presName="horz1" presStyleCnt="0"/>
      <dgm:spPr/>
      <dgm:t>
        <a:bodyPr/>
        <a:lstStyle/>
        <a:p>
          <a:endParaRPr lang="tr-TR"/>
        </a:p>
      </dgm:t>
    </dgm:pt>
    <dgm:pt modelId="{8D07849B-7A4E-41AE-8118-7179BB62E07D}" type="pres">
      <dgm:prSet presAssocID="{EE673BFE-0C5E-4712-94D8-66BD68F705DE}" presName="tx1" presStyleLbl="revTx" presStyleIdx="0" presStyleCnt="14"/>
      <dgm:spPr/>
      <dgm:t>
        <a:bodyPr/>
        <a:lstStyle/>
        <a:p>
          <a:endParaRPr lang="tr-TR"/>
        </a:p>
      </dgm:t>
    </dgm:pt>
    <dgm:pt modelId="{0C4F724D-854D-4E20-AB50-97468CDE38E4}" type="pres">
      <dgm:prSet presAssocID="{EE673BFE-0C5E-4712-94D8-66BD68F705DE}" presName="vert1" presStyleCnt="0"/>
      <dgm:spPr/>
      <dgm:t>
        <a:bodyPr/>
        <a:lstStyle/>
        <a:p>
          <a:endParaRPr lang="tr-TR"/>
        </a:p>
      </dgm:t>
    </dgm:pt>
    <dgm:pt modelId="{2392E971-7251-49C8-8F3A-451C397611A8}" type="pres">
      <dgm:prSet presAssocID="{087866E0-29D0-4387-8483-424FCAB47843}" presName="vertSpace2a" presStyleCnt="0"/>
      <dgm:spPr/>
      <dgm:t>
        <a:bodyPr/>
        <a:lstStyle/>
        <a:p>
          <a:endParaRPr lang="tr-TR"/>
        </a:p>
      </dgm:t>
    </dgm:pt>
    <dgm:pt modelId="{0E273573-A658-49B5-A8CE-E8B87C225F83}" type="pres">
      <dgm:prSet presAssocID="{087866E0-29D0-4387-8483-424FCAB47843}" presName="horz2" presStyleCnt="0"/>
      <dgm:spPr/>
      <dgm:t>
        <a:bodyPr/>
        <a:lstStyle/>
        <a:p>
          <a:endParaRPr lang="tr-TR"/>
        </a:p>
      </dgm:t>
    </dgm:pt>
    <dgm:pt modelId="{1BAC1375-F81E-4AB9-A2C2-88C464A53549}" type="pres">
      <dgm:prSet presAssocID="{087866E0-29D0-4387-8483-424FCAB47843}" presName="horzSpace2" presStyleCnt="0"/>
      <dgm:spPr/>
      <dgm:t>
        <a:bodyPr/>
        <a:lstStyle/>
        <a:p>
          <a:endParaRPr lang="tr-TR"/>
        </a:p>
      </dgm:t>
    </dgm:pt>
    <dgm:pt modelId="{2E6259CB-258E-4C03-AD50-7656F8BB7C2E}" type="pres">
      <dgm:prSet presAssocID="{087866E0-29D0-4387-8483-424FCAB47843}" presName="tx2" presStyleLbl="revTx" presStyleIdx="1" presStyleCnt="14"/>
      <dgm:spPr/>
      <dgm:t>
        <a:bodyPr/>
        <a:lstStyle/>
        <a:p>
          <a:endParaRPr lang="tr-TR"/>
        </a:p>
      </dgm:t>
    </dgm:pt>
    <dgm:pt modelId="{4ECC3FCB-3205-41F2-BCBE-9A3956F7FE08}" type="pres">
      <dgm:prSet presAssocID="{087866E0-29D0-4387-8483-424FCAB47843}" presName="vert2" presStyleCnt="0"/>
      <dgm:spPr/>
      <dgm:t>
        <a:bodyPr/>
        <a:lstStyle/>
        <a:p>
          <a:endParaRPr lang="tr-TR"/>
        </a:p>
      </dgm:t>
    </dgm:pt>
    <dgm:pt modelId="{BBA177C6-D027-4E5A-A1B5-4AC53CEF9E65}" type="pres">
      <dgm:prSet presAssocID="{087866E0-29D0-4387-8483-424FCAB47843}" presName="thinLine2b" presStyleLbl="callout" presStyleIdx="0" presStyleCnt="12"/>
      <dgm:spPr/>
      <dgm:t>
        <a:bodyPr/>
        <a:lstStyle/>
        <a:p>
          <a:endParaRPr lang="tr-TR"/>
        </a:p>
      </dgm:t>
    </dgm:pt>
    <dgm:pt modelId="{74C8BC09-3DBA-4837-8572-C2CA85BC338D}" type="pres">
      <dgm:prSet presAssocID="{087866E0-29D0-4387-8483-424FCAB47843}" presName="vertSpace2b" presStyleCnt="0"/>
      <dgm:spPr/>
      <dgm:t>
        <a:bodyPr/>
        <a:lstStyle/>
        <a:p>
          <a:endParaRPr lang="tr-TR"/>
        </a:p>
      </dgm:t>
    </dgm:pt>
    <dgm:pt modelId="{3449154F-CD2C-47C6-904A-1BD59AC0F714}" type="pres">
      <dgm:prSet presAssocID="{E4FD19EC-BB47-472F-B417-58F5142D1C9C}" presName="horz2" presStyleCnt="0"/>
      <dgm:spPr/>
      <dgm:t>
        <a:bodyPr/>
        <a:lstStyle/>
        <a:p>
          <a:endParaRPr lang="tr-TR"/>
        </a:p>
      </dgm:t>
    </dgm:pt>
    <dgm:pt modelId="{9597C866-3EB1-4F79-987A-B1A9ECC7135E}" type="pres">
      <dgm:prSet presAssocID="{E4FD19EC-BB47-472F-B417-58F5142D1C9C}" presName="horzSpace2" presStyleCnt="0"/>
      <dgm:spPr/>
      <dgm:t>
        <a:bodyPr/>
        <a:lstStyle/>
        <a:p>
          <a:endParaRPr lang="tr-TR"/>
        </a:p>
      </dgm:t>
    </dgm:pt>
    <dgm:pt modelId="{C12458DF-6ACD-4EA0-9448-C99033AA0908}" type="pres">
      <dgm:prSet presAssocID="{E4FD19EC-BB47-472F-B417-58F5142D1C9C}" presName="tx2" presStyleLbl="revTx" presStyleIdx="2" presStyleCnt="14"/>
      <dgm:spPr/>
      <dgm:t>
        <a:bodyPr/>
        <a:lstStyle/>
        <a:p>
          <a:endParaRPr lang="tr-TR"/>
        </a:p>
      </dgm:t>
    </dgm:pt>
    <dgm:pt modelId="{48BCBE59-6767-401A-ABE7-105E522E904F}" type="pres">
      <dgm:prSet presAssocID="{E4FD19EC-BB47-472F-B417-58F5142D1C9C}" presName="vert2" presStyleCnt="0"/>
      <dgm:spPr/>
      <dgm:t>
        <a:bodyPr/>
        <a:lstStyle/>
        <a:p>
          <a:endParaRPr lang="tr-TR"/>
        </a:p>
      </dgm:t>
    </dgm:pt>
    <dgm:pt modelId="{B756B92E-724D-4552-ABEA-59F20576D56A}" type="pres">
      <dgm:prSet presAssocID="{E4FD19EC-BB47-472F-B417-58F5142D1C9C}" presName="thinLine2b" presStyleLbl="callout" presStyleIdx="1" presStyleCnt="12"/>
      <dgm:spPr/>
      <dgm:t>
        <a:bodyPr/>
        <a:lstStyle/>
        <a:p>
          <a:endParaRPr lang="tr-TR"/>
        </a:p>
      </dgm:t>
    </dgm:pt>
    <dgm:pt modelId="{3299C5A5-C2B4-456C-ADA3-299A1D7AE188}" type="pres">
      <dgm:prSet presAssocID="{E4FD19EC-BB47-472F-B417-58F5142D1C9C}" presName="vertSpace2b" presStyleCnt="0"/>
      <dgm:spPr/>
      <dgm:t>
        <a:bodyPr/>
        <a:lstStyle/>
        <a:p>
          <a:endParaRPr lang="tr-TR"/>
        </a:p>
      </dgm:t>
    </dgm:pt>
    <dgm:pt modelId="{2A6C33E2-FF2E-4848-8A24-E41666AF5220}" type="pres">
      <dgm:prSet presAssocID="{389290A2-0782-4AB7-8597-3A63FDAFAC48}" presName="horz2" presStyleCnt="0"/>
      <dgm:spPr/>
      <dgm:t>
        <a:bodyPr/>
        <a:lstStyle/>
        <a:p>
          <a:endParaRPr lang="tr-TR"/>
        </a:p>
      </dgm:t>
    </dgm:pt>
    <dgm:pt modelId="{86F818A6-BA0D-4EF9-8970-CE3F1FF0EA6A}" type="pres">
      <dgm:prSet presAssocID="{389290A2-0782-4AB7-8597-3A63FDAFAC48}" presName="horzSpace2" presStyleCnt="0"/>
      <dgm:spPr/>
      <dgm:t>
        <a:bodyPr/>
        <a:lstStyle/>
        <a:p>
          <a:endParaRPr lang="tr-TR"/>
        </a:p>
      </dgm:t>
    </dgm:pt>
    <dgm:pt modelId="{80D3A818-4101-4737-B2D3-2A1D0A7DE23E}" type="pres">
      <dgm:prSet presAssocID="{389290A2-0782-4AB7-8597-3A63FDAFAC48}" presName="tx2" presStyleLbl="revTx" presStyleIdx="3" presStyleCnt="14"/>
      <dgm:spPr/>
      <dgm:t>
        <a:bodyPr/>
        <a:lstStyle/>
        <a:p>
          <a:endParaRPr lang="tr-TR"/>
        </a:p>
      </dgm:t>
    </dgm:pt>
    <dgm:pt modelId="{364F777A-D63A-4A9B-B74A-639B3F9AAC2D}" type="pres">
      <dgm:prSet presAssocID="{389290A2-0782-4AB7-8597-3A63FDAFAC48}" presName="vert2" presStyleCnt="0"/>
      <dgm:spPr/>
      <dgm:t>
        <a:bodyPr/>
        <a:lstStyle/>
        <a:p>
          <a:endParaRPr lang="tr-TR"/>
        </a:p>
      </dgm:t>
    </dgm:pt>
    <dgm:pt modelId="{E5429418-B35F-4FBA-8FA7-A178232BC137}" type="pres">
      <dgm:prSet presAssocID="{389290A2-0782-4AB7-8597-3A63FDAFAC48}" presName="thinLine2b" presStyleLbl="callout" presStyleIdx="2" presStyleCnt="12"/>
      <dgm:spPr/>
      <dgm:t>
        <a:bodyPr/>
        <a:lstStyle/>
        <a:p>
          <a:endParaRPr lang="tr-TR"/>
        </a:p>
      </dgm:t>
    </dgm:pt>
    <dgm:pt modelId="{3AB48E07-6210-45CB-A480-F3D186539F07}" type="pres">
      <dgm:prSet presAssocID="{389290A2-0782-4AB7-8597-3A63FDAFAC48}" presName="vertSpace2b" presStyleCnt="0"/>
      <dgm:spPr/>
      <dgm:t>
        <a:bodyPr/>
        <a:lstStyle/>
        <a:p>
          <a:endParaRPr lang="tr-TR"/>
        </a:p>
      </dgm:t>
    </dgm:pt>
    <dgm:pt modelId="{4FA36C36-227A-4FE9-B624-6D43387DC117}" type="pres">
      <dgm:prSet presAssocID="{F102BB57-0BC5-48E0-9661-EE2CA8317335}" presName="horz2" presStyleCnt="0"/>
      <dgm:spPr/>
      <dgm:t>
        <a:bodyPr/>
        <a:lstStyle/>
        <a:p>
          <a:endParaRPr lang="tr-TR"/>
        </a:p>
      </dgm:t>
    </dgm:pt>
    <dgm:pt modelId="{A5ECE905-EF9F-4664-B3E7-7F3C04ED51F8}" type="pres">
      <dgm:prSet presAssocID="{F102BB57-0BC5-48E0-9661-EE2CA8317335}" presName="horzSpace2" presStyleCnt="0"/>
      <dgm:spPr/>
      <dgm:t>
        <a:bodyPr/>
        <a:lstStyle/>
        <a:p>
          <a:endParaRPr lang="tr-TR"/>
        </a:p>
      </dgm:t>
    </dgm:pt>
    <dgm:pt modelId="{018D96AB-3C44-4565-94AB-89397CEA5BA5}" type="pres">
      <dgm:prSet presAssocID="{F102BB57-0BC5-48E0-9661-EE2CA8317335}" presName="tx2" presStyleLbl="revTx" presStyleIdx="4" presStyleCnt="14"/>
      <dgm:spPr/>
      <dgm:t>
        <a:bodyPr/>
        <a:lstStyle/>
        <a:p>
          <a:endParaRPr lang="tr-TR"/>
        </a:p>
      </dgm:t>
    </dgm:pt>
    <dgm:pt modelId="{79486405-C1BF-4A44-9473-A2EE2DB959D6}" type="pres">
      <dgm:prSet presAssocID="{F102BB57-0BC5-48E0-9661-EE2CA8317335}" presName="vert2" presStyleCnt="0"/>
      <dgm:spPr/>
      <dgm:t>
        <a:bodyPr/>
        <a:lstStyle/>
        <a:p>
          <a:endParaRPr lang="tr-TR"/>
        </a:p>
      </dgm:t>
    </dgm:pt>
    <dgm:pt modelId="{070B2810-4B62-444F-83ED-8E6D6A592672}" type="pres">
      <dgm:prSet presAssocID="{F102BB57-0BC5-48E0-9661-EE2CA8317335}" presName="thinLine2b" presStyleLbl="callout" presStyleIdx="3" presStyleCnt="12"/>
      <dgm:spPr/>
      <dgm:t>
        <a:bodyPr/>
        <a:lstStyle/>
        <a:p>
          <a:endParaRPr lang="tr-TR"/>
        </a:p>
      </dgm:t>
    </dgm:pt>
    <dgm:pt modelId="{F2664754-25EC-469D-A531-678C7A7C5988}" type="pres">
      <dgm:prSet presAssocID="{F102BB57-0BC5-48E0-9661-EE2CA8317335}" presName="vertSpace2b" presStyleCnt="0"/>
      <dgm:spPr/>
      <dgm:t>
        <a:bodyPr/>
        <a:lstStyle/>
        <a:p>
          <a:endParaRPr lang="tr-TR"/>
        </a:p>
      </dgm:t>
    </dgm:pt>
    <dgm:pt modelId="{9A72405F-B002-4E15-BC5D-5EA43BD0D5FF}" type="pres">
      <dgm:prSet presAssocID="{2CDF6DC9-E34E-4737-AE9C-F49A5BD007DF}" presName="horz2" presStyleCnt="0"/>
      <dgm:spPr/>
      <dgm:t>
        <a:bodyPr/>
        <a:lstStyle/>
        <a:p>
          <a:endParaRPr lang="tr-TR"/>
        </a:p>
      </dgm:t>
    </dgm:pt>
    <dgm:pt modelId="{E7EC8721-ABC4-4966-9D72-44331222F4C6}" type="pres">
      <dgm:prSet presAssocID="{2CDF6DC9-E34E-4737-AE9C-F49A5BD007DF}" presName="horzSpace2" presStyleCnt="0"/>
      <dgm:spPr/>
      <dgm:t>
        <a:bodyPr/>
        <a:lstStyle/>
        <a:p>
          <a:endParaRPr lang="tr-TR"/>
        </a:p>
      </dgm:t>
    </dgm:pt>
    <dgm:pt modelId="{91EB7049-3E3F-44DC-8605-1B4061892684}" type="pres">
      <dgm:prSet presAssocID="{2CDF6DC9-E34E-4737-AE9C-F49A5BD007DF}" presName="tx2" presStyleLbl="revTx" presStyleIdx="5" presStyleCnt="14"/>
      <dgm:spPr/>
      <dgm:t>
        <a:bodyPr/>
        <a:lstStyle/>
        <a:p>
          <a:endParaRPr lang="tr-TR"/>
        </a:p>
      </dgm:t>
    </dgm:pt>
    <dgm:pt modelId="{2A1A0226-E0EC-4CB4-B22A-A77468A1BD07}" type="pres">
      <dgm:prSet presAssocID="{2CDF6DC9-E34E-4737-AE9C-F49A5BD007DF}" presName="vert2" presStyleCnt="0"/>
      <dgm:spPr/>
      <dgm:t>
        <a:bodyPr/>
        <a:lstStyle/>
        <a:p>
          <a:endParaRPr lang="tr-TR"/>
        </a:p>
      </dgm:t>
    </dgm:pt>
    <dgm:pt modelId="{DE6FD1C7-8CB0-470E-A4C1-806DACD61F7D}" type="pres">
      <dgm:prSet presAssocID="{2CDF6DC9-E34E-4737-AE9C-F49A5BD007DF}" presName="thinLine2b" presStyleLbl="callout" presStyleIdx="4" presStyleCnt="12"/>
      <dgm:spPr/>
      <dgm:t>
        <a:bodyPr/>
        <a:lstStyle/>
        <a:p>
          <a:endParaRPr lang="tr-TR"/>
        </a:p>
      </dgm:t>
    </dgm:pt>
    <dgm:pt modelId="{FB5C2BBE-75A4-40BB-B7B6-558C0FD3533D}" type="pres">
      <dgm:prSet presAssocID="{2CDF6DC9-E34E-4737-AE9C-F49A5BD007DF}" presName="vertSpace2b" presStyleCnt="0"/>
      <dgm:spPr/>
      <dgm:t>
        <a:bodyPr/>
        <a:lstStyle/>
        <a:p>
          <a:endParaRPr lang="tr-TR"/>
        </a:p>
      </dgm:t>
    </dgm:pt>
    <dgm:pt modelId="{87C91C19-B31E-4E3B-ABD6-FBAEDB36F555}" type="pres">
      <dgm:prSet presAssocID="{17E47477-4430-4D06-AD56-8C7485FEB2AB}" presName="horz2" presStyleCnt="0"/>
      <dgm:spPr/>
      <dgm:t>
        <a:bodyPr/>
        <a:lstStyle/>
        <a:p>
          <a:endParaRPr lang="tr-TR"/>
        </a:p>
      </dgm:t>
    </dgm:pt>
    <dgm:pt modelId="{C080B442-C8B4-4846-B6F4-1C68BC2B1C99}" type="pres">
      <dgm:prSet presAssocID="{17E47477-4430-4D06-AD56-8C7485FEB2AB}" presName="horzSpace2" presStyleCnt="0"/>
      <dgm:spPr/>
      <dgm:t>
        <a:bodyPr/>
        <a:lstStyle/>
        <a:p>
          <a:endParaRPr lang="tr-TR"/>
        </a:p>
      </dgm:t>
    </dgm:pt>
    <dgm:pt modelId="{92F679CF-8EDA-4BE8-992E-1117F8551C5F}" type="pres">
      <dgm:prSet presAssocID="{17E47477-4430-4D06-AD56-8C7485FEB2AB}" presName="tx2" presStyleLbl="revTx" presStyleIdx="6" presStyleCnt="14"/>
      <dgm:spPr/>
      <dgm:t>
        <a:bodyPr/>
        <a:lstStyle/>
        <a:p>
          <a:endParaRPr lang="tr-TR"/>
        </a:p>
      </dgm:t>
    </dgm:pt>
    <dgm:pt modelId="{1EAFDFE2-2E23-4875-9116-D9C321891CED}" type="pres">
      <dgm:prSet presAssocID="{17E47477-4430-4D06-AD56-8C7485FEB2AB}" presName="vert2" presStyleCnt="0"/>
      <dgm:spPr/>
      <dgm:t>
        <a:bodyPr/>
        <a:lstStyle/>
        <a:p>
          <a:endParaRPr lang="tr-TR"/>
        </a:p>
      </dgm:t>
    </dgm:pt>
    <dgm:pt modelId="{0C119324-E215-49DF-899C-71B9CC083708}" type="pres">
      <dgm:prSet presAssocID="{17E47477-4430-4D06-AD56-8C7485FEB2AB}" presName="thinLine2b" presStyleLbl="callout" presStyleIdx="5" presStyleCnt="12"/>
      <dgm:spPr/>
      <dgm:t>
        <a:bodyPr/>
        <a:lstStyle/>
        <a:p>
          <a:endParaRPr lang="tr-TR"/>
        </a:p>
      </dgm:t>
    </dgm:pt>
    <dgm:pt modelId="{2D9A768F-0EF8-4DC1-81EC-6A57087DCE6A}" type="pres">
      <dgm:prSet presAssocID="{17E47477-4430-4D06-AD56-8C7485FEB2AB}" presName="vertSpace2b" presStyleCnt="0"/>
      <dgm:spPr/>
      <dgm:t>
        <a:bodyPr/>
        <a:lstStyle/>
        <a:p>
          <a:endParaRPr lang="tr-TR"/>
        </a:p>
      </dgm:t>
    </dgm:pt>
    <dgm:pt modelId="{E0C4419A-7299-4565-AAE8-C20E9C68A588}" type="pres">
      <dgm:prSet presAssocID="{DEAE9ED2-70ED-4A02-B0BE-249D19CEBEEF}" presName="thickLine" presStyleLbl="alignNode1" presStyleIdx="1" presStyleCnt="2"/>
      <dgm:spPr/>
      <dgm:t>
        <a:bodyPr/>
        <a:lstStyle/>
        <a:p>
          <a:endParaRPr lang="tr-TR"/>
        </a:p>
      </dgm:t>
    </dgm:pt>
    <dgm:pt modelId="{3CB7C3DA-C8A8-4D76-9C5F-1EF179587453}" type="pres">
      <dgm:prSet presAssocID="{DEAE9ED2-70ED-4A02-B0BE-249D19CEBEEF}" presName="horz1" presStyleCnt="0"/>
      <dgm:spPr/>
      <dgm:t>
        <a:bodyPr/>
        <a:lstStyle/>
        <a:p>
          <a:endParaRPr lang="tr-TR"/>
        </a:p>
      </dgm:t>
    </dgm:pt>
    <dgm:pt modelId="{75781041-5190-4735-9622-8CE5ABDF1A5D}" type="pres">
      <dgm:prSet presAssocID="{DEAE9ED2-70ED-4A02-B0BE-249D19CEBEEF}" presName="tx1" presStyleLbl="revTx" presStyleIdx="7" presStyleCnt="14"/>
      <dgm:spPr/>
      <dgm:t>
        <a:bodyPr/>
        <a:lstStyle/>
        <a:p>
          <a:endParaRPr lang="tr-TR"/>
        </a:p>
      </dgm:t>
    </dgm:pt>
    <dgm:pt modelId="{C2ED2D70-0EBF-4575-A1E3-D4B52E0D852C}" type="pres">
      <dgm:prSet presAssocID="{DEAE9ED2-70ED-4A02-B0BE-249D19CEBEEF}" presName="vert1" presStyleCnt="0"/>
      <dgm:spPr/>
      <dgm:t>
        <a:bodyPr/>
        <a:lstStyle/>
        <a:p>
          <a:endParaRPr lang="tr-TR"/>
        </a:p>
      </dgm:t>
    </dgm:pt>
    <dgm:pt modelId="{DB59E0AD-492A-4542-8590-47A1F6AEDFC3}" type="pres">
      <dgm:prSet presAssocID="{FE228CBB-21D4-43D5-B52F-B5E72A220146}" presName="vertSpace2a" presStyleCnt="0"/>
      <dgm:spPr/>
      <dgm:t>
        <a:bodyPr/>
        <a:lstStyle/>
        <a:p>
          <a:endParaRPr lang="tr-TR"/>
        </a:p>
      </dgm:t>
    </dgm:pt>
    <dgm:pt modelId="{12E2D42C-1747-4C8F-906B-0BD32CAEEA51}" type="pres">
      <dgm:prSet presAssocID="{FE228CBB-21D4-43D5-B52F-B5E72A220146}" presName="horz2" presStyleCnt="0"/>
      <dgm:spPr/>
      <dgm:t>
        <a:bodyPr/>
        <a:lstStyle/>
        <a:p>
          <a:endParaRPr lang="tr-TR"/>
        </a:p>
      </dgm:t>
    </dgm:pt>
    <dgm:pt modelId="{ACCE47D6-22CC-46CF-BC18-FFE5D2D338AF}" type="pres">
      <dgm:prSet presAssocID="{FE228CBB-21D4-43D5-B52F-B5E72A220146}" presName="horzSpace2" presStyleCnt="0"/>
      <dgm:spPr/>
      <dgm:t>
        <a:bodyPr/>
        <a:lstStyle/>
        <a:p>
          <a:endParaRPr lang="tr-TR"/>
        </a:p>
      </dgm:t>
    </dgm:pt>
    <dgm:pt modelId="{F18A3D8B-6B0D-492F-ADD7-473BCD64E018}" type="pres">
      <dgm:prSet presAssocID="{FE228CBB-21D4-43D5-B52F-B5E72A220146}" presName="tx2" presStyleLbl="revTx" presStyleIdx="8" presStyleCnt="14"/>
      <dgm:spPr/>
      <dgm:t>
        <a:bodyPr/>
        <a:lstStyle/>
        <a:p>
          <a:endParaRPr lang="tr-TR"/>
        </a:p>
      </dgm:t>
    </dgm:pt>
    <dgm:pt modelId="{EFB26162-1A3B-4A05-8503-AE6D1E93DE82}" type="pres">
      <dgm:prSet presAssocID="{FE228CBB-21D4-43D5-B52F-B5E72A220146}" presName="vert2" presStyleCnt="0"/>
      <dgm:spPr/>
      <dgm:t>
        <a:bodyPr/>
        <a:lstStyle/>
        <a:p>
          <a:endParaRPr lang="tr-TR"/>
        </a:p>
      </dgm:t>
    </dgm:pt>
    <dgm:pt modelId="{092BE550-100F-43DD-9EE1-3779C81706B7}" type="pres">
      <dgm:prSet presAssocID="{FE228CBB-21D4-43D5-B52F-B5E72A220146}" presName="thinLine2b" presStyleLbl="callout" presStyleIdx="6" presStyleCnt="12"/>
      <dgm:spPr/>
      <dgm:t>
        <a:bodyPr/>
        <a:lstStyle/>
        <a:p>
          <a:endParaRPr lang="tr-TR"/>
        </a:p>
      </dgm:t>
    </dgm:pt>
    <dgm:pt modelId="{728C12CA-AB30-479C-824A-40E00547AD4D}" type="pres">
      <dgm:prSet presAssocID="{FE228CBB-21D4-43D5-B52F-B5E72A220146}" presName="vertSpace2b" presStyleCnt="0"/>
      <dgm:spPr/>
      <dgm:t>
        <a:bodyPr/>
        <a:lstStyle/>
        <a:p>
          <a:endParaRPr lang="tr-TR"/>
        </a:p>
      </dgm:t>
    </dgm:pt>
    <dgm:pt modelId="{43A394DA-CC6E-43F8-A3A8-E1726CA2B1A7}" type="pres">
      <dgm:prSet presAssocID="{F31197E3-04F1-42BD-B84E-1AA5523CB3A8}" presName="horz2" presStyleCnt="0"/>
      <dgm:spPr/>
      <dgm:t>
        <a:bodyPr/>
        <a:lstStyle/>
        <a:p>
          <a:endParaRPr lang="tr-TR"/>
        </a:p>
      </dgm:t>
    </dgm:pt>
    <dgm:pt modelId="{2F307862-9892-44C8-B57E-E63D3DD0AAEE}" type="pres">
      <dgm:prSet presAssocID="{F31197E3-04F1-42BD-B84E-1AA5523CB3A8}" presName="horzSpace2" presStyleCnt="0"/>
      <dgm:spPr/>
      <dgm:t>
        <a:bodyPr/>
        <a:lstStyle/>
        <a:p>
          <a:endParaRPr lang="tr-TR"/>
        </a:p>
      </dgm:t>
    </dgm:pt>
    <dgm:pt modelId="{7DD35136-0B24-4453-970A-0C3EE775E508}" type="pres">
      <dgm:prSet presAssocID="{F31197E3-04F1-42BD-B84E-1AA5523CB3A8}" presName="tx2" presStyleLbl="revTx" presStyleIdx="9" presStyleCnt="14"/>
      <dgm:spPr/>
      <dgm:t>
        <a:bodyPr/>
        <a:lstStyle/>
        <a:p>
          <a:endParaRPr lang="tr-TR"/>
        </a:p>
      </dgm:t>
    </dgm:pt>
    <dgm:pt modelId="{48267401-CD76-4DCD-BF37-21EE06C829EC}" type="pres">
      <dgm:prSet presAssocID="{F31197E3-04F1-42BD-B84E-1AA5523CB3A8}" presName="vert2" presStyleCnt="0"/>
      <dgm:spPr/>
      <dgm:t>
        <a:bodyPr/>
        <a:lstStyle/>
        <a:p>
          <a:endParaRPr lang="tr-TR"/>
        </a:p>
      </dgm:t>
    </dgm:pt>
    <dgm:pt modelId="{7086AF19-ECD9-4ACA-B7B6-D611E1A99DEF}" type="pres">
      <dgm:prSet presAssocID="{F31197E3-04F1-42BD-B84E-1AA5523CB3A8}" presName="thinLine2b" presStyleLbl="callout" presStyleIdx="7" presStyleCnt="12"/>
      <dgm:spPr/>
      <dgm:t>
        <a:bodyPr/>
        <a:lstStyle/>
        <a:p>
          <a:endParaRPr lang="tr-TR"/>
        </a:p>
      </dgm:t>
    </dgm:pt>
    <dgm:pt modelId="{63F16EA2-659D-4BEE-B27A-494B3BC6FAB2}" type="pres">
      <dgm:prSet presAssocID="{F31197E3-04F1-42BD-B84E-1AA5523CB3A8}" presName="vertSpace2b" presStyleCnt="0"/>
      <dgm:spPr/>
      <dgm:t>
        <a:bodyPr/>
        <a:lstStyle/>
        <a:p>
          <a:endParaRPr lang="tr-TR"/>
        </a:p>
      </dgm:t>
    </dgm:pt>
    <dgm:pt modelId="{3F1B120A-EB78-4EFF-A9ED-3726E9616D5C}" type="pres">
      <dgm:prSet presAssocID="{C8AF7B20-FEC1-4886-9B46-283B3F57EC2B}" presName="horz2" presStyleCnt="0"/>
      <dgm:spPr/>
      <dgm:t>
        <a:bodyPr/>
        <a:lstStyle/>
        <a:p>
          <a:endParaRPr lang="tr-TR"/>
        </a:p>
      </dgm:t>
    </dgm:pt>
    <dgm:pt modelId="{CA50E46C-4694-4CD7-BBBF-E83F7633A071}" type="pres">
      <dgm:prSet presAssocID="{C8AF7B20-FEC1-4886-9B46-283B3F57EC2B}" presName="horzSpace2" presStyleCnt="0"/>
      <dgm:spPr/>
      <dgm:t>
        <a:bodyPr/>
        <a:lstStyle/>
        <a:p>
          <a:endParaRPr lang="tr-TR"/>
        </a:p>
      </dgm:t>
    </dgm:pt>
    <dgm:pt modelId="{DBA0E870-AE01-4516-9485-F534F0EEE6E3}" type="pres">
      <dgm:prSet presAssocID="{C8AF7B20-FEC1-4886-9B46-283B3F57EC2B}" presName="tx2" presStyleLbl="revTx" presStyleIdx="10" presStyleCnt="14"/>
      <dgm:spPr/>
      <dgm:t>
        <a:bodyPr/>
        <a:lstStyle/>
        <a:p>
          <a:endParaRPr lang="tr-TR"/>
        </a:p>
      </dgm:t>
    </dgm:pt>
    <dgm:pt modelId="{7B1572A8-B718-4ACF-B613-7AB3969D52A4}" type="pres">
      <dgm:prSet presAssocID="{C8AF7B20-FEC1-4886-9B46-283B3F57EC2B}" presName="vert2" presStyleCnt="0"/>
      <dgm:spPr/>
      <dgm:t>
        <a:bodyPr/>
        <a:lstStyle/>
        <a:p>
          <a:endParaRPr lang="tr-TR"/>
        </a:p>
      </dgm:t>
    </dgm:pt>
    <dgm:pt modelId="{30FB725B-79AA-4125-A82E-3DCE2A7DEF50}" type="pres">
      <dgm:prSet presAssocID="{C8AF7B20-FEC1-4886-9B46-283B3F57EC2B}" presName="thinLine2b" presStyleLbl="callout" presStyleIdx="8" presStyleCnt="12"/>
      <dgm:spPr/>
      <dgm:t>
        <a:bodyPr/>
        <a:lstStyle/>
        <a:p>
          <a:endParaRPr lang="tr-TR"/>
        </a:p>
      </dgm:t>
    </dgm:pt>
    <dgm:pt modelId="{0E997B4E-250B-4F31-9294-557A69F5A57C}" type="pres">
      <dgm:prSet presAssocID="{C8AF7B20-FEC1-4886-9B46-283B3F57EC2B}" presName="vertSpace2b" presStyleCnt="0"/>
      <dgm:spPr/>
      <dgm:t>
        <a:bodyPr/>
        <a:lstStyle/>
        <a:p>
          <a:endParaRPr lang="tr-TR"/>
        </a:p>
      </dgm:t>
    </dgm:pt>
    <dgm:pt modelId="{E7112305-5C4D-4AF9-8C2B-FE959E3E9BB8}" type="pres">
      <dgm:prSet presAssocID="{025BC53A-5CDA-4855-A7B5-05BC4965375C}" presName="horz2" presStyleCnt="0"/>
      <dgm:spPr/>
      <dgm:t>
        <a:bodyPr/>
        <a:lstStyle/>
        <a:p>
          <a:endParaRPr lang="tr-TR"/>
        </a:p>
      </dgm:t>
    </dgm:pt>
    <dgm:pt modelId="{A83D8ED7-F1AE-4830-87A3-C83D6FB6D222}" type="pres">
      <dgm:prSet presAssocID="{025BC53A-5CDA-4855-A7B5-05BC4965375C}" presName="horzSpace2" presStyleCnt="0"/>
      <dgm:spPr/>
      <dgm:t>
        <a:bodyPr/>
        <a:lstStyle/>
        <a:p>
          <a:endParaRPr lang="tr-TR"/>
        </a:p>
      </dgm:t>
    </dgm:pt>
    <dgm:pt modelId="{27590575-A202-4A20-B3B1-24C3853BF21C}" type="pres">
      <dgm:prSet presAssocID="{025BC53A-5CDA-4855-A7B5-05BC4965375C}" presName="tx2" presStyleLbl="revTx" presStyleIdx="11" presStyleCnt="14"/>
      <dgm:spPr/>
      <dgm:t>
        <a:bodyPr/>
        <a:lstStyle/>
        <a:p>
          <a:endParaRPr lang="tr-TR"/>
        </a:p>
      </dgm:t>
    </dgm:pt>
    <dgm:pt modelId="{46B8C55D-FF0E-4CC8-A8A9-5130F0B1B4DA}" type="pres">
      <dgm:prSet presAssocID="{025BC53A-5CDA-4855-A7B5-05BC4965375C}" presName="vert2" presStyleCnt="0"/>
      <dgm:spPr/>
      <dgm:t>
        <a:bodyPr/>
        <a:lstStyle/>
        <a:p>
          <a:endParaRPr lang="tr-TR"/>
        </a:p>
      </dgm:t>
    </dgm:pt>
    <dgm:pt modelId="{458ACB23-DA55-4FB5-BB9C-D20510E0820B}" type="pres">
      <dgm:prSet presAssocID="{025BC53A-5CDA-4855-A7B5-05BC4965375C}" presName="thinLine2b" presStyleLbl="callout" presStyleIdx="9" presStyleCnt="12"/>
      <dgm:spPr/>
      <dgm:t>
        <a:bodyPr/>
        <a:lstStyle/>
        <a:p>
          <a:endParaRPr lang="tr-TR"/>
        </a:p>
      </dgm:t>
    </dgm:pt>
    <dgm:pt modelId="{F155B39C-DD54-44F4-AF09-3D08F70F9AC0}" type="pres">
      <dgm:prSet presAssocID="{025BC53A-5CDA-4855-A7B5-05BC4965375C}" presName="vertSpace2b" presStyleCnt="0"/>
      <dgm:spPr/>
      <dgm:t>
        <a:bodyPr/>
        <a:lstStyle/>
        <a:p>
          <a:endParaRPr lang="tr-TR"/>
        </a:p>
      </dgm:t>
    </dgm:pt>
    <dgm:pt modelId="{B8D900B6-E17B-47A6-A629-D476FBA07134}" type="pres">
      <dgm:prSet presAssocID="{8D54139E-E6FA-43D1-ADF9-AF9F81296C3B}" presName="horz2" presStyleCnt="0"/>
      <dgm:spPr/>
      <dgm:t>
        <a:bodyPr/>
        <a:lstStyle/>
        <a:p>
          <a:endParaRPr lang="tr-TR"/>
        </a:p>
      </dgm:t>
    </dgm:pt>
    <dgm:pt modelId="{C052F0B4-077B-4104-8A65-75943F698EEE}" type="pres">
      <dgm:prSet presAssocID="{8D54139E-E6FA-43D1-ADF9-AF9F81296C3B}" presName="horzSpace2" presStyleCnt="0"/>
      <dgm:spPr/>
      <dgm:t>
        <a:bodyPr/>
        <a:lstStyle/>
        <a:p>
          <a:endParaRPr lang="tr-TR"/>
        </a:p>
      </dgm:t>
    </dgm:pt>
    <dgm:pt modelId="{E09451C9-83FA-4CF1-8A0C-0CE6BF8D5768}" type="pres">
      <dgm:prSet presAssocID="{8D54139E-E6FA-43D1-ADF9-AF9F81296C3B}" presName="tx2" presStyleLbl="revTx" presStyleIdx="12" presStyleCnt="14"/>
      <dgm:spPr/>
      <dgm:t>
        <a:bodyPr/>
        <a:lstStyle/>
        <a:p>
          <a:endParaRPr lang="tr-TR"/>
        </a:p>
      </dgm:t>
    </dgm:pt>
    <dgm:pt modelId="{53DC691A-73A3-471B-800F-21E13806AD37}" type="pres">
      <dgm:prSet presAssocID="{8D54139E-E6FA-43D1-ADF9-AF9F81296C3B}" presName="vert2" presStyleCnt="0"/>
      <dgm:spPr/>
      <dgm:t>
        <a:bodyPr/>
        <a:lstStyle/>
        <a:p>
          <a:endParaRPr lang="tr-TR"/>
        </a:p>
      </dgm:t>
    </dgm:pt>
    <dgm:pt modelId="{44257D36-9BBD-4654-84AB-10093EE66F04}" type="pres">
      <dgm:prSet presAssocID="{8D54139E-E6FA-43D1-ADF9-AF9F81296C3B}" presName="thinLine2b" presStyleLbl="callout" presStyleIdx="10" presStyleCnt="12"/>
      <dgm:spPr/>
      <dgm:t>
        <a:bodyPr/>
        <a:lstStyle/>
        <a:p>
          <a:endParaRPr lang="tr-TR"/>
        </a:p>
      </dgm:t>
    </dgm:pt>
    <dgm:pt modelId="{5DD82CF5-4517-4CD5-AF0B-15ED5EFA48E2}" type="pres">
      <dgm:prSet presAssocID="{8D54139E-E6FA-43D1-ADF9-AF9F81296C3B}" presName="vertSpace2b" presStyleCnt="0"/>
      <dgm:spPr/>
      <dgm:t>
        <a:bodyPr/>
        <a:lstStyle/>
        <a:p>
          <a:endParaRPr lang="tr-TR"/>
        </a:p>
      </dgm:t>
    </dgm:pt>
    <dgm:pt modelId="{16E6A5E5-5402-4935-B20E-DDF79FC514B4}" type="pres">
      <dgm:prSet presAssocID="{8EAE7620-7DC9-47C8-A7E4-6A029C66DB71}" presName="horz2" presStyleCnt="0"/>
      <dgm:spPr/>
      <dgm:t>
        <a:bodyPr/>
        <a:lstStyle/>
        <a:p>
          <a:endParaRPr lang="tr-TR"/>
        </a:p>
      </dgm:t>
    </dgm:pt>
    <dgm:pt modelId="{EDAD3B89-3EA7-4CF0-9C9E-67EAB8C364BC}" type="pres">
      <dgm:prSet presAssocID="{8EAE7620-7DC9-47C8-A7E4-6A029C66DB71}" presName="horzSpace2" presStyleCnt="0"/>
      <dgm:spPr/>
      <dgm:t>
        <a:bodyPr/>
        <a:lstStyle/>
        <a:p>
          <a:endParaRPr lang="tr-TR"/>
        </a:p>
      </dgm:t>
    </dgm:pt>
    <dgm:pt modelId="{0D537694-3826-4ED2-A9A9-FEE7F51F8C22}" type="pres">
      <dgm:prSet presAssocID="{8EAE7620-7DC9-47C8-A7E4-6A029C66DB71}" presName="tx2" presStyleLbl="revTx" presStyleIdx="13" presStyleCnt="14"/>
      <dgm:spPr/>
      <dgm:t>
        <a:bodyPr/>
        <a:lstStyle/>
        <a:p>
          <a:endParaRPr lang="tr-TR"/>
        </a:p>
      </dgm:t>
    </dgm:pt>
    <dgm:pt modelId="{FC2C37B5-315D-4936-96F5-B2272DF83564}" type="pres">
      <dgm:prSet presAssocID="{8EAE7620-7DC9-47C8-A7E4-6A029C66DB71}" presName="vert2" presStyleCnt="0"/>
      <dgm:spPr/>
      <dgm:t>
        <a:bodyPr/>
        <a:lstStyle/>
        <a:p>
          <a:endParaRPr lang="tr-TR"/>
        </a:p>
      </dgm:t>
    </dgm:pt>
    <dgm:pt modelId="{17AE3AF7-D4B3-42FB-AECF-138A8D530C74}" type="pres">
      <dgm:prSet presAssocID="{8EAE7620-7DC9-47C8-A7E4-6A029C66DB71}" presName="thinLine2b" presStyleLbl="callout" presStyleIdx="11" presStyleCnt="12"/>
      <dgm:spPr/>
      <dgm:t>
        <a:bodyPr/>
        <a:lstStyle/>
        <a:p>
          <a:endParaRPr lang="tr-TR"/>
        </a:p>
      </dgm:t>
    </dgm:pt>
    <dgm:pt modelId="{011B5353-E288-49AE-A84F-200FBE2A7454}" type="pres">
      <dgm:prSet presAssocID="{8EAE7620-7DC9-47C8-A7E4-6A029C66DB71}" presName="vertSpace2b" presStyleCnt="0"/>
      <dgm:spPr/>
      <dgm:t>
        <a:bodyPr/>
        <a:lstStyle/>
        <a:p>
          <a:endParaRPr lang="tr-TR"/>
        </a:p>
      </dgm:t>
    </dgm:pt>
  </dgm:ptLst>
  <dgm:cxnLst>
    <dgm:cxn modelId="{31CAA12A-54E9-4B34-A902-51D94B1B0538}" type="presOf" srcId="{DEAE9ED2-70ED-4A02-B0BE-249D19CEBEEF}" destId="{75781041-5190-4735-9622-8CE5ABDF1A5D}" srcOrd="0" destOrd="0" presId="urn:microsoft.com/office/officeart/2008/layout/LinedList"/>
    <dgm:cxn modelId="{B874B4E2-947F-4F54-8F11-A525CAB0FB57}" type="presOf" srcId="{F31197E3-04F1-42BD-B84E-1AA5523CB3A8}" destId="{7DD35136-0B24-4453-970A-0C3EE775E508}" srcOrd="0" destOrd="0" presId="urn:microsoft.com/office/officeart/2008/layout/LinedList"/>
    <dgm:cxn modelId="{1768612F-B57B-40E7-9DFB-8CED2F039AD3}" type="presOf" srcId="{8D54139E-E6FA-43D1-ADF9-AF9F81296C3B}" destId="{E09451C9-83FA-4CF1-8A0C-0CE6BF8D5768}" srcOrd="0" destOrd="0" presId="urn:microsoft.com/office/officeart/2008/layout/LinedList"/>
    <dgm:cxn modelId="{2B096CAB-FE85-4CED-B2CB-67B8F5124C43}" type="presOf" srcId="{087866E0-29D0-4387-8483-424FCAB47843}" destId="{2E6259CB-258E-4C03-AD50-7656F8BB7C2E}" srcOrd="0" destOrd="0" presId="urn:microsoft.com/office/officeart/2008/layout/LinedList"/>
    <dgm:cxn modelId="{C8ABE4B5-22CE-4D81-B1E1-87E9B38A11A3}" type="presOf" srcId="{2CDF6DC9-E34E-4737-AE9C-F49A5BD007DF}" destId="{91EB7049-3E3F-44DC-8605-1B4061892684}" srcOrd="0" destOrd="0" presId="urn:microsoft.com/office/officeart/2008/layout/LinedList"/>
    <dgm:cxn modelId="{B9A703EF-9300-4721-802D-4BC9AA56FCFF}" type="presOf" srcId="{025BC53A-5CDA-4855-A7B5-05BC4965375C}" destId="{27590575-A202-4A20-B3B1-24C3853BF21C}" srcOrd="0" destOrd="0" presId="urn:microsoft.com/office/officeart/2008/layout/LinedList"/>
    <dgm:cxn modelId="{64ADAFAD-0CA4-415C-A366-B13D79ECD170}" srcId="{DEAE9ED2-70ED-4A02-B0BE-249D19CEBEEF}" destId="{C8AF7B20-FEC1-4886-9B46-283B3F57EC2B}" srcOrd="2" destOrd="0" parTransId="{434214D2-EC66-4DCB-B60D-D9D3761EF07B}" sibTransId="{C2D31F7F-0C93-4870-BC45-51A3814F0D0A}"/>
    <dgm:cxn modelId="{8F5701E2-1B04-49D0-8306-1414A57353DD}" type="presOf" srcId="{17E47477-4430-4D06-AD56-8C7485FEB2AB}" destId="{92F679CF-8EDA-4BE8-992E-1117F8551C5F}" srcOrd="0" destOrd="0" presId="urn:microsoft.com/office/officeart/2008/layout/LinedList"/>
    <dgm:cxn modelId="{4712BE12-20D4-4220-9645-61446B9BF7C8}" srcId="{EE673BFE-0C5E-4712-94D8-66BD68F705DE}" destId="{E4FD19EC-BB47-472F-B417-58F5142D1C9C}" srcOrd="1" destOrd="0" parTransId="{1E0DD914-7737-4EEE-B13F-9B30CD71DD09}" sibTransId="{4BFF0A2B-06D4-4073-A040-AD01E3C602EF}"/>
    <dgm:cxn modelId="{25EB0BA8-E1FD-4D8C-98A4-36CDEA1971F0}" type="presOf" srcId="{E4FD19EC-BB47-472F-B417-58F5142D1C9C}" destId="{C12458DF-6ACD-4EA0-9448-C99033AA0908}" srcOrd="0" destOrd="0" presId="urn:microsoft.com/office/officeart/2008/layout/LinedList"/>
    <dgm:cxn modelId="{4FD1DECD-ABE4-4CB8-88AC-37982D06A055}" type="presOf" srcId="{F102BB57-0BC5-48E0-9661-EE2CA8317335}" destId="{018D96AB-3C44-4565-94AB-89397CEA5BA5}" srcOrd="0" destOrd="0" presId="urn:microsoft.com/office/officeart/2008/layout/LinedList"/>
    <dgm:cxn modelId="{FC96A64A-8779-450B-BF4B-0A5B8EC98684}" srcId="{DEAE9ED2-70ED-4A02-B0BE-249D19CEBEEF}" destId="{8D54139E-E6FA-43D1-ADF9-AF9F81296C3B}" srcOrd="4" destOrd="0" parTransId="{01D8B7C5-9CB5-4A6E-9018-B55E89B6F367}" sibTransId="{F9AE5DDC-6D82-41AB-94CD-ACF38EFABF7F}"/>
    <dgm:cxn modelId="{B8E6C129-771D-4FAD-83FB-0BDA6F6E8155}" type="presOf" srcId="{FE228CBB-21D4-43D5-B52F-B5E72A220146}" destId="{F18A3D8B-6B0D-492F-ADD7-473BCD64E018}" srcOrd="0" destOrd="0" presId="urn:microsoft.com/office/officeart/2008/layout/LinedList"/>
    <dgm:cxn modelId="{C5A217CE-965F-4BDE-AD7F-A522A3DA893D}" srcId="{DEAE9ED2-70ED-4A02-B0BE-249D19CEBEEF}" destId="{FE228CBB-21D4-43D5-B52F-B5E72A220146}" srcOrd="0" destOrd="0" parTransId="{2929DF2B-6D34-4C64-B378-F4701B954C4C}" sibTransId="{BB3DADA7-6DB1-4FF1-B312-5D4DC77F1DFE}"/>
    <dgm:cxn modelId="{3C5DDDB8-B5AA-436F-A131-B19619FEA67D}" srcId="{53F45D6A-3C0E-493B-876F-61730743B7C9}" destId="{EE673BFE-0C5E-4712-94D8-66BD68F705DE}" srcOrd="0" destOrd="0" parTransId="{B1915516-EF8F-49CF-9A24-3DC4234566BC}" sibTransId="{483F7782-1468-4FC2-930F-D4C5F38F706E}"/>
    <dgm:cxn modelId="{FE25626B-BCD2-4DA0-9CC5-3AB67B0A903C}" srcId="{EE673BFE-0C5E-4712-94D8-66BD68F705DE}" destId="{389290A2-0782-4AB7-8597-3A63FDAFAC48}" srcOrd="2" destOrd="0" parTransId="{B2BDC746-CFB5-4BF9-B83A-90642862069E}" sibTransId="{FF6A92ED-87B2-402C-9BEF-E2B6707B8E4E}"/>
    <dgm:cxn modelId="{2443DEC2-5D64-46D9-ABFB-A1C1AF1C9866}" type="presOf" srcId="{C8AF7B20-FEC1-4886-9B46-283B3F57EC2B}" destId="{DBA0E870-AE01-4516-9485-F534F0EEE6E3}" srcOrd="0" destOrd="0" presId="urn:microsoft.com/office/officeart/2008/layout/LinedList"/>
    <dgm:cxn modelId="{06A90D04-4AC7-4AFE-B6D1-9BE98D37C769}" type="presOf" srcId="{8EAE7620-7DC9-47C8-A7E4-6A029C66DB71}" destId="{0D537694-3826-4ED2-A9A9-FEE7F51F8C22}" srcOrd="0" destOrd="0" presId="urn:microsoft.com/office/officeart/2008/layout/LinedList"/>
    <dgm:cxn modelId="{D9B44388-9086-4BC0-AC3A-DB6A9891D568}" srcId="{53F45D6A-3C0E-493B-876F-61730743B7C9}" destId="{DEAE9ED2-70ED-4A02-B0BE-249D19CEBEEF}" srcOrd="1" destOrd="0" parTransId="{B5EE28CA-6953-4CC1-A86F-91F0CD139C32}" sibTransId="{1F768311-1542-484C-8E66-24082B8D4377}"/>
    <dgm:cxn modelId="{986394A0-7928-4668-943E-F8945FA3DF61}" srcId="{EE673BFE-0C5E-4712-94D8-66BD68F705DE}" destId="{087866E0-29D0-4387-8483-424FCAB47843}" srcOrd="0" destOrd="0" parTransId="{CD39D853-258A-4BCF-A3EB-014A67F29706}" sibTransId="{996953C9-5D34-4E97-9DFC-43E5AED14EC3}"/>
    <dgm:cxn modelId="{1C5D5F44-E19D-4CD2-A2F2-174227808BFC}" srcId="{EE673BFE-0C5E-4712-94D8-66BD68F705DE}" destId="{17E47477-4430-4D06-AD56-8C7485FEB2AB}" srcOrd="5" destOrd="0" parTransId="{9817EF03-7CB8-427C-A5C8-69C0EAEDA57B}" sibTransId="{9FC0D606-4EF2-4321-B4B2-104D224B74D0}"/>
    <dgm:cxn modelId="{B571EC3B-691F-451F-8D86-CC40E3C83C94}" srcId="{EE673BFE-0C5E-4712-94D8-66BD68F705DE}" destId="{F102BB57-0BC5-48E0-9661-EE2CA8317335}" srcOrd="3" destOrd="0" parTransId="{6F072643-16D2-4E80-9F3E-61372AC05DEA}" sibTransId="{1F1AC8A6-2944-45EB-911B-FCA980B0116E}"/>
    <dgm:cxn modelId="{2E84966D-7C35-4584-B259-BB4A415036C8}" srcId="{EE673BFE-0C5E-4712-94D8-66BD68F705DE}" destId="{2CDF6DC9-E34E-4737-AE9C-F49A5BD007DF}" srcOrd="4" destOrd="0" parTransId="{17102E01-A87D-47AE-AFBC-E10E050B0A28}" sibTransId="{40E76289-AEBE-4D5B-BD84-0827565D3AC3}"/>
    <dgm:cxn modelId="{89D98292-1605-4C83-9550-3B71E8EB74CD}" srcId="{DEAE9ED2-70ED-4A02-B0BE-249D19CEBEEF}" destId="{8EAE7620-7DC9-47C8-A7E4-6A029C66DB71}" srcOrd="5" destOrd="0" parTransId="{1899091C-62C8-4631-9ED8-F8D5E0112858}" sibTransId="{DB45D8BC-F343-4F32-AD22-DE94B11E4F7F}"/>
    <dgm:cxn modelId="{B387D6BC-04B5-4C25-8529-AC294CCF9044}" srcId="{DEAE9ED2-70ED-4A02-B0BE-249D19CEBEEF}" destId="{025BC53A-5CDA-4855-A7B5-05BC4965375C}" srcOrd="3" destOrd="0" parTransId="{53CBD5A1-6307-405B-A48C-EE9936E6E3DB}" sibTransId="{C6200758-9779-4253-99EB-4E0C60AB047A}"/>
    <dgm:cxn modelId="{4A8C5917-9BE0-4455-A4A5-68575FA264B6}" srcId="{DEAE9ED2-70ED-4A02-B0BE-249D19CEBEEF}" destId="{F31197E3-04F1-42BD-B84E-1AA5523CB3A8}" srcOrd="1" destOrd="0" parTransId="{1A8F0793-495F-4FCA-B90F-8F85FB9FFBD6}" sibTransId="{CB683F69-2C77-46E7-AB73-154BD6D2C7AD}"/>
    <dgm:cxn modelId="{2ECD814D-1BFC-44FC-913D-815F4B061EE4}" type="presOf" srcId="{EE673BFE-0C5E-4712-94D8-66BD68F705DE}" destId="{8D07849B-7A4E-41AE-8118-7179BB62E07D}" srcOrd="0" destOrd="0" presId="urn:microsoft.com/office/officeart/2008/layout/LinedList"/>
    <dgm:cxn modelId="{A7CD02EB-F265-43D8-A2B2-8D2C693BA323}" type="presOf" srcId="{53F45D6A-3C0E-493B-876F-61730743B7C9}" destId="{0C42DD16-6939-47EB-BFA5-F0FA63F8428D}" srcOrd="0" destOrd="0" presId="urn:microsoft.com/office/officeart/2008/layout/LinedList"/>
    <dgm:cxn modelId="{C53522FD-41AF-439F-B429-A7898CF07B47}" type="presOf" srcId="{389290A2-0782-4AB7-8597-3A63FDAFAC48}" destId="{80D3A818-4101-4737-B2D3-2A1D0A7DE23E}" srcOrd="0" destOrd="0" presId="urn:microsoft.com/office/officeart/2008/layout/LinedList"/>
    <dgm:cxn modelId="{A492F377-D7C5-45B4-839D-CE6815C257DB}" type="presParOf" srcId="{0C42DD16-6939-47EB-BFA5-F0FA63F8428D}" destId="{DE8A70B3-CFB9-4865-B45C-4A7895BE0099}" srcOrd="0" destOrd="0" presId="urn:microsoft.com/office/officeart/2008/layout/LinedList"/>
    <dgm:cxn modelId="{7C002810-04FA-4331-9E81-2E4CA6BE4EE3}" type="presParOf" srcId="{0C42DD16-6939-47EB-BFA5-F0FA63F8428D}" destId="{C6D01A6A-9305-48DA-A769-B2D8FB2538AD}" srcOrd="1" destOrd="0" presId="urn:microsoft.com/office/officeart/2008/layout/LinedList"/>
    <dgm:cxn modelId="{592BA3E9-3019-4C6A-A66C-CE775C1E1275}" type="presParOf" srcId="{C6D01A6A-9305-48DA-A769-B2D8FB2538AD}" destId="{8D07849B-7A4E-41AE-8118-7179BB62E07D}" srcOrd="0" destOrd="0" presId="urn:microsoft.com/office/officeart/2008/layout/LinedList"/>
    <dgm:cxn modelId="{33AC140C-A84F-42FE-AEED-0E1823ED4122}" type="presParOf" srcId="{C6D01A6A-9305-48DA-A769-B2D8FB2538AD}" destId="{0C4F724D-854D-4E20-AB50-97468CDE38E4}" srcOrd="1" destOrd="0" presId="urn:microsoft.com/office/officeart/2008/layout/LinedList"/>
    <dgm:cxn modelId="{F6701702-8AC1-42E6-B43C-021FBD8DA840}" type="presParOf" srcId="{0C4F724D-854D-4E20-AB50-97468CDE38E4}" destId="{2392E971-7251-49C8-8F3A-451C397611A8}" srcOrd="0" destOrd="0" presId="urn:microsoft.com/office/officeart/2008/layout/LinedList"/>
    <dgm:cxn modelId="{EF1766D9-5EC3-45EE-BC27-4366B68904B5}" type="presParOf" srcId="{0C4F724D-854D-4E20-AB50-97468CDE38E4}" destId="{0E273573-A658-49B5-A8CE-E8B87C225F83}" srcOrd="1" destOrd="0" presId="urn:microsoft.com/office/officeart/2008/layout/LinedList"/>
    <dgm:cxn modelId="{7A9A1E66-6403-4E2E-9B9F-CFE7E7E26AAB}" type="presParOf" srcId="{0E273573-A658-49B5-A8CE-E8B87C225F83}" destId="{1BAC1375-F81E-4AB9-A2C2-88C464A53549}" srcOrd="0" destOrd="0" presId="urn:microsoft.com/office/officeart/2008/layout/LinedList"/>
    <dgm:cxn modelId="{7CC5CEF5-603A-4EEA-BA10-9C1F88E27ECD}" type="presParOf" srcId="{0E273573-A658-49B5-A8CE-E8B87C225F83}" destId="{2E6259CB-258E-4C03-AD50-7656F8BB7C2E}" srcOrd="1" destOrd="0" presId="urn:microsoft.com/office/officeart/2008/layout/LinedList"/>
    <dgm:cxn modelId="{F996C7C1-9DD5-42A9-8632-7AC2F171AA01}" type="presParOf" srcId="{0E273573-A658-49B5-A8CE-E8B87C225F83}" destId="{4ECC3FCB-3205-41F2-BCBE-9A3956F7FE08}" srcOrd="2" destOrd="0" presId="urn:microsoft.com/office/officeart/2008/layout/LinedList"/>
    <dgm:cxn modelId="{309048D9-6CEC-4854-B836-4187DBFACACD}" type="presParOf" srcId="{0C4F724D-854D-4E20-AB50-97468CDE38E4}" destId="{BBA177C6-D027-4E5A-A1B5-4AC53CEF9E65}" srcOrd="2" destOrd="0" presId="urn:microsoft.com/office/officeart/2008/layout/LinedList"/>
    <dgm:cxn modelId="{CDE13F3C-ACE7-4846-9392-9FA483C05147}" type="presParOf" srcId="{0C4F724D-854D-4E20-AB50-97468CDE38E4}" destId="{74C8BC09-3DBA-4837-8572-C2CA85BC338D}" srcOrd="3" destOrd="0" presId="urn:microsoft.com/office/officeart/2008/layout/LinedList"/>
    <dgm:cxn modelId="{02F72CE2-56C4-4AF0-83F3-80B52998C9C5}" type="presParOf" srcId="{0C4F724D-854D-4E20-AB50-97468CDE38E4}" destId="{3449154F-CD2C-47C6-904A-1BD59AC0F714}" srcOrd="4" destOrd="0" presId="urn:microsoft.com/office/officeart/2008/layout/LinedList"/>
    <dgm:cxn modelId="{A6E69569-7E82-4392-BDF3-1AB9C4A87A15}" type="presParOf" srcId="{3449154F-CD2C-47C6-904A-1BD59AC0F714}" destId="{9597C866-3EB1-4F79-987A-B1A9ECC7135E}" srcOrd="0" destOrd="0" presId="urn:microsoft.com/office/officeart/2008/layout/LinedList"/>
    <dgm:cxn modelId="{17424B8D-5D8C-4B24-9980-309C220AD138}" type="presParOf" srcId="{3449154F-CD2C-47C6-904A-1BD59AC0F714}" destId="{C12458DF-6ACD-4EA0-9448-C99033AA0908}" srcOrd="1" destOrd="0" presId="urn:microsoft.com/office/officeart/2008/layout/LinedList"/>
    <dgm:cxn modelId="{27D138F3-95CB-47D4-8E9E-3C3A14C3D924}" type="presParOf" srcId="{3449154F-CD2C-47C6-904A-1BD59AC0F714}" destId="{48BCBE59-6767-401A-ABE7-105E522E904F}" srcOrd="2" destOrd="0" presId="urn:microsoft.com/office/officeart/2008/layout/LinedList"/>
    <dgm:cxn modelId="{34178035-83A0-49A3-8749-53B5F643D142}" type="presParOf" srcId="{0C4F724D-854D-4E20-AB50-97468CDE38E4}" destId="{B756B92E-724D-4552-ABEA-59F20576D56A}" srcOrd="5" destOrd="0" presId="urn:microsoft.com/office/officeart/2008/layout/LinedList"/>
    <dgm:cxn modelId="{EC6B19DF-53D0-4E49-B2EA-A4B86924AE1E}" type="presParOf" srcId="{0C4F724D-854D-4E20-AB50-97468CDE38E4}" destId="{3299C5A5-C2B4-456C-ADA3-299A1D7AE188}" srcOrd="6" destOrd="0" presId="urn:microsoft.com/office/officeart/2008/layout/LinedList"/>
    <dgm:cxn modelId="{FE95C598-7D41-450E-AB32-E6944091274E}" type="presParOf" srcId="{0C4F724D-854D-4E20-AB50-97468CDE38E4}" destId="{2A6C33E2-FF2E-4848-8A24-E41666AF5220}" srcOrd="7" destOrd="0" presId="urn:microsoft.com/office/officeart/2008/layout/LinedList"/>
    <dgm:cxn modelId="{22FB51E3-6A7C-45A3-9703-1444E885E950}" type="presParOf" srcId="{2A6C33E2-FF2E-4848-8A24-E41666AF5220}" destId="{86F818A6-BA0D-4EF9-8970-CE3F1FF0EA6A}" srcOrd="0" destOrd="0" presId="urn:microsoft.com/office/officeart/2008/layout/LinedList"/>
    <dgm:cxn modelId="{6D7C55A0-A770-4BFC-B2F9-85F565F58754}" type="presParOf" srcId="{2A6C33E2-FF2E-4848-8A24-E41666AF5220}" destId="{80D3A818-4101-4737-B2D3-2A1D0A7DE23E}" srcOrd="1" destOrd="0" presId="urn:microsoft.com/office/officeart/2008/layout/LinedList"/>
    <dgm:cxn modelId="{E82290B3-97AC-4CC1-8B09-C4F88EE76409}" type="presParOf" srcId="{2A6C33E2-FF2E-4848-8A24-E41666AF5220}" destId="{364F777A-D63A-4A9B-B74A-639B3F9AAC2D}" srcOrd="2" destOrd="0" presId="urn:microsoft.com/office/officeart/2008/layout/LinedList"/>
    <dgm:cxn modelId="{3DBD699A-0BC6-4DDD-9213-061B749AAFC9}" type="presParOf" srcId="{0C4F724D-854D-4E20-AB50-97468CDE38E4}" destId="{E5429418-B35F-4FBA-8FA7-A178232BC137}" srcOrd="8" destOrd="0" presId="urn:microsoft.com/office/officeart/2008/layout/LinedList"/>
    <dgm:cxn modelId="{BAAF480B-8875-4FCA-9442-FDA4C708710A}" type="presParOf" srcId="{0C4F724D-854D-4E20-AB50-97468CDE38E4}" destId="{3AB48E07-6210-45CB-A480-F3D186539F07}" srcOrd="9" destOrd="0" presId="urn:microsoft.com/office/officeart/2008/layout/LinedList"/>
    <dgm:cxn modelId="{690BFA0F-99B9-42EC-AC8F-2C8749870F2C}" type="presParOf" srcId="{0C4F724D-854D-4E20-AB50-97468CDE38E4}" destId="{4FA36C36-227A-4FE9-B624-6D43387DC117}" srcOrd="10" destOrd="0" presId="urn:microsoft.com/office/officeart/2008/layout/LinedList"/>
    <dgm:cxn modelId="{E3280D84-ACB9-4D7F-9DA9-9454A8F06431}" type="presParOf" srcId="{4FA36C36-227A-4FE9-B624-6D43387DC117}" destId="{A5ECE905-EF9F-4664-B3E7-7F3C04ED51F8}" srcOrd="0" destOrd="0" presId="urn:microsoft.com/office/officeart/2008/layout/LinedList"/>
    <dgm:cxn modelId="{D6016CD6-B79A-44D1-94B5-6EB37487E28C}" type="presParOf" srcId="{4FA36C36-227A-4FE9-B624-6D43387DC117}" destId="{018D96AB-3C44-4565-94AB-89397CEA5BA5}" srcOrd="1" destOrd="0" presId="urn:microsoft.com/office/officeart/2008/layout/LinedList"/>
    <dgm:cxn modelId="{5DA53397-8794-40FF-A89C-72F0F5CC8481}" type="presParOf" srcId="{4FA36C36-227A-4FE9-B624-6D43387DC117}" destId="{79486405-C1BF-4A44-9473-A2EE2DB959D6}" srcOrd="2" destOrd="0" presId="urn:microsoft.com/office/officeart/2008/layout/LinedList"/>
    <dgm:cxn modelId="{C6868CE6-615D-4860-9B7C-351BB7C24E0F}" type="presParOf" srcId="{0C4F724D-854D-4E20-AB50-97468CDE38E4}" destId="{070B2810-4B62-444F-83ED-8E6D6A592672}" srcOrd="11" destOrd="0" presId="urn:microsoft.com/office/officeart/2008/layout/LinedList"/>
    <dgm:cxn modelId="{25C36E0A-22BD-49E0-B736-9BECC395266C}" type="presParOf" srcId="{0C4F724D-854D-4E20-AB50-97468CDE38E4}" destId="{F2664754-25EC-469D-A531-678C7A7C5988}" srcOrd="12" destOrd="0" presId="urn:microsoft.com/office/officeart/2008/layout/LinedList"/>
    <dgm:cxn modelId="{B3C686FE-F26F-4DE0-874C-335EDA136BA7}" type="presParOf" srcId="{0C4F724D-854D-4E20-AB50-97468CDE38E4}" destId="{9A72405F-B002-4E15-BC5D-5EA43BD0D5FF}" srcOrd="13" destOrd="0" presId="urn:microsoft.com/office/officeart/2008/layout/LinedList"/>
    <dgm:cxn modelId="{B5BF3E69-637E-4359-84E0-D6DE6D0EF7EA}" type="presParOf" srcId="{9A72405F-B002-4E15-BC5D-5EA43BD0D5FF}" destId="{E7EC8721-ABC4-4966-9D72-44331222F4C6}" srcOrd="0" destOrd="0" presId="urn:microsoft.com/office/officeart/2008/layout/LinedList"/>
    <dgm:cxn modelId="{29B1E2C6-DE4F-4925-BA18-824F5C8CB42C}" type="presParOf" srcId="{9A72405F-B002-4E15-BC5D-5EA43BD0D5FF}" destId="{91EB7049-3E3F-44DC-8605-1B4061892684}" srcOrd="1" destOrd="0" presId="urn:microsoft.com/office/officeart/2008/layout/LinedList"/>
    <dgm:cxn modelId="{55225791-AB69-4AEC-A5F9-EFD4E7526E36}" type="presParOf" srcId="{9A72405F-B002-4E15-BC5D-5EA43BD0D5FF}" destId="{2A1A0226-E0EC-4CB4-B22A-A77468A1BD07}" srcOrd="2" destOrd="0" presId="urn:microsoft.com/office/officeart/2008/layout/LinedList"/>
    <dgm:cxn modelId="{DC42DC5E-7A77-471D-8A45-D13504FE7953}" type="presParOf" srcId="{0C4F724D-854D-4E20-AB50-97468CDE38E4}" destId="{DE6FD1C7-8CB0-470E-A4C1-806DACD61F7D}" srcOrd="14" destOrd="0" presId="urn:microsoft.com/office/officeart/2008/layout/LinedList"/>
    <dgm:cxn modelId="{4A965709-B327-4C24-AF57-3F4DC35CF2E3}" type="presParOf" srcId="{0C4F724D-854D-4E20-AB50-97468CDE38E4}" destId="{FB5C2BBE-75A4-40BB-B7B6-558C0FD3533D}" srcOrd="15" destOrd="0" presId="urn:microsoft.com/office/officeart/2008/layout/LinedList"/>
    <dgm:cxn modelId="{8D4496A5-43AD-4197-9FF6-FE2271FD192E}" type="presParOf" srcId="{0C4F724D-854D-4E20-AB50-97468CDE38E4}" destId="{87C91C19-B31E-4E3B-ABD6-FBAEDB36F555}" srcOrd="16" destOrd="0" presId="urn:microsoft.com/office/officeart/2008/layout/LinedList"/>
    <dgm:cxn modelId="{3B358D16-956B-4419-872F-9F0328C33AE2}" type="presParOf" srcId="{87C91C19-B31E-4E3B-ABD6-FBAEDB36F555}" destId="{C080B442-C8B4-4846-B6F4-1C68BC2B1C99}" srcOrd="0" destOrd="0" presId="urn:microsoft.com/office/officeart/2008/layout/LinedList"/>
    <dgm:cxn modelId="{292B3FAD-CB16-4C84-8670-B69219136400}" type="presParOf" srcId="{87C91C19-B31E-4E3B-ABD6-FBAEDB36F555}" destId="{92F679CF-8EDA-4BE8-992E-1117F8551C5F}" srcOrd="1" destOrd="0" presId="urn:microsoft.com/office/officeart/2008/layout/LinedList"/>
    <dgm:cxn modelId="{5D8A154D-EA56-4207-BBC8-CD23234F89B9}" type="presParOf" srcId="{87C91C19-B31E-4E3B-ABD6-FBAEDB36F555}" destId="{1EAFDFE2-2E23-4875-9116-D9C321891CED}" srcOrd="2" destOrd="0" presId="urn:microsoft.com/office/officeart/2008/layout/LinedList"/>
    <dgm:cxn modelId="{C0739431-0F55-4850-8E55-38005F49A2DD}" type="presParOf" srcId="{0C4F724D-854D-4E20-AB50-97468CDE38E4}" destId="{0C119324-E215-49DF-899C-71B9CC083708}" srcOrd="17" destOrd="0" presId="urn:microsoft.com/office/officeart/2008/layout/LinedList"/>
    <dgm:cxn modelId="{FDB02B8B-979A-4F44-90BB-2D56A949468F}" type="presParOf" srcId="{0C4F724D-854D-4E20-AB50-97468CDE38E4}" destId="{2D9A768F-0EF8-4DC1-81EC-6A57087DCE6A}" srcOrd="18" destOrd="0" presId="urn:microsoft.com/office/officeart/2008/layout/LinedList"/>
    <dgm:cxn modelId="{689C0518-AEBB-4AF1-8D34-963A86739104}" type="presParOf" srcId="{0C42DD16-6939-47EB-BFA5-F0FA63F8428D}" destId="{E0C4419A-7299-4565-AAE8-C20E9C68A588}" srcOrd="2" destOrd="0" presId="urn:microsoft.com/office/officeart/2008/layout/LinedList"/>
    <dgm:cxn modelId="{BEED0BDA-4B43-4E4A-ACC7-9AE54D9B8F7F}" type="presParOf" srcId="{0C42DD16-6939-47EB-BFA5-F0FA63F8428D}" destId="{3CB7C3DA-C8A8-4D76-9C5F-1EF179587453}" srcOrd="3" destOrd="0" presId="urn:microsoft.com/office/officeart/2008/layout/LinedList"/>
    <dgm:cxn modelId="{C8D1304B-542D-46B6-A853-A316360C6475}" type="presParOf" srcId="{3CB7C3DA-C8A8-4D76-9C5F-1EF179587453}" destId="{75781041-5190-4735-9622-8CE5ABDF1A5D}" srcOrd="0" destOrd="0" presId="urn:microsoft.com/office/officeart/2008/layout/LinedList"/>
    <dgm:cxn modelId="{CCDEBEE7-99B7-48DB-9CDF-7E4BD483C572}" type="presParOf" srcId="{3CB7C3DA-C8A8-4D76-9C5F-1EF179587453}" destId="{C2ED2D70-0EBF-4575-A1E3-D4B52E0D852C}" srcOrd="1" destOrd="0" presId="urn:microsoft.com/office/officeart/2008/layout/LinedList"/>
    <dgm:cxn modelId="{3A7E5202-DF47-4592-BE8E-E57BB4F7B644}" type="presParOf" srcId="{C2ED2D70-0EBF-4575-A1E3-D4B52E0D852C}" destId="{DB59E0AD-492A-4542-8590-47A1F6AEDFC3}" srcOrd="0" destOrd="0" presId="urn:microsoft.com/office/officeart/2008/layout/LinedList"/>
    <dgm:cxn modelId="{7B4762E7-76A5-49B6-AE9B-18DD0A98AF3B}" type="presParOf" srcId="{C2ED2D70-0EBF-4575-A1E3-D4B52E0D852C}" destId="{12E2D42C-1747-4C8F-906B-0BD32CAEEA51}" srcOrd="1" destOrd="0" presId="urn:microsoft.com/office/officeart/2008/layout/LinedList"/>
    <dgm:cxn modelId="{85CE3722-ACDA-4AE4-BDDB-CF5246693988}" type="presParOf" srcId="{12E2D42C-1747-4C8F-906B-0BD32CAEEA51}" destId="{ACCE47D6-22CC-46CF-BC18-FFE5D2D338AF}" srcOrd="0" destOrd="0" presId="urn:microsoft.com/office/officeart/2008/layout/LinedList"/>
    <dgm:cxn modelId="{6C460887-0250-4A9F-857B-660AD9CEE8CA}" type="presParOf" srcId="{12E2D42C-1747-4C8F-906B-0BD32CAEEA51}" destId="{F18A3D8B-6B0D-492F-ADD7-473BCD64E018}" srcOrd="1" destOrd="0" presId="urn:microsoft.com/office/officeart/2008/layout/LinedList"/>
    <dgm:cxn modelId="{22F50DD1-04CD-47CD-B876-7469ED27C1B2}" type="presParOf" srcId="{12E2D42C-1747-4C8F-906B-0BD32CAEEA51}" destId="{EFB26162-1A3B-4A05-8503-AE6D1E93DE82}" srcOrd="2" destOrd="0" presId="urn:microsoft.com/office/officeart/2008/layout/LinedList"/>
    <dgm:cxn modelId="{87D7C24E-307A-48BC-A617-9E659C680B03}" type="presParOf" srcId="{C2ED2D70-0EBF-4575-A1E3-D4B52E0D852C}" destId="{092BE550-100F-43DD-9EE1-3779C81706B7}" srcOrd="2" destOrd="0" presId="urn:microsoft.com/office/officeart/2008/layout/LinedList"/>
    <dgm:cxn modelId="{4F1EDC2A-73C8-4F96-B0BA-198980861B8F}" type="presParOf" srcId="{C2ED2D70-0EBF-4575-A1E3-D4B52E0D852C}" destId="{728C12CA-AB30-479C-824A-40E00547AD4D}" srcOrd="3" destOrd="0" presId="urn:microsoft.com/office/officeart/2008/layout/LinedList"/>
    <dgm:cxn modelId="{5ED52B32-4745-4128-8A9F-3B4B2586D23E}" type="presParOf" srcId="{C2ED2D70-0EBF-4575-A1E3-D4B52E0D852C}" destId="{43A394DA-CC6E-43F8-A3A8-E1726CA2B1A7}" srcOrd="4" destOrd="0" presId="urn:microsoft.com/office/officeart/2008/layout/LinedList"/>
    <dgm:cxn modelId="{F7DCFB6D-1AC1-49C0-B806-5CEEB9ABCC56}" type="presParOf" srcId="{43A394DA-CC6E-43F8-A3A8-E1726CA2B1A7}" destId="{2F307862-9892-44C8-B57E-E63D3DD0AAEE}" srcOrd="0" destOrd="0" presId="urn:microsoft.com/office/officeart/2008/layout/LinedList"/>
    <dgm:cxn modelId="{2E45437D-3AE2-4554-8337-7C5C19FEE5A8}" type="presParOf" srcId="{43A394DA-CC6E-43F8-A3A8-E1726CA2B1A7}" destId="{7DD35136-0B24-4453-970A-0C3EE775E508}" srcOrd="1" destOrd="0" presId="urn:microsoft.com/office/officeart/2008/layout/LinedList"/>
    <dgm:cxn modelId="{90829538-F5FC-4E35-B734-A7DBC6823906}" type="presParOf" srcId="{43A394DA-CC6E-43F8-A3A8-E1726CA2B1A7}" destId="{48267401-CD76-4DCD-BF37-21EE06C829EC}" srcOrd="2" destOrd="0" presId="urn:microsoft.com/office/officeart/2008/layout/LinedList"/>
    <dgm:cxn modelId="{629CBAE3-02D8-4568-BC34-A09DC973678A}" type="presParOf" srcId="{C2ED2D70-0EBF-4575-A1E3-D4B52E0D852C}" destId="{7086AF19-ECD9-4ACA-B7B6-D611E1A99DEF}" srcOrd="5" destOrd="0" presId="urn:microsoft.com/office/officeart/2008/layout/LinedList"/>
    <dgm:cxn modelId="{658F8ED9-3969-4A62-AFBE-DECF488F972B}" type="presParOf" srcId="{C2ED2D70-0EBF-4575-A1E3-D4B52E0D852C}" destId="{63F16EA2-659D-4BEE-B27A-494B3BC6FAB2}" srcOrd="6" destOrd="0" presId="urn:microsoft.com/office/officeart/2008/layout/LinedList"/>
    <dgm:cxn modelId="{57728D3D-0134-4FF3-8D8E-C2A898153F84}" type="presParOf" srcId="{C2ED2D70-0EBF-4575-A1E3-D4B52E0D852C}" destId="{3F1B120A-EB78-4EFF-A9ED-3726E9616D5C}" srcOrd="7" destOrd="0" presId="urn:microsoft.com/office/officeart/2008/layout/LinedList"/>
    <dgm:cxn modelId="{252BB3F6-6151-46C3-B481-02848D381C57}" type="presParOf" srcId="{3F1B120A-EB78-4EFF-A9ED-3726E9616D5C}" destId="{CA50E46C-4694-4CD7-BBBF-E83F7633A071}" srcOrd="0" destOrd="0" presId="urn:microsoft.com/office/officeart/2008/layout/LinedList"/>
    <dgm:cxn modelId="{A20AB341-67F9-4D66-A67E-EB94FE958E02}" type="presParOf" srcId="{3F1B120A-EB78-4EFF-A9ED-3726E9616D5C}" destId="{DBA0E870-AE01-4516-9485-F534F0EEE6E3}" srcOrd="1" destOrd="0" presId="urn:microsoft.com/office/officeart/2008/layout/LinedList"/>
    <dgm:cxn modelId="{9784D48F-2401-49D9-839B-CA66EFB9C608}" type="presParOf" srcId="{3F1B120A-EB78-4EFF-A9ED-3726E9616D5C}" destId="{7B1572A8-B718-4ACF-B613-7AB3969D52A4}" srcOrd="2" destOrd="0" presId="urn:microsoft.com/office/officeart/2008/layout/LinedList"/>
    <dgm:cxn modelId="{D5A44895-0241-4D3D-8C5D-3BD72D249483}" type="presParOf" srcId="{C2ED2D70-0EBF-4575-A1E3-D4B52E0D852C}" destId="{30FB725B-79AA-4125-A82E-3DCE2A7DEF50}" srcOrd="8" destOrd="0" presId="urn:microsoft.com/office/officeart/2008/layout/LinedList"/>
    <dgm:cxn modelId="{4D76E73E-E0C8-4BC7-80FE-BD64C7B117F1}" type="presParOf" srcId="{C2ED2D70-0EBF-4575-A1E3-D4B52E0D852C}" destId="{0E997B4E-250B-4F31-9294-557A69F5A57C}" srcOrd="9" destOrd="0" presId="urn:microsoft.com/office/officeart/2008/layout/LinedList"/>
    <dgm:cxn modelId="{262C4A16-8D89-4C84-BE7F-E05642E08871}" type="presParOf" srcId="{C2ED2D70-0EBF-4575-A1E3-D4B52E0D852C}" destId="{E7112305-5C4D-4AF9-8C2B-FE959E3E9BB8}" srcOrd="10" destOrd="0" presId="urn:microsoft.com/office/officeart/2008/layout/LinedList"/>
    <dgm:cxn modelId="{2B8B1625-2880-4C8A-B488-6EC83C7A4937}" type="presParOf" srcId="{E7112305-5C4D-4AF9-8C2B-FE959E3E9BB8}" destId="{A83D8ED7-F1AE-4830-87A3-C83D6FB6D222}" srcOrd="0" destOrd="0" presId="urn:microsoft.com/office/officeart/2008/layout/LinedList"/>
    <dgm:cxn modelId="{5F8D654D-0703-4759-9395-82D3992F19B2}" type="presParOf" srcId="{E7112305-5C4D-4AF9-8C2B-FE959E3E9BB8}" destId="{27590575-A202-4A20-B3B1-24C3853BF21C}" srcOrd="1" destOrd="0" presId="urn:microsoft.com/office/officeart/2008/layout/LinedList"/>
    <dgm:cxn modelId="{05B7448C-C9A8-4353-9EBF-FB1864668972}" type="presParOf" srcId="{E7112305-5C4D-4AF9-8C2B-FE959E3E9BB8}" destId="{46B8C55D-FF0E-4CC8-A8A9-5130F0B1B4DA}" srcOrd="2" destOrd="0" presId="urn:microsoft.com/office/officeart/2008/layout/LinedList"/>
    <dgm:cxn modelId="{8E626ED5-6F1F-40D5-9F0C-978A13C0081E}" type="presParOf" srcId="{C2ED2D70-0EBF-4575-A1E3-D4B52E0D852C}" destId="{458ACB23-DA55-4FB5-BB9C-D20510E0820B}" srcOrd="11" destOrd="0" presId="urn:microsoft.com/office/officeart/2008/layout/LinedList"/>
    <dgm:cxn modelId="{351DCD13-B9A8-49F5-925B-FD9407DAF453}" type="presParOf" srcId="{C2ED2D70-0EBF-4575-A1E3-D4B52E0D852C}" destId="{F155B39C-DD54-44F4-AF09-3D08F70F9AC0}" srcOrd="12" destOrd="0" presId="urn:microsoft.com/office/officeart/2008/layout/LinedList"/>
    <dgm:cxn modelId="{17617972-8BEE-489E-A66D-A98FECA0A203}" type="presParOf" srcId="{C2ED2D70-0EBF-4575-A1E3-D4B52E0D852C}" destId="{B8D900B6-E17B-47A6-A629-D476FBA07134}" srcOrd="13" destOrd="0" presId="urn:microsoft.com/office/officeart/2008/layout/LinedList"/>
    <dgm:cxn modelId="{7990FD20-4201-4CDF-BB20-7321FACB17CB}" type="presParOf" srcId="{B8D900B6-E17B-47A6-A629-D476FBA07134}" destId="{C052F0B4-077B-4104-8A65-75943F698EEE}" srcOrd="0" destOrd="0" presId="urn:microsoft.com/office/officeart/2008/layout/LinedList"/>
    <dgm:cxn modelId="{07625EC0-10DC-4225-8929-EB3F12C90913}" type="presParOf" srcId="{B8D900B6-E17B-47A6-A629-D476FBA07134}" destId="{E09451C9-83FA-4CF1-8A0C-0CE6BF8D5768}" srcOrd="1" destOrd="0" presId="urn:microsoft.com/office/officeart/2008/layout/LinedList"/>
    <dgm:cxn modelId="{2A91ABD3-8249-4BBE-B678-3BCD3F905044}" type="presParOf" srcId="{B8D900B6-E17B-47A6-A629-D476FBA07134}" destId="{53DC691A-73A3-471B-800F-21E13806AD37}" srcOrd="2" destOrd="0" presId="urn:microsoft.com/office/officeart/2008/layout/LinedList"/>
    <dgm:cxn modelId="{08F479A1-7599-4213-A59D-9A3EBDE5ACA3}" type="presParOf" srcId="{C2ED2D70-0EBF-4575-A1E3-D4B52E0D852C}" destId="{44257D36-9BBD-4654-84AB-10093EE66F04}" srcOrd="14" destOrd="0" presId="urn:microsoft.com/office/officeart/2008/layout/LinedList"/>
    <dgm:cxn modelId="{5D986BA8-024A-4009-BA80-5F98230C5875}" type="presParOf" srcId="{C2ED2D70-0EBF-4575-A1E3-D4B52E0D852C}" destId="{5DD82CF5-4517-4CD5-AF0B-15ED5EFA48E2}" srcOrd="15" destOrd="0" presId="urn:microsoft.com/office/officeart/2008/layout/LinedList"/>
    <dgm:cxn modelId="{1F544A61-627A-4143-8965-FA36A97A74A6}" type="presParOf" srcId="{C2ED2D70-0EBF-4575-A1E3-D4B52E0D852C}" destId="{16E6A5E5-5402-4935-B20E-DDF79FC514B4}" srcOrd="16" destOrd="0" presId="urn:microsoft.com/office/officeart/2008/layout/LinedList"/>
    <dgm:cxn modelId="{EC9FF995-8CDA-4D86-8B11-888BC842C08B}" type="presParOf" srcId="{16E6A5E5-5402-4935-B20E-DDF79FC514B4}" destId="{EDAD3B89-3EA7-4CF0-9C9E-67EAB8C364BC}" srcOrd="0" destOrd="0" presId="urn:microsoft.com/office/officeart/2008/layout/LinedList"/>
    <dgm:cxn modelId="{09F12587-6A15-4954-809C-FB02E9245EA5}" type="presParOf" srcId="{16E6A5E5-5402-4935-B20E-DDF79FC514B4}" destId="{0D537694-3826-4ED2-A9A9-FEE7F51F8C22}" srcOrd="1" destOrd="0" presId="urn:microsoft.com/office/officeart/2008/layout/LinedList"/>
    <dgm:cxn modelId="{7C26A478-C4D6-4AE2-ADE5-9B172B661FB4}" type="presParOf" srcId="{16E6A5E5-5402-4935-B20E-DDF79FC514B4}" destId="{FC2C37B5-315D-4936-96F5-B2272DF83564}" srcOrd="2" destOrd="0" presId="urn:microsoft.com/office/officeart/2008/layout/LinedList"/>
    <dgm:cxn modelId="{8C5067B5-3ED0-4724-83CF-67BE015ABB62}" type="presParOf" srcId="{C2ED2D70-0EBF-4575-A1E3-D4B52E0D852C}" destId="{17AE3AF7-D4B3-42FB-AECF-138A8D530C74}" srcOrd="17" destOrd="0" presId="urn:microsoft.com/office/officeart/2008/layout/LinedList"/>
    <dgm:cxn modelId="{6A179E73-D2E4-4B0B-AF58-718E33BC6F40}" type="presParOf" srcId="{C2ED2D70-0EBF-4575-A1E3-D4B52E0D852C}" destId="{011B5353-E288-49AE-A84F-200FBE2A7454}" srcOrd="18"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4DD272-4F0B-420C-9714-2BA2E60764C6}"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tr-TR"/>
        </a:p>
      </dgm:t>
    </dgm:pt>
    <dgm:pt modelId="{3DCE3052-D792-4095-BAB7-65AA6D91C1F4}">
      <dgm:prSet phldrT="[Metin]"/>
      <dgm:spPr/>
      <dgm:t>
        <a:bodyPr/>
        <a:lstStyle/>
        <a:p>
          <a:r>
            <a:rPr lang="tr-TR" dirty="0" smtClean="0"/>
            <a:t>Değişken</a:t>
          </a:r>
          <a:endParaRPr lang="tr-TR" dirty="0"/>
        </a:p>
      </dgm:t>
    </dgm:pt>
    <dgm:pt modelId="{D0CECB61-7C24-4A5F-95E8-9302B204DB69}" type="parTrans" cxnId="{FD0791C3-FE32-4D87-A502-28F101D448F2}">
      <dgm:prSet/>
      <dgm:spPr/>
      <dgm:t>
        <a:bodyPr/>
        <a:lstStyle/>
        <a:p>
          <a:endParaRPr lang="tr-TR"/>
        </a:p>
      </dgm:t>
    </dgm:pt>
    <dgm:pt modelId="{1BDC51B5-114B-4DB9-9061-DDC0BDFD7E9E}" type="sibTrans" cxnId="{FD0791C3-FE32-4D87-A502-28F101D448F2}">
      <dgm:prSet/>
      <dgm:spPr/>
      <dgm:t>
        <a:bodyPr/>
        <a:lstStyle/>
        <a:p>
          <a:endParaRPr lang="tr-TR"/>
        </a:p>
      </dgm:t>
    </dgm:pt>
    <dgm:pt modelId="{917C53AA-343B-4AAF-BF4B-3237B7660292}">
      <dgm:prSet phldrT="[Metin]"/>
      <dgm:spPr/>
      <dgm:t>
        <a:bodyPr/>
        <a:lstStyle/>
        <a:p>
          <a:r>
            <a:rPr lang="tr-TR" dirty="0" smtClean="0"/>
            <a:t>Bağımlı</a:t>
          </a:r>
          <a:endParaRPr lang="tr-TR" dirty="0"/>
        </a:p>
      </dgm:t>
    </dgm:pt>
    <dgm:pt modelId="{94BD6149-2890-4591-B0E6-D469A00DE315}" type="sibTrans" cxnId="{F569A877-7C9C-4785-8C6E-170F5ED6A7F5}">
      <dgm:prSet/>
      <dgm:spPr/>
      <dgm:t>
        <a:bodyPr/>
        <a:lstStyle/>
        <a:p>
          <a:endParaRPr lang="tr-TR"/>
        </a:p>
      </dgm:t>
    </dgm:pt>
    <dgm:pt modelId="{0F457937-E12E-4822-A5F5-AE3C55169BEE}" type="parTrans" cxnId="{F569A877-7C9C-4785-8C6E-170F5ED6A7F5}">
      <dgm:prSet/>
      <dgm:spPr/>
      <dgm:t>
        <a:bodyPr/>
        <a:lstStyle/>
        <a:p>
          <a:endParaRPr lang="tr-TR"/>
        </a:p>
      </dgm:t>
    </dgm:pt>
    <dgm:pt modelId="{F89BD10A-8959-49CA-B126-8F4F3CCAC787}">
      <dgm:prSet phldrT="[Metin]"/>
      <dgm:spPr/>
      <dgm:t>
        <a:bodyPr/>
        <a:lstStyle/>
        <a:p>
          <a:r>
            <a:rPr lang="tr-TR" dirty="0" smtClean="0"/>
            <a:t>Bağımsız</a:t>
          </a:r>
          <a:endParaRPr lang="tr-TR" dirty="0"/>
        </a:p>
      </dgm:t>
    </dgm:pt>
    <dgm:pt modelId="{5084BC49-75FF-4937-B4EB-F94FAA4968E4}" type="sibTrans" cxnId="{71AE66BA-387E-423F-BAB8-45276818B0E6}">
      <dgm:prSet/>
      <dgm:spPr/>
      <dgm:t>
        <a:bodyPr/>
        <a:lstStyle/>
        <a:p>
          <a:endParaRPr lang="tr-TR"/>
        </a:p>
      </dgm:t>
    </dgm:pt>
    <dgm:pt modelId="{9DE85E95-E9E4-4E1A-8B56-0F0A6071B4BC}" type="parTrans" cxnId="{71AE66BA-387E-423F-BAB8-45276818B0E6}">
      <dgm:prSet/>
      <dgm:spPr/>
      <dgm:t>
        <a:bodyPr/>
        <a:lstStyle/>
        <a:p>
          <a:endParaRPr lang="tr-TR"/>
        </a:p>
      </dgm:t>
    </dgm:pt>
    <dgm:pt modelId="{4A109000-A61B-404A-B30B-6AEC6821B509}" type="pres">
      <dgm:prSet presAssocID="{F14DD272-4F0B-420C-9714-2BA2E60764C6}" presName="hierChild1" presStyleCnt="0">
        <dgm:presLayoutVars>
          <dgm:chPref val="1"/>
          <dgm:dir/>
          <dgm:animOne val="branch"/>
          <dgm:animLvl val="lvl"/>
          <dgm:resizeHandles/>
        </dgm:presLayoutVars>
      </dgm:prSet>
      <dgm:spPr/>
      <dgm:t>
        <a:bodyPr/>
        <a:lstStyle/>
        <a:p>
          <a:endParaRPr lang="tr-TR"/>
        </a:p>
      </dgm:t>
    </dgm:pt>
    <dgm:pt modelId="{090EF7A3-4C14-4280-B073-738845D0D1BC}" type="pres">
      <dgm:prSet presAssocID="{3DCE3052-D792-4095-BAB7-65AA6D91C1F4}" presName="hierRoot1" presStyleCnt="0"/>
      <dgm:spPr/>
    </dgm:pt>
    <dgm:pt modelId="{A127AE8E-5CE6-40C9-9636-1C4953E2B942}" type="pres">
      <dgm:prSet presAssocID="{3DCE3052-D792-4095-BAB7-65AA6D91C1F4}" presName="composite" presStyleCnt="0"/>
      <dgm:spPr/>
    </dgm:pt>
    <dgm:pt modelId="{776DD615-3AE9-4379-B653-44C8334F1DAD}" type="pres">
      <dgm:prSet presAssocID="{3DCE3052-D792-4095-BAB7-65AA6D91C1F4}" presName="background" presStyleLbl="node0" presStyleIdx="0" presStyleCnt="1"/>
      <dgm:spPr/>
    </dgm:pt>
    <dgm:pt modelId="{B815F79E-3C63-49A5-84E7-85BD6FB21A6C}" type="pres">
      <dgm:prSet presAssocID="{3DCE3052-D792-4095-BAB7-65AA6D91C1F4}" presName="text" presStyleLbl="fgAcc0" presStyleIdx="0" presStyleCnt="1">
        <dgm:presLayoutVars>
          <dgm:chPref val="3"/>
        </dgm:presLayoutVars>
      </dgm:prSet>
      <dgm:spPr/>
      <dgm:t>
        <a:bodyPr/>
        <a:lstStyle/>
        <a:p>
          <a:endParaRPr lang="tr-TR"/>
        </a:p>
      </dgm:t>
    </dgm:pt>
    <dgm:pt modelId="{DDCCC3AB-59F3-45E2-8F55-62EF1F943FB2}" type="pres">
      <dgm:prSet presAssocID="{3DCE3052-D792-4095-BAB7-65AA6D91C1F4}" presName="hierChild2" presStyleCnt="0"/>
      <dgm:spPr/>
    </dgm:pt>
    <dgm:pt modelId="{534E03B8-CB01-478A-8AAD-B6F21066FDA3}" type="pres">
      <dgm:prSet presAssocID="{0F457937-E12E-4822-A5F5-AE3C55169BEE}" presName="Name10" presStyleLbl="parChTrans1D2" presStyleIdx="0" presStyleCnt="2"/>
      <dgm:spPr/>
      <dgm:t>
        <a:bodyPr/>
        <a:lstStyle/>
        <a:p>
          <a:endParaRPr lang="tr-TR"/>
        </a:p>
      </dgm:t>
    </dgm:pt>
    <dgm:pt modelId="{69850A65-E83B-44C6-A6E6-55855143CF43}" type="pres">
      <dgm:prSet presAssocID="{917C53AA-343B-4AAF-BF4B-3237B7660292}" presName="hierRoot2" presStyleCnt="0"/>
      <dgm:spPr/>
    </dgm:pt>
    <dgm:pt modelId="{15C4E0A0-E9E1-42B5-A8EC-9FC1FA107347}" type="pres">
      <dgm:prSet presAssocID="{917C53AA-343B-4AAF-BF4B-3237B7660292}" presName="composite2" presStyleCnt="0"/>
      <dgm:spPr/>
    </dgm:pt>
    <dgm:pt modelId="{B6AE7340-724A-448A-8EF0-87A0A213B533}" type="pres">
      <dgm:prSet presAssocID="{917C53AA-343B-4AAF-BF4B-3237B7660292}" presName="background2" presStyleLbl="node2" presStyleIdx="0" presStyleCnt="2"/>
      <dgm:spPr/>
    </dgm:pt>
    <dgm:pt modelId="{8844059C-FF59-408C-A7B9-370FB1025D37}" type="pres">
      <dgm:prSet presAssocID="{917C53AA-343B-4AAF-BF4B-3237B7660292}" presName="text2" presStyleLbl="fgAcc2" presStyleIdx="0" presStyleCnt="2">
        <dgm:presLayoutVars>
          <dgm:chPref val="3"/>
        </dgm:presLayoutVars>
      </dgm:prSet>
      <dgm:spPr/>
      <dgm:t>
        <a:bodyPr/>
        <a:lstStyle/>
        <a:p>
          <a:endParaRPr lang="tr-TR"/>
        </a:p>
      </dgm:t>
    </dgm:pt>
    <dgm:pt modelId="{8D8AC71D-6B99-422E-B53C-0932C62D5207}" type="pres">
      <dgm:prSet presAssocID="{917C53AA-343B-4AAF-BF4B-3237B7660292}" presName="hierChild3" presStyleCnt="0"/>
      <dgm:spPr/>
    </dgm:pt>
    <dgm:pt modelId="{A47A4C99-5FF1-4485-86CB-63301840EE5A}" type="pres">
      <dgm:prSet presAssocID="{9DE85E95-E9E4-4E1A-8B56-0F0A6071B4BC}" presName="Name10" presStyleLbl="parChTrans1D2" presStyleIdx="1" presStyleCnt="2"/>
      <dgm:spPr/>
      <dgm:t>
        <a:bodyPr/>
        <a:lstStyle/>
        <a:p>
          <a:endParaRPr lang="tr-TR"/>
        </a:p>
      </dgm:t>
    </dgm:pt>
    <dgm:pt modelId="{B73796C1-17F0-4C77-9189-4A11399822D3}" type="pres">
      <dgm:prSet presAssocID="{F89BD10A-8959-49CA-B126-8F4F3CCAC787}" presName="hierRoot2" presStyleCnt="0"/>
      <dgm:spPr/>
    </dgm:pt>
    <dgm:pt modelId="{B700E5E5-6BFF-4547-99CD-A3858687CFD9}" type="pres">
      <dgm:prSet presAssocID="{F89BD10A-8959-49CA-B126-8F4F3CCAC787}" presName="composite2" presStyleCnt="0"/>
      <dgm:spPr/>
    </dgm:pt>
    <dgm:pt modelId="{0A32AD68-A266-42D1-98AA-6D7428E3985E}" type="pres">
      <dgm:prSet presAssocID="{F89BD10A-8959-49CA-B126-8F4F3CCAC787}" presName="background2" presStyleLbl="node2" presStyleIdx="1" presStyleCnt="2"/>
      <dgm:spPr/>
    </dgm:pt>
    <dgm:pt modelId="{428408D0-7CDC-4376-99C5-063BBA01B72E}" type="pres">
      <dgm:prSet presAssocID="{F89BD10A-8959-49CA-B126-8F4F3CCAC787}" presName="text2" presStyleLbl="fgAcc2" presStyleIdx="1" presStyleCnt="2">
        <dgm:presLayoutVars>
          <dgm:chPref val="3"/>
        </dgm:presLayoutVars>
      </dgm:prSet>
      <dgm:spPr/>
      <dgm:t>
        <a:bodyPr/>
        <a:lstStyle/>
        <a:p>
          <a:endParaRPr lang="tr-TR"/>
        </a:p>
      </dgm:t>
    </dgm:pt>
    <dgm:pt modelId="{C567703B-A39C-4B04-8189-9FD8499652CB}" type="pres">
      <dgm:prSet presAssocID="{F89BD10A-8959-49CA-B126-8F4F3CCAC787}" presName="hierChild3" presStyleCnt="0"/>
      <dgm:spPr/>
    </dgm:pt>
  </dgm:ptLst>
  <dgm:cxnLst>
    <dgm:cxn modelId="{413E3045-93E8-4187-9024-C7F85161F3FA}" type="presOf" srcId="{917C53AA-343B-4AAF-BF4B-3237B7660292}" destId="{8844059C-FF59-408C-A7B9-370FB1025D37}" srcOrd="0" destOrd="0" presId="urn:microsoft.com/office/officeart/2005/8/layout/hierarchy1"/>
    <dgm:cxn modelId="{F569A877-7C9C-4785-8C6E-170F5ED6A7F5}" srcId="{3DCE3052-D792-4095-BAB7-65AA6D91C1F4}" destId="{917C53AA-343B-4AAF-BF4B-3237B7660292}" srcOrd="0" destOrd="0" parTransId="{0F457937-E12E-4822-A5F5-AE3C55169BEE}" sibTransId="{94BD6149-2890-4591-B0E6-D469A00DE315}"/>
    <dgm:cxn modelId="{DD604BFA-AE90-45DF-BBA4-B7BE2156564C}" type="presOf" srcId="{F14DD272-4F0B-420C-9714-2BA2E60764C6}" destId="{4A109000-A61B-404A-B30B-6AEC6821B509}" srcOrd="0" destOrd="0" presId="urn:microsoft.com/office/officeart/2005/8/layout/hierarchy1"/>
    <dgm:cxn modelId="{2EE5AD15-7838-4740-B085-956C86607483}" type="presOf" srcId="{F89BD10A-8959-49CA-B126-8F4F3CCAC787}" destId="{428408D0-7CDC-4376-99C5-063BBA01B72E}" srcOrd="0" destOrd="0" presId="urn:microsoft.com/office/officeart/2005/8/layout/hierarchy1"/>
    <dgm:cxn modelId="{FA3811BF-41D3-4A14-94AE-5E9DB7667B87}" type="presOf" srcId="{3DCE3052-D792-4095-BAB7-65AA6D91C1F4}" destId="{B815F79E-3C63-49A5-84E7-85BD6FB21A6C}" srcOrd="0" destOrd="0" presId="urn:microsoft.com/office/officeart/2005/8/layout/hierarchy1"/>
    <dgm:cxn modelId="{FD0791C3-FE32-4D87-A502-28F101D448F2}" srcId="{F14DD272-4F0B-420C-9714-2BA2E60764C6}" destId="{3DCE3052-D792-4095-BAB7-65AA6D91C1F4}" srcOrd="0" destOrd="0" parTransId="{D0CECB61-7C24-4A5F-95E8-9302B204DB69}" sibTransId="{1BDC51B5-114B-4DB9-9061-DDC0BDFD7E9E}"/>
    <dgm:cxn modelId="{D44297D0-E2B4-45C3-85AA-1CC3E2214038}" type="presOf" srcId="{0F457937-E12E-4822-A5F5-AE3C55169BEE}" destId="{534E03B8-CB01-478A-8AAD-B6F21066FDA3}" srcOrd="0" destOrd="0" presId="urn:microsoft.com/office/officeart/2005/8/layout/hierarchy1"/>
    <dgm:cxn modelId="{022E862A-62CF-48BE-B6A4-9B4BD06521A3}" type="presOf" srcId="{9DE85E95-E9E4-4E1A-8B56-0F0A6071B4BC}" destId="{A47A4C99-5FF1-4485-86CB-63301840EE5A}" srcOrd="0" destOrd="0" presId="urn:microsoft.com/office/officeart/2005/8/layout/hierarchy1"/>
    <dgm:cxn modelId="{71AE66BA-387E-423F-BAB8-45276818B0E6}" srcId="{3DCE3052-D792-4095-BAB7-65AA6D91C1F4}" destId="{F89BD10A-8959-49CA-B126-8F4F3CCAC787}" srcOrd="1" destOrd="0" parTransId="{9DE85E95-E9E4-4E1A-8B56-0F0A6071B4BC}" sibTransId="{5084BC49-75FF-4937-B4EB-F94FAA4968E4}"/>
    <dgm:cxn modelId="{75CC4C2C-7D0B-4678-BECA-C8D6C81E7212}" type="presParOf" srcId="{4A109000-A61B-404A-B30B-6AEC6821B509}" destId="{090EF7A3-4C14-4280-B073-738845D0D1BC}" srcOrd="0" destOrd="0" presId="urn:microsoft.com/office/officeart/2005/8/layout/hierarchy1"/>
    <dgm:cxn modelId="{1DED4FA6-83D1-472D-AB92-3F123F70EE1C}" type="presParOf" srcId="{090EF7A3-4C14-4280-B073-738845D0D1BC}" destId="{A127AE8E-5CE6-40C9-9636-1C4953E2B942}" srcOrd="0" destOrd="0" presId="urn:microsoft.com/office/officeart/2005/8/layout/hierarchy1"/>
    <dgm:cxn modelId="{F4907AE7-54FF-48A3-9026-BD318942EE37}" type="presParOf" srcId="{A127AE8E-5CE6-40C9-9636-1C4953E2B942}" destId="{776DD615-3AE9-4379-B653-44C8334F1DAD}" srcOrd="0" destOrd="0" presId="urn:microsoft.com/office/officeart/2005/8/layout/hierarchy1"/>
    <dgm:cxn modelId="{E672669A-467A-4E51-95D4-00733CFB6987}" type="presParOf" srcId="{A127AE8E-5CE6-40C9-9636-1C4953E2B942}" destId="{B815F79E-3C63-49A5-84E7-85BD6FB21A6C}" srcOrd="1" destOrd="0" presId="urn:microsoft.com/office/officeart/2005/8/layout/hierarchy1"/>
    <dgm:cxn modelId="{230A2AE2-ADF6-47EE-A5D8-21EC3B990504}" type="presParOf" srcId="{090EF7A3-4C14-4280-B073-738845D0D1BC}" destId="{DDCCC3AB-59F3-45E2-8F55-62EF1F943FB2}" srcOrd="1" destOrd="0" presId="urn:microsoft.com/office/officeart/2005/8/layout/hierarchy1"/>
    <dgm:cxn modelId="{A048AEDA-3D3E-4B6D-A35D-4E1AA85B3339}" type="presParOf" srcId="{DDCCC3AB-59F3-45E2-8F55-62EF1F943FB2}" destId="{534E03B8-CB01-478A-8AAD-B6F21066FDA3}" srcOrd="0" destOrd="0" presId="urn:microsoft.com/office/officeart/2005/8/layout/hierarchy1"/>
    <dgm:cxn modelId="{2706038C-FB0A-46BC-9131-66B3DE2CEF8C}" type="presParOf" srcId="{DDCCC3AB-59F3-45E2-8F55-62EF1F943FB2}" destId="{69850A65-E83B-44C6-A6E6-55855143CF43}" srcOrd="1" destOrd="0" presId="urn:microsoft.com/office/officeart/2005/8/layout/hierarchy1"/>
    <dgm:cxn modelId="{35027185-B223-46BD-9912-74F5BABC6FF2}" type="presParOf" srcId="{69850A65-E83B-44C6-A6E6-55855143CF43}" destId="{15C4E0A0-E9E1-42B5-A8EC-9FC1FA107347}" srcOrd="0" destOrd="0" presId="urn:microsoft.com/office/officeart/2005/8/layout/hierarchy1"/>
    <dgm:cxn modelId="{BD02D519-3C2A-44E5-A061-2F686032918A}" type="presParOf" srcId="{15C4E0A0-E9E1-42B5-A8EC-9FC1FA107347}" destId="{B6AE7340-724A-448A-8EF0-87A0A213B533}" srcOrd="0" destOrd="0" presId="urn:microsoft.com/office/officeart/2005/8/layout/hierarchy1"/>
    <dgm:cxn modelId="{952E4C2E-2919-48FC-8DDF-E7A6D7CE3473}" type="presParOf" srcId="{15C4E0A0-E9E1-42B5-A8EC-9FC1FA107347}" destId="{8844059C-FF59-408C-A7B9-370FB1025D37}" srcOrd="1" destOrd="0" presId="urn:microsoft.com/office/officeart/2005/8/layout/hierarchy1"/>
    <dgm:cxn modelId="{C396634B-1935-49BC-B37F-F0708883E5C5}" type="presParOf" srcId="{69850A65-E83B-44C6-A6E6-55855143CF43}" destId="{8D8AC71D-6B99-422E-B53C-0932C62D5207}" srcOrd="1" destOrd="0" presId="urn:microsoft.com/office/officeart/2005/8/layout/hierarchy1"/>
    <dgm:cxn modelId="{D825E6E0-35CE-495B-8EA8-332C39161EE1}" type="presParOf" srcId="{DDCCC3AB-59F3-45E2-8F55-62EF1F943FB2}" destId="{A47A4C99-5FF1-4485-86CB-63301840EE5A}" srcOrd="2" destOrd="0" presId="urn:microsoft.com/office/officeart/2005/8/layout/hierarchy1"/>
    <dgm:cxn modelId="{F8F7E86E-4E58-47F7-8A53-2DB6E93D5A12}" type="presParOf" srcId="{DDCCC3AB-59F3-45E2-8F55-62EF1F943FB2}" destId="{B73796C1-17F0-4C77-9189-4A11399822D3}" srcOrd="3" destOrd="0" presId="urn:microsoft.com/office/officeart/2005/8/layout/hierarchy1"/>
    <dgm:cxn modelId="{C1011B25-E0CE-42FE-AADF-2E5C2A173C91}" type="presParOf" srcId="{B73796C1-17F0-4C77-9189-4A11399822D3}" destId="{B700E5E5-6BFF-4547-99CD-A3858687CFD9}" srcOrd="0" destOrd="0" presId="urn:microsoft.com/office/officeart/2005/8/layout/hierarchy1"/>
    <dgm:cxn modelId="{C7F83ECB-9A61-460F-A87E-E07E28BD01E8}" type="presParOf" srcId="{B700E5E5-6BFF-4547-99CD-A3858687CFD9}" destId="{0A32AD68-A266-42D1-98AA-6D7428E3985E}" srcOrd="0" destOrd="0" presId="urn:microsoft.com/office/officeart/2005/8/layout/hierarchy1"/>
    <dgm:cxn modelId="{BE20E6FA-5C72-4378-AD52-13C06C28A273}" type="presParOf" srcId="{B700E5E5-6BFF-4547-99CD-A3858687CFD9}" destId="{428408D0-7CDC-4376-99C5-063BBA01B72E}" srcOrd="1" destOrd="0" presId="urn:microsoft.com/office/officeart/2005/8/layout/hierarchy1"/>
    <dgm:cxn modelId="{CE79C913-3CFD-44D5-B1E5-0CB60C8D28DE}" type="presParOf" srcId="{B73796C1-17F0-4C77-9189-4A11399822D3}" destId="{C567703B-A39C-4B04-8189-9FD8499652C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742112-3710-4459-B20C-F65BC475B373}" type="doc">
      <dgm:prSet loTypeId="urn:microsoft.com/office/officeart/2005/8/layout/arrow3" loCatId="relationship" qsTypeId="urn:microsoft.com/office/officeart/2005/8/quickstyle/simple1" qsCatId="simple" csTypeId="urn:microsoft.com/office/officeart/2005/8/colors/colorful1" csCatId="colorful" phldr="1"/>
      <dgm:spPr/>
      <dgm:t>
        <a:bodyPr/>
        <a:lstStyle/>
        <a:p>
          <a:endParaRPr lang="tr-TR"/>
        </a:p>
      </dgm:t>
    </dgm:pt>
    <dgm:pt modelId="{C00451EF-821F-45F2-AF25-50FCC5152BEC}">
      <dgm:prSet phldrT="[Metin]"/>
      <dgm:spPr/>
      <dgm:t>
        <a:bodyPr/>
        <a:lstStyle/>
        <a:p>
          <a:r>
            <a:rPr lang="tr-TR" dirty="0" err="1" smtClean="0"/>
            <a:t>Betimsel</a:t>
          </a:r>
          <a:endParaRPr lang="tr-TR" dirty="0"/>
        </a:p>
      </dgm:t>
    </dgm:pt>
    <dgm:pt modelId="{0370AE6C-A22A-4F6C-A1B0-71EA926E4250}" type="parTrans" cxnId="{0282F9FC-FC9C-4883-9861-8B2867F867FC}">
      <dgm:prSet/>
      <dgm:spPr/>
      <dgm:t>
        <a:bodyPr/>
        <a:lstStyle/>
        <a:p>
          <a:endParaRPr lang="tr-TR"/>
        </a:p>
      </dgm:t>
    </dgm:pt>
    <dgm:pt modelId="{7AD319AA-3FAC-4CAC-B5E4-3D1C011CC0F9}" type="sibTrans" cxnId="{0282F9FC-FC9C-4883-9861-8B2867F867FC}">
      <dgm:prSet/>
      <dgm:spPr/>
      <dgm:t>
        <a:bodyPr/>
        <a:lstStyle/>
        <a:p>
          <a:endParaRPr lang="tr-TR"/>
        </a:p>
      </dgm:t>
    </dgm:pt>
    <dgm:pt modelId="{846FAFB8-D148-4336-99FA-32FA42446BEB}">
      <dgm:prSet phldrT="[Metin]"/>
      <dgm:spPr/>
      <dgm:t>
        <a:bodyPr/>
        <a:lstStyle/>
        <a:p>
          <a:r>
            <a:rPr lang="tr-TR" dirty="0" smtClean="0"/>
            <a:t>Deneysel</a:t>
          </a:r>
          <a:endParaRPr lang="tr-TR" dirty="0"/>
        </a:p>
      </dgm:t>
    </dgm:pt>
    <dgm:pt modelId="{BC90CF48-8325-4668-A651-4251A51E64B2}" type="parTrans" cxnId="{A0C11445-9B50-4EF2-9667-306A9C92E413}">
      <dgm:prSet/>
      <dgm:spPr/>
      <dgm:t>
        <a:bodyPr/>
        <a:lstStyle/>
        <a:p>
          <a:endParaRPr lang="tr-TR"/>
        </a:p>
      </dgm:t>
    </dgm:pt>
    <dgm:pt modelId="{8BA317C1-0A01-4919-BB98-8A28C271DDC4}" type="sibTrans" cxnId="{A0C11445-9B50-4EF2-9667-306A9C92E413}">
      <dgm:prSet/>
      <dgm:spPr/>
      <dgm:t>
        <a:bodyPr/>
        <a:lstStyle/>
        <a:p>
          <a:endParaRPr lang="tr-TR"/>
        </a:p>
      </dgm:t>
    </dgm:pt>
    <dgm:pt modelId="{006EEE27-E8E5-439D-A45B-19D85F788FF3}" type="pres">
      <dgm:prSet presAssocID="{AF742112-3710-4459-B20C-F65BC475B373}" presName="compositeShape" presStyleCnt="0">
        <dgm:presLayoutVars>
          <dgm:chMax val="2"/>
          <dgm:dir/>
          <dgm:resizeHandles val="exact"/>
        </dgm:presLayoutVars>
      </dgm:prSet>
      <dgm:spPr/>
      <dgm:t>
        <a:bodyPr/>
        <a:lstStyle/>
        <a:p>
          <a:endParaRPr lang="tr-TR"/>
        </a:p>
      </dgm:t>
    </dgm:pt>
    <dgm:pt modelId="{120A3C57-FC02-41CE-8EC0-843A73420F77}" type="pres">
      <dgm:prSet presAssocID="{AF742112-3710-4459-B20C-F65BC475B373}" presName="divider" presStyleLbl="fgShp" presStyleIdx="0" presStyleCnt="1"/>
      <dgm:spPr/>
    </dgm:pt>
    <dgm:pt modelId="{F2358046-AB72-4DC9-BD13-B73D7C38979A}" type="pres">
      <dgm:prSet presAssocID="{C00451EF-821F-45F2-AF25-50FCC5152BEC}" presName="downArrow" presStyleLbl="node1" presStyleIdx="0" presStyleCnt="2"/>
      <dgm:spPr/>
    </dgm:pt>
    <dgm:pt modelId="{7021B456-CDC9-414B-A3D4-67FFFBF3E295}" type="pres">
      <dgm:prSet presAssocID="{C00451EF-821F-45F2-AF25-50FCC5152BEC}" presName="downArrowText" presStyleLbl="revTx" presStyleIdx="0" presStyleCnt="2">
        <dgm:presLayoutVars>
          <dgm:bulletEnabled val="1"/>
        </dgm:presLayoutVars>
      </dgm:prSet>
      <dgm:spPr/>
      <dgm:t>
        <a:bodyPr/>
        <a:lstStyle/>
        <a:p>
          <a:endParaRPr lang="tr-TR"/>
        </a:p>
      </dgm:t>
    </dgm:pt>
    <dgm:pt modelId="{54E6B3E6-A772-4E69-AAED-49202613553B}" type="pres">
      <dgm:prSet presAssocID="{846FAFB8-D148-4336-99FA-32FA42446BEB}" presName="upArrow" presStyleLbl="node1" presStyleIdx="1" presStyleCnt="2"/>
      <dgm:spPr/>
    </dgm:pt>
    <dgm:pt modelId="{00B87CA4-9051-4805-9C43-3C6ED955B8D6}" type="pres">
      <dgm:prSet presAssocID="{846FAFB8-D148-4336-99FA-32FA42446BEB}" presName="upArrowText" presStyleLbl="revTx" presStyleIdx="1" presStyleCnt="2">
        <dgm:presLayoutVars>
          <dgm:bulletEnabled val="1"/>
        </dgm:presLayoutVars>
      </dgm:prSet>
      <dgm:spPr/>
      <dgm:t>
        <a:bodyPr/>
        <a:lstStyle/>
        <a:p>
          <a:endParaRPr lang="tr-TR"/>
        </a:p>
      </dgm:t>
    </dgm:pt>
  </dgm:ptLst>
  <dgm:cxnLst>
    <dgm:cxn modelId="{43F1E7EB-ABEB-4011-A0A5-7E1C066523A1}" type="presOf" srcId="{C00451EF-821F-45F2-AF25-50FCC5152BEC}" destId="{7021B456-CDC9-414B-A3D4-67FFFBF3E295}" srcOrd="0" destOrd="0" presId="urn:microsoft.com/office/officeart/2005/8/layout/arrow3"/>
    <dgm:cxn modelId="{A0C11445-9B50-4EF2-9667-306A9C92E413}" srcId="{AF742112-3710-4459-B20C-F65BC475B373}" destId="{846FAFB8-D148-4336-99FA-32FA42446BEB}" srcOrd="1" destOrd="0" parTransId="{BC90CF48-8325-4668-A651-4251A51E64B2}" sibTransId="{8BA317C1-0A01-4919-BB98-8A28C271DDC4}"/>
    <dgm:cxn modelId="{B08EC7FB-1F38-402F-9A83-F86164A61229}" type="presOf" srcId="{AF742112-3710-4459-B20C-F65BC475B373}" destId="{006EEE27-E8E5-439D-A45B-19D85F788FF3}" srcOrd="0" destOrd="0" presId="urn:microsoft.com/office/officeart/2005/8/layout/arrow3"/>
    <dgm:cxn modelId="{0282F9FC-FC9C-4883-9861-8B2867F867FC}" srcId="{AF742112-3710-4459-B20C-F65BC475B373}" destId="{C00451EF-821F-45F2-AF25-50FCC5152BEC}" srcOrd="0" destOrd="0" parTransId="{0370AE6C-A22A-4F6C-A1B0-71EA926E4250}" sibTransId="{7AD319AA-3FAC-4CAC-B5E4-3D1C011CC0F9}"/>
    <dgm:cxn modelId="{D368821A-783D-434B-8D9D-0FEA0A4EF72D}" type="presOf" srcId="{846FAFB8-D148-4336-99FA-32FA42446BEB}" destId="{00B87CA4-9051-4805-9C43-3C6ED955B8D6}" srcOrd="0" destOrd="0" presId="urn:microsoft.com/office/officeart/2005/8/layout/arrow3"/>
    <dgm:cxn modelId="{DFF16B07-60FD-4B55-9FA4-C682022BF4DB}" type="presParOf" srcId="{006EEE27-E8E5-439D-A45B-19D85F788FF3}" destId="{120A3C57-FC02-41CE-8EC0-843A73420F77}" srcOrd="0" destOrd="0" presId="urn:microsoft.com/office/officeart/2005/8/layout/arrow3"/>
    <dgm:cxn modelId="{2D6C725B-457A-4845-9AC5-07B872BEE2CC}" type="presParOf" srcId="{006EEE27-E8E5-439D-A45B-19D85F788FF3}" destId="{F2358046-AB72-4DC9-BD13-B73D7C38979A}" srcOrd="1" destOrd="0" presId="urn:microsoft.com/office/officeart/2005/8/layout/arrow3"/>
    <dgm:cxn modelId="{4ACC734C-8E70-4B86-8EE7-27F6210B5BB2}" type="presParOf" srcId="{006EEE27-E8E5-439D-A45B-19D85F788FF3}" destId="{7021B456-CDC9-414B-A3D4-67FFFBF3E295}" srcOrd="2" destOrd="0" presId="urn:microsoft.com/office/officeart/2005/8/layout/arrow3"/>
    <dgm:cxn modelId="{B2975A5B-662D-453F-AA37-C8A5782E69A8}" type="presParOf" srcId="{006EEE27-E8E5-439D-A45B-19D85F788FF3}" destId="{54E6B3E6-A772-4E69-AAED-49202613553B}" srcOrd="3" destOrd="0" presId="urn:microsoft.com/office/officeart/2005/8/layout/arrow3"/>
    <dgm:cxn modelId="{80353050-BB23-4738-B8DC-9A054762B844}" type="presParOf" srcId="{006EEE27-E8E5-439D-A45B-19D85F788FF3}" destId="{00B87CA4-9051-4805-9C43-3C6ED955B8D6}"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F742112-3710-4459-B20C-F65BC475B373}" type="doc">
      <dgm:prSet loTypeId="urn:microsoft.com/office/officeart/2005/8/layout/arrow3" loCatId="relationship" qsTypeId="urn:microsoft.com/office/officeart/2005/8/quickstyle/simple1" qsCatId="simple" csTypeId="urn:microsoft.com/office/officeart/2005/8/colors/colorful1" csCatId="colorful" phldr="1"/>
      <dgm:spPr/>
      <dgm:t>
        <a:bodyPr/>
        <a:lstStyle/>
        <a:p>
          <a:endParaRPr lang="tr-TR"/>
        </a:p>
      </dgm:t>
    </dgm:pt>
    <dgm:pt modelId="{C00451EF-821F-45F2-AF25-50FCC5152BEC}">
      <dgm:prSet phldrT="[Metin]"/>
      <dgm:spPr/>
      <dgm:t>
        <a:bodyPr/>
        <a:lstStyle/>
        <a:p>
          <a:r>
            <a:rPr lang="tr-TR" dirty="0" smtClean="0"/>
            <a:t>Kontrol Grubu</a:t>
          </a:r>
          <a:endParaRPr lang="tr-TR" dirty="0"/>
        </a:p>
      </dgm:t>
    </dgm:pt>
    <dgm:pt modelId="{0370AE6C-A22A-4F6C-A1B0-71EA926E4250}" type="parTrans" cxnId="{0282F9FC-FC9C-4883-9861-8B2867F867FC}">
      <dgm:prSet/>
      <dgm:spPr/>
      <dgm:t>
        <a:bodyPr/>
        <a:lstStyle/>
        <a:p>
          <a:endParaRPr lang="tr-TR"/>
        </a:p>
      </dgm:t>
    </dgm:pt>
    <dgm:pt modelId="{7AD319AA-3FAC-4CAC-B5E4-3D1C011CC0F9}" type="sibTrans" cxnId="{0282F9FC-FC9C-4883-9861-8B2867F867FC}">
      <dgm:prSet/>
      <dgm:spPr/>
      <dgm:t>
        <a:bodyPr/>
        <a:lstStyle/>
        <a:p>
          <a:endParaRPr lang="tr-TR"/>
        </a:p>
      </dgm:t>
    </dgm:pt>
    <dgm:pt modelId="{846FAFB8-D148-4336-99FA-32FA42446BEB}">
      <dgm:prSet phldrT="[Metin]"/>
      <dgm:spPr/>
      <dgm:t>
        <a:bodyPr/>
        <a:lstStyle/>
        <a:p>
          <a:r>
            <a:rPr lang="tr-TR" dirty="0" smtClean="0"/>
            <a:t>Deney Grubu</a:t>
          </a:r>
          <a:endParaRPr lang="tr-TR" dirty="0"/>
        </a:p>
      </dgm:t>
    </dgm:pt>
    <dgm:pt modelId="{BC90CF48-8325-4668-A651-4251A51E64B2}" type="parTrans" cxnId="{A0C11445-9B50-4EF2-9667-306A9C92E413}">
      <dgm:prSet/>
      <dgm:spPr/>
      <dgm:t>
        <a:bodyPr/>
        <a:lstStyle/>
        <a:p>
          <a:endParaRPr lang="tr-TR"/>
        </a:p>
      </dgm:t>
    </dgm:pt>
    <dgm:pt modelId="{8BA317C1-0A01-4919-BB98-8A28C271DDC4}" type="sibTrans" cxnId="{A0C11445-9B50-4EF2-9667-306A9C92E413}">
      <dgm:prSet/>
      <dgm:spPr/>
      <dgm:t>
        <a:bodyPr/>
        <a:lstStyle/>
        <a:p>
          <a:endParaRPr lang="tr-TR"/>
        </a:p>
      </dgm:t>
    </dgm:pt>
    <dgm:pt modelId="{006EEE27-E8E5-439D-A45B-19D85F788FF3}" type="pres">
      <dgm:prSet presAssocID="{AF742112-3710-4459-B20C-F65BC475B373}" presName="compositeShape" presStyleCnt="0">
        <dgm:presLayoutVars>
          <dgm:chMax val="2"/>
          <dgm:dir/>
          <dgm:resizeHandles val="exact"/>
        </dgm:presLayoutVars>
      </dgm:prSet>
      <dgm:spPr/>
      <dgm:t>
        <a:bodyPr/>
        <a:lstStyle/>
        <a:p>
          <a:endParaRPr lang="tr-TR"/>
        </a:p>
      </dgm:t>
    </dgm:pt>
    <dgm:pt modelId="{120A3C57-FC02-41CE-8EC0-843A73420F77}" type="pres">
      <dgm:prSet presAssocID="{AF742112-3710-4459-B20C-F65BC475B373}" presName="divider" presStyleLbl="fgShp" presStyleIdx="0" presStyleCnt="1"/>
      <dgm:spPr/>
    </dgm:pt>
    <dgm:pt modelId="{F2358046-AB72-4DC9-BD13-B73D7C38979A}" type="pres">
      <dgm:prSet presAssocID="{C00451EF-821F-45F2-AF25-50FCC5152BEC}" presName="downArrow" presStyleLbl="node1" presStyleIdx="0" presStyleCnt="2"/>
      <dgm:spPr/>
    </dgm:pt>
    <dgm:pt modelId="{7021B456-CDC9-414B-A3D4-67FFFBF3E295}" type="pres">
      <dgm:prSet presAssocID="{C00451EF-821F-45F2-AF25-50FCC5152BEC}" presName="downArrowText" presStyleLbl="revTx" presStyleIdx="0" presStyleCnt="2">
        <dgm:presLayoutVars>
          <dgm:bulletEnabled val="1"/>
        </dgm:presLayoutVars>
      </dgm:prSet>
      <dgm:spPr/>
      <dgm:t>
        <a:bodyPr/>
        <a:lstStyle/>
        <a:p>
          <a:endParaRPr lang="tr-TR"/>
        </a:p>
      </dgm:t>
    </dgm:pt>
    <dgm:pt modelId="{54E6B3E6-A772-4E69-AAED-49202613553B}" type="pres">
      <dgm:prSet presAssocID="{846FAFB8-D148-4336-99FA-32FA42446BEB}" presName="upArrow" presStyleLbl="node1" presStyleIdx="1" presStyleCnt="2"/>
      <dgm:spPr/>
    </dgm:pt>
    <dgm:pt modelId="{00B87CA4-9051-4805-9C43-3C6ED955B8D6}" type="pres">
      <dgm:prSet presAssocID="{846FAFB8-D148-4336-99FA-32FA42446BEB}" presName="upArrowText" presStyleLbl="revTx" presStyleIdx="1" presStyleCnt="2">
        <dgm:presLayoutVars>
          <dgm:bulletEnabled val="1"/>
        </dgm:presLayoutVars>
      </dgm:prSet>
      <dgm:spPr/>
      <dgm:t>
        <a:bodyPr/>
        <a:lstStyle/>
        <a:p>
          <a:endParaRPr lang="tr-TR"/>
        </a:p>
      </dgm:t>
    </dgm:pt>
  </dgm:ptLst>
  <dgm:cxnLst>
    <dgm:cxn modelId="{FB5F5781-2243-4DC3-BB33-9EA5B9C57720}" type="presOf" srcId="{C00451EF-821F-45F2-AF25-50FCC5152BEC}" destId="{7021B456-CDC9-414B-A3D4-67FFFBF3E295}" srcOrd="0" destOrd="0" presId="urn:microsoft.com/office/officeart/2005/8/layout/arrow3"/>
    <dgm:cxn modelId="{B4C05C77-031A-474B-8824-52B82E11E488}" type="presOf" srcId="{AF742112-3710-4459-B20C-F65BC475B373}" destId="{006EEE27-E8E5-439D-A45B-19D85F788FF3}" srcOrd="0" destOrd="0" presId="urn:microsoft.com/office/officeart/2005/8/layout/arrow3"/>
    <dgm:cxn modelId="{A0C11445-9B50-4EF2-9667-306A9C92E413}" srcId="{AF742112-3710-4459-B20C-F65BC475B373}" destId="{846FAFB8-D148-4336-99FA-32FA42446BEB}" srcOrd="1" destOrd="0" parTransId="{BC90CF48-8325-4668-A651-4251A51E64B2}" sibTransId="{8BA317C1-0A01-4919-BB98-8A28C271DDC4}"/>
    <dgm:cxn modelId="{0282F9FC-FC9C-4883-9861-8B2867F867FC}" srcId="{AF742112-3710-4459-B20C-F65BC475B373}" destId="{C00451EF-821F-45F2-AF25-50FCC5152BEC}" srcOrd="0" destOrd="0" parTransId="{0370AE6C-A22A-4F6C-A1B0-71EA926E4250}" sibTransId="{7AD319AA-3FAC-4CAC-B5E4-3D1C011CC0F9}"/>
    <dgm:cxn modelId="{F401D5FB-40DE-4291-B3BB-67B0A61E8A9B}" type="presOf" srcId="{846FAFB8-D148-4336-99FA-32FA42446BEB}" destId="{00B87CA4-9051-4805-9C43-3C6ED955B8D6}" srcOrd="0" destOrd="0" presId="urn:microsoft.com/office/officeart/2005/8/layout/arrow3"/>
    <dgm:cxn modelId="{9748E925-6915-4FB3-A1EC-ED208E7756EC}" type="presParOf" srcId="{006EEE27-E8E5-439D-A45B-19D85F788FF3}" destId="{120A3C57-FC02-41CE-8EC0-843A73420F77}" srcOrd="0" destOrd="0" presId="urn:microsoft.com/office/officeart/2005/8/layout/arrow3"/>
    <dgm:cxn modelId="{24F691EF-7435-467A-80F4-DD5CB7B3268A}" type="presParOf" srcId="{006EEE27-E8E5-439D-A45B-19D85F788FF3}" destId="{F2358046-AB72-4DC9-BD13-B73D7C38979A}" srcOrd="1" destOrd="0" presId="urn:microsoft.com/office/officeart/2005/8/layout/arrow3"/>
    <dgm:cxn modelId="{2F3D7B79-7340-46A7-99B7-5700E841718F}" type="presParOf" srcId="{006EEE27-E8E5-439D-A45B-19D85F788FF3}" destId="{7021B456-CDC9-414B-A3D4-67FFFBF3E295}" srcOrd="2" destOrd="0" presId="urn:microsoft.com/office/officeart/2005/8/layout/arrow3"/>
    <dgm:cxn modelId="{6B1C0D6A-F22D-4C56-BCD4-CC2C2283DEF1}" type="presParOf" srcId="{006EEE27-E8E5-439D-A45B-19D85F788FF3}" destId="{54E6B3E6-A772-4E69-AAED-49202613553B}" srcOrd="3" destOrd="0" presId="urn:microsoft.com/office/officeart/2005/8/layout/arrow3"/>
    <dgm:cxn modelId="{3333F79A-10C7-4DD0-B949-888E71D3A842}" type="presParOf" srcId="{006EEE27-E8E5-439D-A45B-19D85F788FF3}" destId="{00B87CA4-9051-4805-9C43-3C6ED955B8D6}"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95FD3D0-7D1B-45BA-9A82-96C62177367E}" type="doc">
      <dgm:prSet loTypeId="urn:microsoft.com/office/officeart/2005/8/layout/bProcess2" loCatId="process" qsTypeId="urn:microsoft.com/office/officeart/2005/8/quickstyle/simple1" qsCatId="simple" csTypeId="urn:microsoft.com/office/officeart/2005/8/colors/colorful1" csCatId="colorful" phldr="1"/>
      <dgm:spPr/>
      <dgm:t>
        <a:bodyPr/>
        <a:lstStyle/>
        <a:p>
          <a:endParaRPr lang="tr-TR"/>
        </a:p>
      </dgm:t>
    </dgm:pt>
    <dgm:pt modelId="{F1E02B37-8B58-46AA-80CA-DB12810A7209}">
      <dgm:prSet phldrT="[Metin]" custT="1"/>
      <dgm:spPr/>
      <dgm:t>
        <a:bodyPr/>
        <a:lstStyle/>
        <a:p>
          <a:r>
            <a:rPr lang="tr-TR" sz="2800" dirty="0" smtClean="0">
              <a:solidFill>
                <a:schemeClr val="bg1"/>
              </a:solidFill>
            </a:rPr>
            <a:t>PARADİGMA</a:t>
          </a:r>
          <a:endParaRPr lang="tr-TR" sz="2800" dirty="0">
            <a:solidFill>
              <a:schemeClr val="bg1"/>
            </a:solidFill>
          </a:endParaRPr>
        </a:p>
      </dgm:t>
    </dgm:pt>
    <dgm:pt modelId="{386344CC-BC3B-4AAD-9B70-DAD73167FDB6}" type="parTrans" cxnId="{B2D47BD3-068F-45AF-AA6E-78B3B11F0163}">
      <dgm:prSet/>
      <dgm:spPr/>
      <dgm:t>
        <a:bodyPr/>
        <a:lstStyle/>
        <a:p>
          <a:endParaRPr lang="tr-TR" sz="2800">
            <a:solidFill>
              <a:schemeClr val="bg1"/>
            </a:solidFill>
          </a:endParaRPr>
        </a:p>
      </dgm:t>
    </dgm:pt>
    <dgm:pt modelId="{FAD23D53-ABA0-45D1-9CE7-CA63106F0D1E}" type="sibTrans" cxnId="{B2D47BD3-068F-45AF-AA6E-78B3B11F0163}">
      <dgm:prSet/>
      <dgm:spPr/>
      <dgm:t>
        <a:bodyPr/>
        <a:lstStyle/>
        <a:p>
          <a:endParaRPr lang="tr-TR" sz="2800">
            <a:solidFill>
              <a:schemeClr val="bg1"/>
            </a:solidFill>
          </a:endParaRPr>
        </a:p>
      </dgm:t>
    </dgm:pt>
    <dgm:pt modelId="{10B26A2D-2B61-419B-8597-405A8365067C}">
      <dgm:prSet phldrT="[Metin]" custT="1"/>
      <dgm:spPr/>
      <dgm:t>
        <a:bodyPr/>
        <a:lstStyle/>
        <a:p>
          <a:r>
            <a:rPr lang="tr-TR" sz="2800" dirty="0" smtClean="0">
              <a:solidFill>
                <a:schemeClr val="bg1"/>
              </a:solidFill>
            </a:rPr>
            <a:t>FENOMEN</a:t>
          </a:r>
          <a:endParaRPr lang="tr-TR" sz="2800" dirty="0">
            <a:solidFill>
              <a:schemeClr val="bg1"/>
            </a:solidFill>
          </a:endParaRPr>
        </a:p>
      </dgm:t>
    </dgm:pt>
    <dgm:pt modelId="{7C3E7E70-CA8A-4753-B8DC-4AA37D00FC21}" type="parTrans" cxnId="{4FC045BA-27CA-4B20-928D-14DACD09E407}">
      <dgm:prSet/>
      <dgm:spPr/>
      <dgm:t>
        <a:bodyPr/>
        <a:lstStyle/>
        <a:p>
          <a:endParaRPr lang="tr-TR" sz="2800">
            <a:solidFill>
              <a:schemeClr val="bg1"/>
            </a:solidFill>
          </a:endParaRPr>
        </a:p>
      </dgm:t>
    </dgm:pt>
    <dgm:pt modelId="{EE8F2761-85FD-43DF-ACEF-13C09E4DD23F}" type="sibTrans" cxnId="{4FC045BA-27CA-4B20-928D-14DACD09E407}">
      <dgm:prSet/>
      <dgm:spPr/>
      <dgm:t>
        <a:bodyPr/>
        <a:lstStyle/>
        <a:p>
          <a:endParaRPr lang="tr-TR" sz="2800">
            <a:solidFill>
              <a:schemeClr val="bg1"/>
            </a:solidFill>
          </a:endParaRPr>
        </a:p>
      </dgm:t>
    </dgm:pt>
    <dgm:pt modelId="{15579F36-15AA-469B-81D3-6D5ACAED8CF7}">
      <dgm:prSet phldrT="[Metin]" custT="1"/>
      <dgm:spPr/>
      <dgm:t>
        <a:bodyPr/>
        <a:lstStyle/>
        <a:p>
          <a:r>
            <a:rPr lang="tr-TR" sz="2800" dirty="0" smtClean="0">
              <a:solidFill>
                <a:schemeClr val="bg1"/>
              </a:solidFill>
            </a:rPr>
            <a:t>YAKLAŞIM</a:t>
          </a:r>
          <a:endParaRPr lang="tr-TR" sz="2800" dirty="0">
            <a:solidFill>
              <a:schemeClr val="bg1"/>
            </a:solidFill>
          </a:endParaRPr>
        </a:p>
      </dgm:t>
    </dgm:pt>
    <dgm:pt modelId="{9B50E141-151B-40E4-8311-DD571D08C3DC}" type="parTrans" cxnId="{EB10D75F-9A59-4335-8098-94439E88939A}">
      <dgm:prSet/>
      <dgm:spPr/>
      <dgm:t>
        <a:bodyPr/>
        <a:lstStyle/>
        <a:p>
          <a:endParaRPr lang="tr-TR" sz="2800">
            <a:solidFill>
              <a:schemeClr val="bg1"/>
            </a:solidFill>
          </a:endParaRPr>
        </a:p>
      </dgm:t>
    </dgm:pt>
    <dgm:pt modelId="{A0E96FF6-9D54-40C3-9FFF-77CB603705CB}" type="sibTrans" cxnId="{EB10D75F-9A59-4335-8098-94439E88939A}">
      <dgm:prSet/>
      <dgm:spPr/>
      <dgm:t>
        <a:bodyPr/>
        <a:lstStyle/>
        <a:p>
          <a:endParaRPr lang="tr-TR" sz="2800">
            <a:solidFill>
              <a:schemeClr val="bg1"/>
            </a:solidFill>
          </a:endParaRPr>
        </a:p>
      </dgm:t>
    </dgm:pt>
    <dgm:pt modelId="{27AEA2EC-1C35-49DC-9B64-A11B1BF7C703}">
      <dgm:prSet phldrT="[Metin]" custT="1"/>
      <dgm:spPr/>
      <dgm:t>
        <a:bodyPr/>
        <a:lstStyle/>
        <a:p>
          <a:r>
            <a:rPr lang="tr-TR" sz="2800" dirty="0" smtClean="0">
              <a:solidFill>
                <a:schemeClr val="bg1"/>
              </a:solidFill>
            </a:rPr>
            <a:t>VERİ TOPLAMA</a:t>
          </a:r>
          <a:endParaRPr lang="tr-TR" sz="2800" dirty="0">
            <a:solidFill>
              <a:schemeClr val="bg1"/>
            </a:solidFill>
          </a:endParaRPr>
        </a:p>
      </dgm:t>
    </dgm:pt>
    <dgm:pt modelId="{30AC7963-A7DA-4B45-9171-3BEB1097145A}" type="parTrans" cxnId="{6BB7F7F3-5214-4D19-B48A-B78D564F1298}">
      <dgm:prSet/>
      <dgm:spPr/>
      <dgm:t>
        <a:bodyPr/>
        <a:lstStyle/>
        <a:p>
          <a:endParaRPr lang="tr-TR" sz="2800">
            <a:solidFill>
              <a:schemeClr val="bg1"/>
            </a:solidFill>
          </a:endParaRPr>
        </a:p>
      </dgm:t>
    </dgm:pt>
    <dgm:pt modelId="{63BAE5BA-9C75-46F9-9070-B71022BBADE2}" type="sibTrans" cxnId="{6BB7F7F3-5214-4D19-B48A-B78D564F1298}">
      <dgm:prSet/>
      <dgm:spPr/>
      <dgm:t>
        <a:bodyPr/>
        <a:lstStyle/>
        <a:p>
          <a:endParaRPr lang="tr-TR" sz="2800">
            <a:solidFill>
              <a:schemeClr val="bg1"/>
            </a:solidFill>
          </a:endParaRPr>
        </a:p>
      </dgm:t>
    </dgm:pt>
    <dgm:pt modelId="{16B5E53A-1F93-4907-88E2-B738DD02429B}">
      <dgm:prSet phldrT="[Metin]" custT="1"/>
      <dgm:spPr/>
      <dgm:t>
        <a:bodyPr/>
        <a:lstStyle/>
        <a:p>
          <a:r>
            <a:rPr lang="tr-TR" sz="2800" dirty="0" smtClean="0">
              <a:solidFill>
                <a:schemeClr val="bg1"/>
              </a:solidFill>
            </a:rPr>
            <a:t>VERİ ANALİZİ</a:t>
          </a:r>
          <a:endParaRPr lang="tr-TR" sz="2800" dirty="0">
            <a:solidFill>
              <a:schemeClr val="bg1"/>
            </a:solidFill>
          </a:endParaRPr>
        </a:p>
      </dgm:t>
    </dgm:pt>
    <dgm:pt modelId="{208D726E-39E3-4E2B-B6FE-2568D601BBA0}" type="parTrans" cxnId="{CED2FCDC-3EB5-4040-B4A6-4186F1DC7F6F}">
      <dgm:prSet/>
      <dgm:spPr/>
      <dgm:t>
        <a:bodyPr/>
        <a:lstStyle/>
        <a:p>
          <a:endParaRPr lang="tr-TR" sz="2800">
            <a:solidFill>
              <a:schemeClr val="bg1"/>
            </a:solidFill>
          </a:endParaRPr>
        </a:p>
      </dgm:t>
    </dgm:pt>
    <dgm:pt modelId="{DE31363D-8BFC-4872-AD27-D12D3816A468}" type="sibTrans" cxnId="{CED2FCDC-3EB5-4040-B4A6-4186F1DC7F6F}">
      <dgm:prSet/>
      <dgm:spPr/>
      <dgm:t>
        <a:bodyPr/>
        <a:lstStyle/>
        <a:p>
          <a:endParaRPr lang="tr-TR" sz="2800">
            <a:solidFill>
              <a:schemeClr val="bg1"/>
            </a:solidFill>
          </a:endParaRPr>
        </a:p>
      </dgm:t>
    </dgm:pt>
    <dgm:pt modelId="{A0EA7E99-5690-4392-AA8A-E9E7CEAC30E0}">
      <dgm:prSet phldrT="[Metin]" custT="1"/>
      <dgm:spPr/>
      <dgm:t>
        <a:bodyPr/>
        <a:lstStyle/>
        <a:p>
          <a:r>
            <a:rPr lang="tr-TR" sz="2800" dirty="0" smtClean="0">
              <a:solidFill>
                <a:schemeClr val="bg1"/>
              </a:solidFill>
            </a:rPr>
            <a:t>RAPORLAMA</a:t>
          </a:r>
          <a:endParaRPr lang="tr-TR" sz="2800" dirty="0">
            <a:solidFill>
              <a:schemeClr val="bg1"/>
            </a:solidFill>
          </a:endParaRPr>
        </a:p>
      </dgm:t>
    </dgm:pt>
    <dgm:pt modelId="{72F3514A-AE91-42D5-95B1-5484001DE90F}" type="parTrans" cxnId="{6719F10C-7EE1-4FA4-8D54-A92AAD748820}">
      <dgm:prSet/>
      <dgm:spPr/>
      <dgm:t>
        <a:bodyPr/>
        <a:lstStyle/>
        <a:p>
          <a:endParaRPr lang="tr-TR" sz="2800">
            <a:solidFill>
              <a:schemeClr val="bg1"/>
            </a:solidFill>
          </a:endParaRPr>
        </a:p>
      </dgm:t>
    </dgm:pt>
    <dgm:pt modelId="{43C77A51-D447-409E-8874-B2609EF72B74}" type="sibTrans" cxnId="{6719F10C-7EE1-4FA4-8D54-A92AAD748820}">
      <dgm:prSet/>
      <dgm:spPr/>
      <dgm:t>
        <a:bodyPr/>
        <a:lstStyle/>
        <a:p>
          <a:endParaRPr lang="tr-TR" sz="2800">
            <a:solidFill>
              <a:schemeClr val="bg1"/>
            </a:solidFill>
          </a:endParaRPr>
        </a:p>
      </dgm:t>
    </dgm:pt>
    <dgm:pt modelId="{D7D999D6-2AFF-40DF-99D1-ADB3AEBBFB6C}" type="pres">
      <dgm:prSet presAssocID="{195FD3D0-7D1B-45BA-9A82-96C62177367E}" presName="diagram" presStyleCnt="0">
        <dgm:presLayoutVars>
          <dgm:dir/>
          <dgm:resizeHandles/>
        </dgm:presLayoutVars>
      </dgm:prSet>
      <dgm:spPr/>
      <dgm:t>
        <a:bodyPr/>
        <a:lstStyle/>
        <a:p>
          <a:endParaRPr lang="tr-TR"/>
        </a:p>
      </dgm:t>
    </dgm:pt>
    <dgm:pt modelId="{7008DAFF-644A-47DE-85BB-5A0DE05DF245}" type="pres">
      <dgm:prSet presAssocID="{F1E02B37-8B58-46AA-80CA-DB12810A7209}" presName="firstNode" presStyleLbl="node1" presStyleIdx="0" presStyleCnt="6" custScaleX="171059" custScaleY="106002">
        <dgm:presLayoutVars>
          <dgm:bulletEnabled val="1"/>
        </dgm:presLayoutVars>
      </dgm:prSet>
      <dgm:spPr/>
      <dgm:t>
        <a:bodyPr/>
        <a:lstStyle/>
        <a:p>
          <a:endParaRPr lang="tr-TR"/>
        </a:p>
      </dgm:t>
    </dgm:pt>
    <dgm:pt modelId="{226515FF-51E5-4F19-A84C-653A514B5B91}" type="pres">
      <dgm:prSet presAssocID="{FAD23D53-ABA0-45D1-9CE7-CA63106F0D1E}" presName="sibTrans" presStyleLbl="sibTrans2D1" presStyleIdx="0" presStyleCnt="5"/>
      <dgm:spPr/>
      <dgm:t>
        <a:bodyPr/>
        <a:lstStyle/>
        <a:p>
          <a:endParaRPr lang="tr-TR"/>
        </a:p>
      </dgm:t>
    </dgm:pt>
    <dgm:pt modelId="{CD21FB7A-E70E-4B12-AD8B-DE4C2FFA1F65}" type="pres">
      <dgm:prSet presAssocID="{10B26A2D-2B61-419B-8597-405A8365067C}" presName="middleNode" presStyleCnt="0"/>
      <dgm:spPr/>
    </dgm:pt>
    <dgm:pt modelId="{EEC8D91E-B095-410A-809F-B45792EE2E18}" type="pres">
      <dgm:prSet presAssocID="{10B26A2D-2B61-419B-8597-405A8365067C}" presName="padding" presStyleLbl="node1" presStyleIdx="0" presStyleCnt="6"/>
      <dgm:spPr/>
    </dgm:pt>
    <dgm:pt modelId="{B39C23B6-ECBA-4741-ADD5-BCDAB637CA8C}" type="pres">
      <dgm:prSet presAssocID="{10B26A2D-2B61-419B-8597-405A8365067C}" presName="shape" presStyleLbl="node1" presStyleIdx="1" presStyleCnt="6" custScaleX="232335">
        <dgm:presLayoutVars>
          <dgm:bulletEnabled val="1"/>
        </dgm:presLayoutVars>
      </dgm:prSet>
      <dgm:spPr/>
      <dgm:t>
        <a:bodyPr/>
        <a:lstStyle/>
        <a:p>
          <a:endParaRPr lang="tr-TR"/>
        </a:p>
      </dgm:t>
    </dgm:pt>
    <dgm:pt modelId="{ED19F111-9243-492B-B22B-45FEE2D8E19E}" type="pres">
      <dgm:prSet presAssocID="{EE8F2761-85FD-43DF-ACEF-13C09E4DD23F}" presName="sibTrans" presStyleLbl="sibTrans2D1" presStyleIdx="1" presStyleCnt="5"/>
      <dgm:spPr/>
      <dgm:t>
        <a:bodyPr/>
        <a:lstStyle/>
        <a:p>
          <a:endParaRPr lang="tr-TR"/>
        </a:p>
      </dgm:t>
    </dgm:pt>
    <dgm:pt modelId="{026BE5DA-FE94-47FF-B8EB-2CDAD67403D0}" type="pres">
      <dgm:prSet presAssocID="{15579F36-15AA-469B-81D3-6D5ACAED8CF7}" presName="middleNode" presStyleCnt="0"/>
      <dgm:spPr/>
    </dgm:pt>
    <dgm:pt modelId="{D952B535-3CBC-4751-9634-850E2457F89A}" type="pres">
      <dgm:prSet presAssocID="{15579F36-15AA-469B-81D3-6D5ACAED8CF7}" presName="padding" presStyleLbl="node1" presStyleIdx="1" presStyleCnt="6"/>
      <dgm:spPr/>
    </dgm:pt>
    <dgm:pt modelId="{489206AE-64B1-48B5-81C4-2324147FA699}" type="pres">
      <dgm:prSet presAssocID="{15579F36-15AA-469B-81D3-6D5ACAED8CF7}" presName="shape" presStyleLbl="node1" presStyleIdx="2" presStyleCnt="6" custScaleX="227968" custScaleY="115503">
        <dgm:presLayoutVars>
          <dgm:bulletEnabled val="1"/>
        </dgm:presLayoutVars>
      </dgm:prSet>
      <dgm:spPr/>
      <dgm:t>
        <a:bodyPr/>
        <a:lstStyle/>
        <a:p>
          <a:endParaRPr lang="tr-TR"/>
        </a:p>
      </dgm:t>
    </dgm:pt>
    <dgm:pt modelId="{926892F0-DC75-47A8-8154-946F4048A08E}" type="pres">
      <dgm:prSet presAssocID="{A0E96FF6-9D54-40C3-9FFF-77CB603705CB}" presName="sibTrans" presStyleLbl="sibTrans2D1" presStyleIdx="2" presStyleCnt="5"/>
      <dgm:spPr/>
      <dgm:t>
        <a:bodyPr/>
        <a:lstStyle/>
        <a:p>
          <a:endParaRPr lang="tr-TR"/>
        </a:p>
      </dgm:t>
    </dgm:pt>
    <dgm:pt modelId="{F2D55874-71F9-48A9-946C-AB8E7363FC2E}" type="pres">
      <dgm:prSet presAssocID="{27AEA2EC-1C35-49DC-9B64-A11B1BF7C703}" presName="middleNode" presStyleCnt="0"/>
      <dgm:spPr/>
    </dgm:pt>
    <dgm:pt modelId="{941678B8-A962-4CA7-9E88-972E7EB8AC14}" type="pres">
      <dgm:prSet presAssocID="{27AEA2EC-1C35-49DC-9B64-A11B1BF7C703}" presName="padding" presStyleLbl="node1" presStyleIdx="2" presStyleCnt="6"/>
      <dgm:spPr/>
    </dgm:pt>
    <dgm:pt modelId="{E6B73D91-6C2B-40B3-9E3C-7E90F52612C1}" type="pres">
      <dgm:prSet presAssocID="{27AEA2EC-1C35-49DC-9B64-A11B1BF7C703}" presName="shape" presStyleLbl="node1" presStyleIdx="3" presStyleCnt="6" custScaleX="219732">
        <dgm:presLayoutVars>
          <dgm:bulletEnabled val="1"/>
        </dgm:presLayoutVars>
      </dgm:prSet>
      <dgm:spPr/>
      <dgm:t>
        <a:bodyPr/>
        <a:lstStyle/>
        <a:p>
          <a:endParaRPr lang="tr-TR"/>
        </a:p>
      </dgm:t>
    </dgm:pt>
    <dgm:pt modelId="{F11EBED8-3649-45B8-BCDD-E527047F40CF}" type="pres">
      <dgm:prSet presAssocID="{63BAE5BA-9C75-46F9-9070-B71022BBADE2}" presName="sibTrans" presStyleLbl="sibTrans2D1" presStyleIdx="3" presStyleCnt="5"/>
      <dgm:spPr/>
      <dgm:t>
        <a:bodyPr/>
        <a:lstStyle/>
        <a:p>
          <a:endParaRPr lang="tr-TR"/>
        </a:p>
      </dgm:t>
    </dgm:pt>
    <dgm:pt modelId="{C3EA437F-1757-41E2-93D7-7ED756A05999}" type="pres">
      <dgm:prSet presAssocID="{16B5E53A-1F93-4907-88E2-B738DD02429B}" presName="middleNode" presStyleCnt="0"/>
      <dgm:spPr/>
    </dgm:pt>
    <dgm:pt modelId="{20EC3BCA-FD14-4B4C-B53F-64EEE50F9C1E}" type="pres">
      <dgm:prSet presAssocID="{16B5E53A-1F93-4907-88E2-B738DD02429B}" presName="padding" presStyleLbl="node1" presStyleIdx="3" presStyleCnt="6"/>
      <dgm:spPr/>
    </dgm:pt>
    <dgm:pt modelId="{71293F17-A679-4E17-9E72-CFD89A0667F4}" type="pres">
      <dgm:prSet presAssocID="{16B5E53A-1F93-4907-88E2-B738DD02429B}" presName="shape" presStyleLbl="node1" presStyleIdx="4" presStyleCnt="6" custScaleX="235377">
        <dgm:presLayoutVars>
          <dgm:bulletEnabled val="1"/>
        </dgm:presLayoutVars>
      </dgm:prSet>
      <dgm:spPr/>
      <dgm:t>
        <a:bodyPr/>
        <a:lstStyle/>
        <a:p>
          <a:endParaRPr lang="tr-TR"/>
        </a:p>
      </dgm:t>
    </dgm:pt>
    <dgm:pt modelId="{036EE9E5-4A94-450F-9FF2-920D24C28EF4}" type="pres">
      <dgm:prSet presAssocID="{DE31363D-8BFC-4872-AD27-D12D3816A468}" presName="sibTrans" presStyleLbl="sibTrans2D1" presStyleIdx="4" presStyleCnt="5"/>
      <dgm:spPr/>
      <dgm:t>
        <a:bodyPr/>
        <a:lstStyle/>
        <a:p>
          <a:endParaRPr lang="tr-TR"/>
        </a:p>
      </dgm:t>
    </dgm:pt>
    <dgm:pt modelId="{DCF6D972-AB4C-45DF-AD12-4DC9D5AF877D}" type="pres">
      <dgm:prSet presAssocID="{A0EA7E99-5690-4392-AA8A-E9E7CEAC30E0}" presName="lastNode" presStyleLbl="node1" presStyleIdx="5" presStyleCnt="6" custScaleX="181881">
        <dgm:presLayoutVars>
          <dgm:bulletEnabled val="1"/>
        </dgm:presLayoutVars>
      </dgm:prSet>
      <dgm:spPr/>
      <dgm:t>
        <a:bodyPr/>
        <a:lstStyle/>
        <a:p>
          <a:endParaRPr lang="tr-TR"/>
        </a:p>
      </dgm:t>
    </dgm:pt>
  </dgm:ptLst>
  <dgm:cxnLst>
    <dgm:cxn modelId="{4F0CF284-47AF-421F-A50E-8FC8A4E47119}" type="presOf" srcId="{F1E02B37-8B58-46AA-80CA-DB12810A7209}" destId="{7008DAFF-644A-47DE-85BB-5A0DE05DF245}" srcOrd="0" destOrd="0" presId="urn:microsoft.com/office/officeart/2005/8/layout/bProcess2"/>
    <dgm:cxn modelId="{DB73AC9C-E766-4974-8D8C-B2BD31C94C50}" type="presOf" srcId="{16B5E53A-1F93-4907-88E2-B738DD02429B}" destId="{71293F17-A679-4E17-9E72-CFD89A0667F4}" srcOrd="0" destOrd="0" presId="urn:microsoft.com/office/officeart/2005/8/layout/bProcess2"/>
    <dgm:cxn modelId="{04AAD58B-202A-4DFF-9380-E69673B1B77A}" type="presOf" srcId="{10B26A2D-2B61-419B-8597-405A8365067C}" destId="{B39C23B6-ECBA-4741-ADD5-BCDAB637CA8C}" srcOrd="0" destOrd="0" presId="urn:microsoft.com/office/officeart/2005/8/layout/bProcess2"/>
    <dgm:cxn modelId="{C076D677-5B4B-4369-B2A1-CCAEB00EC35F}" type="presOf" srcId="{27AEA2EC-1C35-49DC-9B64-A11B1BF7C703}" destId="{E6B73D91-6C2B-40B3-9E3C-7E90F52612C1}" srcOrd="0" destOrd="0" presId="urn:microsoft.com/office/officeart/2005/8/layout/bProcess2"/>
    <dgm:cxn modelId="{EB10D75F-9A59-4335-8098-94439E88939A}" srcId="{195FD3D0-7D1B-45BA-9A82-96C62177367E}" destId="{15579F36-15AA-469B-81D3-6D5ACAED8CF7}" srcOrd="2" destOrd="0" parTransId="{9B50E141-151B-40E4-8311-DD571D08C3DC}" sibTransId="{A0E96FF6-9D54-40C3-9FFF-77CB603705CB}"/>
    <dgm:cxn modelId="{B20E2C2C-DBAB-4B3E-B3CB-51356EC9554C}" type="presOf" srcId="{15579F36-15AA-469B-81D3-6D5ACAED8CF7}" destId="{489206AE-64B1-48B5-81C4-2324147FA699}" srcOrd="0" destOrd="0" presId="urn:microsoft.com/office/officeart/2005/8/layout/bProcess2"/>
    <dgm:cxn modelId="{ECD0E12D-56F6-4D07-AE47-7456A55E338D}" type="presOf" srcId="{63BAE5BA-9C75-46F9-9070-B71022BBADE2}" destId="{F11EBED8-3649-45B8-BCDD-E527047F40CF}" srcOrd="0" destOrd="0" presId="urn:microsoft.com/office/officeart/2005/8/layout/bProcess2"/>
    <dgm:cxn modelId="{9D31C520-0447-4D0C-A40B-12C59778CE3E}" type="presOf" srcId="{195FD3D0-7D1B-45BA-9A82-96C62177367E}" destId="{D7D999D6-2AFF-40DF-99D1-ADB3AEBBFB6C}" srcOrd="0" destOrd="0" presId="urn:microsoft.com/office/officeart/2005/8/layout/bProcess2"/>
    <dgm:cxn modelId="{6BB7F7F3-5214-4D19-B48A-B78D564F1298}" srcId="{195FD3D0-7D1B-45BA-9A82-96C62177367E}" destId="{27AEA2EC-1C35-49DC-9B64-A11B1BF7C703}" srcOrd="3" destOrd="0" parTransId="{30AC7963-A7DA-4B45-9171-3BEB1097145A}" sibTransId="{63BAE5BA-9C75-46F9-9070-B71022BBADE2}"/>
    <dgm:cxn modelId="{823C97F5-8D75-4BCA-8074-CD5CFE813C2C}" type="presOf" srcId="{FAD23D53-ABA0-45D1-9CE7-CA63106F0D1E}" destId="{226515FF-51E5-4F19-A84C-653A514B5B91}" srcOrd="0" destOrd="0" presId="urn:microsoft.com/office/officeart/2005/8/layout/bProcess2"/>
    <dgm:cxn modelId="{0FE1296A-F75C-4EB0-BDC0-2AEA5F510FFE}" type="presOf" srcId="{EE8F2761-85FD-43DF-ACEF-13C09E4DD23F}" destId="{ED19F111-9243-492B-B22B-45FEE2D8E19E}" srcOrd="0" destOrd="0" presId="urn:microsoft.com/office/officeart/2005/8/layout/bProcess2"/>
    <dgm:cxn modelId="{4FC045BA-27CA-4B20-928D-14DACD09E407}" srcId="{195FD3D0-7D1B-45BA-9A82-96C62177367E}" destId="{10B26A2D-2B61-419B-8597-405A8365067C}" srcOrd="1" destOrd="0" parTransId="{7C3E7E70-CA8A-4753-B8DC-4AA37D00FC21}" sibTransId="{EE8F2761-85FD-43DF-ACEF-13C09E4DD23F}"/>
    <dgm:cxn modelId="{ADF7D355-F2C2-4565-B857-B9CF7F661A8D}" type="presOf" srcId="{A0E96FF6-9D54-40C3-9FFF-77CB603705CB}" destId="{926892F0-DC75-47A8-8154-946F4048A08E}" srcOrd="0" destOrd="0" presId="urn:microsoft.com/office/officeart/2005/8/layout/bProcess2"/>
    <dgm:cxn modelId="{B2D47BD3-068F-45AF-AA6E-78B3B11F0163}" srcId="{195FD3D0-7D1B-45BA-9A82-96C62177367E}" destId="{F1E02B37-8B58-46AA-80CA-DB12810A7209}" srcOrd="0" destOrd="0" parTransId="{386344CC-BC3B-4AAD-9B70-DAD73167FDB6}" sibTransId="{FAD23D53-ABA0-45D1-9CE7-CA63106F0D1E}"/>
    <dgm:cxn modelId="{6719F10C-7EE1-4FA4-8D54-A92AAD748820}" srcId="{195FD3D0-7D1B-45BA-9A82-96C62177367E}" destId="{A0EA7E99-5690-4392-AA8A-E9E7CEAC30E0}" srcOrd="5" destOrd="0" parTransId="{72F3514A-AE91-42D5-95B1-5484001DE90F}" sibTransId="{43C77A51-D447-409E-8874-B2609EF72B74}"/>
    <dgm:cxn modelId="{40233BF6-FA14-4195-B03B-D5D3682DBD30}" type="presOf" srcId="{A0EA7E99-5690-4392-AA8A-E9E7CEAC30E0}" destId="{DCF6D972-AB4C-45DF-AD12-4DC9D5AF877D}" srcOrd="0" destOrd="0" presId="urn:microsoft.com/office/officeart/2005/8/layout/bProcess2"/>
    <dgm:cxn modelId="{CED2FCDC-3EB5-4040-B4A6-4186F1DC7F6F}" srcId="{195FD3D0-7D1B-45BA-9A82-96C62177367E}" destId="{16B5E53A-1F93-4907-88E2-B738DD02429B}" srcOrd="4" destOrd="0" parTransId="{208D726E-39E3-4E2B-B6FE-2568D601BBA0}" sibTransId="{DE31363D-8BFC-4872-AD27-D12D3816A468}"/>
    <dgm:cxn modelId="{E94F798B-7AA6-493E-A2C3-6C5E60FB9999}" type="presOf" srcId="{DE31363D-8BFC-4872-AD27-D12D3816A468}" destId="{036EE9E5-4A94-450F-9FF2-920D24C28EF4}" srcOrd="0" destOrd="0" presId="urn:microsoft.com/office/officeart/2005/8/layout/bProcess2"/>
    <dgm:cxn modelId="{9A01FFA8-CBC2-4058-A4F8-7CA7ABDCC7C4}" type="presParOf" srcId="{D7D999D6-2AFF-40DF-99D1-ADB3AEBBFB6C}" destId="{7008DAFF-644A-47DE-85BB-5A0DE05DF245}" srcOrd="0" destOrd="0" presId="urn:microsoft.com/office/officeart/2005/8/layout/bProcess2"/>
    <dgm:cxn modelId="{646F56F9-BF35-403C-B7F2-F1BCFAEB8690}" type="presParOf" srcId="{D7D999D6-2AFF-40DF-99D1-ADB3AEBBFB6C}" destId="{226515FF-51E5-4F19-A84C-653A514B5B91}" srcOrd="1" destOrd="0" presId="urn:microsoft.com/office/officeart/2005/8/layout/bProcess2"/>
    <dgm:cxn modelId="{DF631639-E7E0-44FC-94D4-1C395BE02E50}" type="presParOf" srcId="{D7D999D6-2AFF-40DF-99D1-ADB3AEBBFB6C}" destId="{CD21FB7A-E70E-4B12-AD8B-DE4C2FFA1F65}" srcOrd="2" destOrd="0" presId="urn:microsoft.com/office/officeart/2005/8/layout/bProcess2"/>
    <dgm:cxn modelId="{3B1AB36C-A793-465A-869A-A604B16FDC97}" type="presParOf" srcId="{CD21FB7A-E70E-4B12-AD8B-DE4C2FFA1F65}" destId="{EEC8D91E-B095-410A-809F-B45792EE2E18}" srcOrd="0" destOrd="0" presId="urn:microsoft.com/office/officeart/2005/8/layout/bProcess2"/>
    <dgm:cxn modelId="{509B2E1A-FA6C-4DD8-8384-070007D589E5}" type="presParOf" srcId="{CD21FB7A-E70E-4B12-AD8B-DE4C2FFA1F65}" destId="{B39C23B6-ECBA-4741-ADD5-BCDAB637CA8C}" srcOrd="1" destOrd="0" presId="urn:microsoft.com/office/officeart/2005/8/layout/bProcess2"/>
    <dgm:cxn modelId="{CD91149D-15A8-4CD2-AF49-F138FE34535C}" type="presParOf" srcId="{D7D999D6-2AFF-40DF-99D1-ADB3AEBBFB6C}" destId="{ED19F111-9243-492B-B22B-45FEE2D8E19E}" srcOrd="3" destOrd="0" presId="urn:microsoft.com/office/officeart/2005/8/layout/bProcess2"/>
    <dgm:cxn modelId="{00C606FA-815A-4514-BF23-93FA5AFB40EC}" type="presParOf" srcId="{D7D999D6-2AFF-40DF-99D1-ADB3AEBBFB6C}" destId="{026BE5DA-FE94-47FF-B8EB-2CDAD67403D0}" srcOrd="4" destOrd="0" presId="urn:microsoft.com/office/officeart/2005/8/layout/bProcess2"/>
    <dgm:cxn modelId="{E815D672-0DCE-48E8-9C99-6E92A93FFC8D}" type="presParOf" srcId="{026BE5DA-FE94-47FF-B8EB-2CDAD67403D0}" destId="{D952B535-3CBC-4751-9634-850E2457F89A}" srcOrd="0" destOrd="0" presId="urn:microsoft.com/office/officeart/2005/8/layout/bProcess2"/>
    <dgm:cxn modelId="{CAA132F2-4DF2-4602-B0CF-EF63F3CBC78B}" type="presParOf" srcId="{026BE5DA-FE94-47FF-B8EB-2CDAD67403D0}" destId="{489206AE-64B1-48B5-81C4-2324147FA699}" srcOrd="1" destOrd="0" presId="urn:microsoft.com/office/officeart/2005/8/layout/bProcess2"/>
    <dgm:cxn modelId="{567B8C7D-8929-4358-A866-67106554B439}" type="presParOf" srcId="{D7D999D6-2AFF-40DF-99D1-ADB3AEBBFB6C}" destId="{926892F0-DC75-47A8-8154-946F4048A08E}" srcOrd="5" destOrd="0" presId="urn:microsoft.com/office/officeart/2005/8/layout/bProcess2"/>
    <dgm:cxn modelId="{1F507F92-F98B-42E2-B4A9-67101E1F0FC8}" type="presParOf" srcId="{D7D999D6-2AFF-40DF-99D1-ADB3AEBBFB6C}" destId="{F2D55874-71F9-48A9-946C-AB8E7363FC2E}" srcOrd="6" destOrd="0" presId="urn:microsoft.com/office/officeart/2005/8/layout/bProcess2"/>
    <dgm:cxn modelId="{D540178A-9559-4E29-B118-82E0A6718904}" type="presParOf" srcId="{F2D55874-71F9-48A9-946C-AB8E7363FC2E}" destId="{941678B8-A962-4CA7-9E88-972E7EB8AC14}" srcOrd="0" destOrd="0" presId="urn:microsoft.com/office/officeart/2005/8/layout/bProcess2"/>
    <dgm:cxn modelId="{CA7A439D-43D4-4121-9EE4-E9C246117B6B}" type="presParOf" srcId="{F2D55874-71F9-48A9-946C-AB8E7363FC2E}" destId="{E6B73D91-6C2B-40B3-9E3C-7E90F52612C1}" srcOrd="1" destOrd="0" presId="urn:microsoft.com/office/officeart/2005/8/layout/bProcess2"/>
    <dgm:cxn modelId="{432FEDF0-3AB8-4482-8144-9DB737A57B68}" type="presParOf" srcId="{D7D999D6-2AFF-40DF-99D1-ADB3AEBBFB6C}" destId="{F11EBED8-3649-45B8-BCDD-E527047F40CF}" srcOrd="7" destOrd="0" presId="urn:microsoft.com/office/officeart/2005/8/layout/bProcess2"/>
    <dgm:cxn modelId="{353321D0-9B29-41D5-BC35-0EE3FA426C99}" type="presParOf" srcId="{D7D999D6-2AFF-40DF-99D1-ADB3AEBBFB6C}" destId="{C3EA437F-1757-41E2-93D7-7ED756A05999}" srcOrd="8" destOrd="0" presId="urn:microsoft.com/office/officeart/2005/8/layout/bProcess2"/>
    <dgm:cxn modelId="{34354ACB-EDF5-4A6E-974F-42AD7F5BA2C7}" type="presParOf" srcId="{C3EA437F-1757-41E2-93D7-7ED756A05999}" destId="{20EC3BCA-FD14-4B4C-B53F-64EEE50F9C1E}" srcOrd="0" destOrd="0" presId="urn:microsoft.com/office/officeart/2005/8/layout/bProcess2"/>
    <dgm:cxn modelId="{965A54F1-7365-4A6E-8A2E-2F668B5B18E8}" type="presParOf" srcId="{C3EA437F-1757-41E2-93D7-7ED756A05999}" destId="{71293F17-A679-4E17-9E72-CFD89A0667F4}" srcOrd="1" destOrd="0" presId="urn:microsoft.com/office/officeart/2005/8/layout/bProcess2"/>
    <dgm:cxn modelId="{5E0E8E08-EDE7-4140-BDA8-FAE55BB8AED0}" type="presParOf" srcId="{D7D999D6-2AFF-40DF-99D1-ADB3AEBBFB6C}" destId="{036EE9E5-4A94-450F-9FF2-920D24C28EF4}" srcOrd="9" destOrd="0" presId="urn:microsoft.com/office/officeart/2005/8/layout/bProcess2"/>
    <dgm:cxn modelId="{8E6E779C-C87D-4521-B3A7-AB08A44AA69C}" type="presParOf" srcId="{D7D999D6-2AFF-40DF-99D1-ADB3AEBBFB6C}" destId="{DCF6D972-AB4C-45DF-AD12-4DC9D5AF877D}" srcOrd="10" destOrd="0" presId="urn:microsoft.com/office/officeart/2005/8/layout/b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EC594A1-CDBF-467E-912F-53483706BE39}" type="doc">
      <dgm:prSet loTypeId="urn:microsoft.com/office/officeart/2005/8/layout/hList1" loCatId="list" qsTypeId="urn:microsoft.com/office/officeart/2005/8/quickstyle/simple1" qsCatId="simple" csTypeId="urn:microsoft.com/office/officeart/2005/8/colors/accent1_1" csCatId="accent1" phldr="1"/>
      <dgm:spPr/>
      <dgm:t>
        <a:bodyPr/>
        <a:lstStyle/>
        <a:p>
          <a:endParaRPr lang="tr-TR"/>
        </a:p>
      </dgm:t>
    </dgm:pt>
    <dgm:pt modelId="{48A933A3-A6AF-4423-B58C-2C6D26E968C4}">
      <dgm:prSet phldrT="[Metin]"/>
      <dgm:spPr/>
      <dgm:t>
        <a:bodyPr/>
        <a:lstStyle/>
        <a:p>
          <a:r>
            <a:rPr lang="tr-TR" dirty="0" smtClean="0"/>
            <a:t>Paradigma</a:t>
          </a:r>
          <a:endParaRPr lang="tr-TR" dirty="0"/>
        </a:p>
      </dgm:t>
    </dgm:pt>
    <dgm:pt modelId="{5B5FB538-6ADB-420B-9A25-AEF2D7A008DB}" type="parTrans" cxnId="{54EFB4CA-5198-4F0A-882F-20EC64557519}">
      <dgm:prSet/>
      <dgm:spPr/>
      <dgm:t>
        <a:bodyPr/>
        <a:lstStyle/>
        <a:p>
          <a:endParaRPr lang="tr-TR"/>
        </a:p>
      </dgm:t>
    </dgm:pt>
    <dgm:pt modelId="{AFE6CCB6-605E-4A99-B1BC-3D07DA3B29F8}" type="sibTrans" cxnId="{54EFB4CA-5198-4F0A-882F-20EC64557519}">
      <dgm:prSet/>
      <dgm:spPr/>
      <dgm:t>
        <a:bodyPr/>
        <a:lstStyle/>
        <a:p>
          <a:endParaRPr lang="tr-TR"/>
        </a:p>
      </dgm:t>
    </dgm:pt>
    <dgm:pt modelId="{B7416812-44B8-41AD-A2E9-2E1A3E9ACB50}">
      <dgm:prSet phldrT="[Metin]"/>
      <dgm:spPr/>
      <dgm:t>
        <a:bodyPr/>
        <a:lstStyle/>
        <a:p>
          <a:r>
            <a:rPr lang="tr-TR" dirty="0" smtClean="0"/>
            <a:t>Pozitivist</a:t>
          </a:r>
          <a:endParaRPr lang="tr-TR" dirty="0"/>
        </a:p>
      </dgm:t>
    </dgm:pt>
    <dgm:pt modelId="{72691016-C342-4586-B618-2C94D1E210FC}" type="parTrans" cxnId="{48FDE84C-6377-4EF2-AA96-2E240F52DE49}">
      <dgm:prSet/>
      <dgm:spPr/>
      <dgm:t>
        <a:bodyPr/>
        <a:lstStyle/>
        <a:p>
          <a:endParaRPr lang="tr-TR"/>
        </a:p>
      </dgm:t>
    </dgm:pt>
    <dgm:pt modelId="{CEA1547A-4A75-46C5-8FC5-A37604F95053}" type="sibTrans" cxnId="{48FDE84C-6377-4EF2-AA96-2E240F52DE49}">
      <dgm:prSet/>
      <dgm:spPr/>
      <dgm:t>
        <a:bodyPr/>
        <a:lstStyle/>
        <a:p>
          <a:endParaRPr lang="tr-TR"/>
        </a:p>
      </dgm:t>
    </dgm:pt>
    <dgm:pt modelId="{4EDDB2CA-5BBC-4E7A-9987-AF00F96C8A77}">
      <dgm:prSet phldrT="[Metin]"/>
      <dgm:spPr/>
      <dgm:t>
        <a:bodyPr/>
        <a:lstStyle/>
        <a:p>
          <a:r>
            <a:rPr lang="tr-TR" dirty="0" smtClean="0"/>
            <a:t>Çalışma Çerçevesi</a:t>
          </a:r>
          <a:endParaRPr lang="tr-TR" dirty="0"/>
        </a:p>
      </dgm:t>
    </dgm:pt>
    <dgm:pt modelId="{929C5377-CA2F-49CF-91CD-3C3C06797E2D}" type="parTrans" cxnId="{FE6CFBA0-EA13-4CE0-B163-3F9A2A618871}">
      <dgm:prSet/>
      <dgm:spPr/>
      <dgm:t>
        <a:bodyPr/>
        <a:lstStyle/>
        <a:p>
          <a:endParaRPr lang="tr-TR"/>
        </a:p>
      </dgm:t>
    </dgm:pt>
    <dgm:pt modelId="{9676AE15-D388-4283-BF07-5B26E3C75EFC}" type="sibTrans" cxnId="{FE6CFBA0-EA13-4CE0-B163-3F9A2A618871}">
      <dgm:prSet/>
      <dgm:spPr/>
      <dgm:t>
        <a:bodyPr/>
        <a:lstStyle/>
        <a:p>
          <a:endParaRPr lang="tr-TR"/>
        </a:p>
      </dgm:t>
    </dgm:pt>
    <dgm:pt modelId="{1D03E49F-52DC-4B0E-A7F1-9E584FD77DAA}">
      <dgm:prSet phldrT="[Metin]"/>
      <dgm:spPr/>
      <dgm:t>
        <a:bodyPr/>
        <a:lstStyle/>
        <a:p>
          <a:r>
            <a:rPr lang="tr-TR" dirty="0" smtClean="0"/>
            <a:t>Kiminle ne çalışılacak?</a:t>
          </a:r>
          <a:endParaRPr lang="tr-TR" dirty="0"/>
        </a:p>
      </dgm:t>
    </dgm:pt>
    <dgm:pt modelId="{3A74917C-E876-41A0-90BF-3151BC5D7EF1}" type="parTrans" cxnId="{AE70658E-001A-4F9F-82EF-67B5498048DA}">
      <dgm:prSet/>
      <dgm:spPr/>
      <dgm:t>
        <a:bodyPr/>
        <a:lstStyle/>
        <a:p>
          <a:endParaRPr lang="tr-TR"/>
        </a:p>
      </dgm:t>
    </dgm:pt>
    <dgm:pt modelId="{9166A826-881A-4BF1-8DFA-CEADD2618686}" type="sibTrans" cxnId="{AE70658E-001A-4F9F-82EF-67B5498048DA}">
      <dgm:prSet/>
      <dgm:spPr/>
      <dgm:t>
        <a:bodyPr/>
        <a:lstStyle/>
        <a:p>
          <a:endParaRPr lang="tr-TR"/>
        </a:p>
      </dgm:t>
    </dgm:pt>
    <dgm:pt modelId="{0105201D-C245-4AD0-9291-4CC7336D5929}">
      <dgm:prSet phldrT="[Metin]"/>
      <dgm:spPr/>
      <dgm:t>
        <a:bodyPr/>
        <a:lstStyle/>
        <a:p>
          <a:r>
            <a:rPr lang="tr-TR" dirty="0" smtClean="0"/>
            <a:t>Yaklaşım</a:t>
          </a:r>
          <a:endParaRPr lang="tr-TR" dirty="0"/>
        </a:p>
      </dgm:t>
    </dgm:pt>
    <dgm:pt modelId="{3FBBD4DA-C300-4168-A62F-4E2F13F5C3E6}" type="parTrans" cxnId="{1A7C7DF6-6FA7-4324-AF1E-3E3232E06ECE}">
      <dgm:prSet/>
      <dgm:spPr/>
      <dgm:t>
        <a:bodyPr/>
        <a:lstStyle/>
        <a:p>
          <a:endParaRPr lang="tr-TR"/>
        </a:p>
      </dgm:t>
    </dgm:pt>
    <dgm:pt modelId="{1C2135B8-8213-4CBB-AFDD-BB7213AF4346}" type="sibTrans" cxnId="{1A7C7DF6-6FA7-4324-AF1E-3E3232E06ECE}">
      <dgm:prSet/>
      <dgm:spPr/>
      <dgm:t>
        <a:bodyPr/>
        <a:lstStyle/>
        <a:p>
          <a:endParaRPr lang="tr-TR"/>
        </a:p>
      </dgm:t>
    </dgm:pt>
    <dgm:pt modelId="{75D93EAC-E56F-425D-8E98-34765AE57382}">
      <dgm:prSet/>
      <dgm:spPr/>
      <dgm:t>
        <a:bodyPr/>
        <a:lstStyle/>
        <a:p>
          <a:r>
            <a:rPr lang="tr-TR" smtClean="0"/>
            <a:t>Durum çalışması</a:t>
          </a:r>
          <a:endParaRPr lang="tr-TR" dirty="0"/>
        </a:p>
      </dgm:t>
    </dgm:pt>
    <dgm:pt modelId="{4A8B1360-7370-4DCF-8121-7486C5454522}" type="parTrans" cxnId="{20E0DE97-9547-4BA7-884B-B26BDD4228B8}">
      <dgm:prSet/>
      <dgm:spPr/>
      <dgm:t>
        <a:bodyPr/>
        <a:lstStyle/>
        <a:p>
          <a:endParaRPr lang="tr-TR"/>
        </a:p>
      </dgm:t>
    </dgm:pt>
    <dgm:pt modelId="{0820DD40-7FE9-4411-B2D1-B1E350F53959}" type="sibTrans" cxnId="{20E0DE97-9547-4BA7-884B-B26BDD4228B8}">
      <dgm:prSet/>
      <dgm:spPr/>
      <dgm:t>
        <a:bodyPr/>
        <a:lstStyle/>
        <a:p>
          <a:endParaRPr lang="tr-TR"/>
        </a:p>
      </dgm:t>
    </dgm:pt>
    <dgm:pt modelId="{B8171200-199F-447E-B373-5148EC6F2D1B}">
      <dgm:prSet/>
      <dgm:spPr/>
      <dgm:t>
        <a:bodyPr/>
        <a:lstStyle/>
        <a:p>
          <a:r>
            <a:rPr lang="tr-TR" smtClean="0"/>
            <a:t>Eylem araştırması</a:t>
          </a:r>
          <a:endParaRPr lang="tr-TR" dirty="0"/>
        </a:p>
      </dgm:t>
    </dgm:pt>
    <dgm:pt modelId="{CB1AEA63-5FBD-4F74-A5D7-708A03A578B5}" type="parTrans" cxnId="{3BCDDFDC-86C2-48F5-898D-1B6710051F61}">
      <dgm:prSet/>
      <dgm:spPr/>
      <dgm:t>
        <a:bodyPr/>
        <a:lstStyle/>
        <a:p>
          <a:endParaRPr lang="tr-TR"/>
        </a:p>
      </dgm:t>
    </dgm:pt>
    <dgm:pt modelId="{DA7316AF-FE02-44B7-AE6A-6519492770CC}" type="sibTrans" cxnId="{3BCDDFDC-86C2-48F5-898D-1B6710051F61}">
      <dgm:prSet/>
      <dgm:spPr/>
      <dgm:t>
        <a:bodyPr/>
        <a:lstStyle/>
        <a:p>
          <a:endParaRPr lang="tr-TR"/>
        </a:p>
      </dgm:t>
    </dgm:pt>
    <dgm:pt modelId="{159F0645-6B63-4D36-9276-1152025F4B19}">
      <dgm:prSet/>
      <dgm:spPr/>
      <dgm:t>
        <a:bodyPr/>
        <a:lstStyle/>
        <a:p>
          <a:r>
            <a:rPr lang="tr-TR" smtClean="0"/>
            <a:t>Araştırma soruları, veri toplama</a:t>
          </a:r>
          <a:endParaRPr lang="tr-TR" dirty="0"/>
        </a:p>
      </dgm:t>
    </dgm:pt>
    <dgm:pt modelId="{71277BAF-AD01-4F4F-B2E6-056B171441FF}" type="parTrans" cxnId="{99A73FE9-A386-4ED3-B323-28043E5EDFAC}">
      <dgm:prSet/>
      <dgm:spPr/>
      <dgm:t>
        <a:bodyPr/>
        <a:lstStyle/>
        <a:p>
          <a:endParaRPr lang="tr-TR"/>
        </a:p>
      </dgm:t>
    </dgm:pt>
    <dgm:pt modelId="{773CAE1B-B2BA-4CA8-8F7A-4BE820B16925}" type="sibTrans" cxnId="{99A73FE9-A386-4ED3-B323-28043E5EDFAC}">
      <dgm:prSet/>
      <dgm:spPr/>
      <dgm:t>
        <a:bodyPr/>
        <a:lstStyle/>
        <a:p>
          <a:endParaRPr lang="tr-TR"/>
        </a:p>
      </dgm:t>
    </dgm:pt>
    <dgm:pt modelId="{BB2DAAE7-D8F3-4CF6-B94A-351DD1730428}">
      <dgm:prSet phldrT="[Metin]"/>
      <dgm:spPr/>
      <dgm:t>
        <a:bodyPr/>
        <a:lstStyle/>
        <a:p>
          <a:r>
            <a:rPr lang="tr-TR" dirty="0" err="1" smtClean="0"/>
            <a:t>Postpozitivist</a:t>
          </a:r>
          <a:endParaRPr lang="tr-TR" dirty="0"/>
        </a:p>
      </dgm:t>
    </dgm:pt>
    <dgm:pt modelId="{F84B89DD-0E83-4E8C-84B1-4D618E6C99AF}" type="parTrans" cxnId="{5D257B31-339B-4CED-AB82-625D177562F4}">
      <dgm:prSet/>
      <dgm:spPr/>
    </dgm:pt>
    <dgm:pt modelId="{871E685B-163B-4EF7-B4A3-E4F43EBFD334}" type="sibTrans" cxnId="{5D257B31-339B-4CED-AB82-625D177562F4}">
      <dgm:prSet/>
      <dgm:spPr/>
    </dgm:pt>
    <dgm:pt modelId="{2DFD5D40-6363-42B8-870A-653D76E5FA6E}" type="pres">
      <dgm:prSet presAssocID="{2EC594A1-CDBF-467E-912F-53483706BE39}" presName="Name0" presStyleCnt="0">
        <dgm:presLayoutVars>
          <dgm:dir/>
          <dgm:animLvl val="lvl"/>
          <dgm:resizeHandles val="exact"/>
        </dgm:presLayoutVars>
      </dgm:prSet>
      <dgm:spPr/>
      <dgm:t>
        <a:bodyPr/>
        <a:lstStyle/>
        <a:p>
          <a:endParaRPr lang="tr-TR"/>
        </a:p>
      </dgm:t>
    </dgm:pt>
    <dgm:pt modelId="{00C2B6E9-C97D-46DB-9EC0-03C36EA9BCF6}" type="pres">
      <dgm:prSet presAssocID="{48A933A3-A6AF-4423-B58C-2C6D26E968C4}" presName="composite" presStyleCnt="0"/>
      <dgm:spPr/>
    </dgm:pt>
    <dgm:pt modelId="{84EFFFC6-1919-4CD3-BB10-86692AD4403D}" type="pres">
      <dgm:prSet presAssocID="{48A933A3-A6AF-4423-B58C-2C6D26E968C4}" presName="parTx" presStyleLbl="alignNode1" presStyleIdx="0" presStyleCnt="3">
        <dgm:presLayoutVars>
          <dgm:chMax val="0"/>
          <dgm:chPref val="0"/>
          <dgm:bulletEnabled val="1"/>
        </dgm:presLayoutVars>
      </dgm:prSet>
      <dgm:spPr/>
      <dgm:t>
        <a:bodyPr/>
        <a:lstStyle/>
        <a:p>
          <a:endParaRPr lang="tr-TR"/>
        </a:p>
      </dgm:t>
    </dgm:pt>
    <dgm:pt modelId="{06B3784E-6C54-4C0A-BF77-5641AD20C43D}" type="pres">
      <dgm:prSet presAssocID="{48A933A3-A6AF-4423-B58C-2C6D26E968C4}" presName="desTx" presStyleLbl="alignAccFollowNode1" presStyleIdx="0" presStyleCnt="3">
        <dgm:presLayoutVars>
          <dgm:bulletEnabled val="1"/>
        </dgm:presLayoutVars>
      </dgm:prSet>
      <dgm:spPr/>
      <dgm:t>
        <a:bodyPr/>
        <a:lstStyle/>
        <a:p>
          <a:endParaRPr lang="tr-TR"/>
        </a:p>
      </dgm:t>
    </dgm:pt>
    <dgm:pt modelId="{9A6A0A47-9B7C-4C7F-B897-3A61DEDC9BDF}" type="pres">
      <dgm:prSet presAssocID="{AFE6CCB6-605E-4A99-B1BC-3D07DA3B29F8}" presName="space" presStyleCnt="0"/>
      <dgm:spPr/>
    </dgm:pt>
    <dgm:pt modelId="{BC6C6375-8BEF-47DD-9B1D-F53C006F4AE2}" type="pres">
      <dgm:prSet presAssocID="{4EDDB2CA-5BBC-4E7A-9987-AF00F96C8A77}" presName="composite" presStyleCnt="0"/>
      <dgm:spPr/>
    </dgm:pt>
    <dgm:pt modelId="{E46C1068-894E-40CA-9D07-E4D0559A8501}" type="pres">
      <dgm:prSet presAssocID="{4EDDB2CA-5BBC-4E7A-9987-AF00F96C8A77}" presName="parTx" presStyleLbl="alignNode1" presStyleIdx="1" presStyleCnt="3">
        <dgm:presLayoutVars>
          <dgm:chMax val="0"/>
          <dgm:chPref val="0"/>
          <dgm:bulletEnabled val="1"/>
        </dgm:presLayoutVars>
      </dgm:prSet>
      <dgm:spPr/>
      <dgm:t>
        <a:bodyPr/>
        <a:lstStyle/>
        <a:p>
          <a:endParaRPr lang="tr-TR"/>
        </a:p>
      </dgm:t>
    </dgm:pt>
    <dgm:pt modelId="{AECE16AD-0AB8-4B9D-867F-534D736A103F}" type="pres">
      <dgm:prSet presAssocID="{4EDDB2CA-5BBC-4E7A-9987-AF00F96C8A77}" presName="desTx" presStyleLbl="alignAccFollowNode1" presStyleIdx="1" presStyleCnt="3">
        <dgm:presLayoutVars>
          <dgm:bulletEnabled val="1"/>
        </dgm:presLayoutVars>
      </dgm:prSet>
      <dgm:spPr/>
      <dgm:t>
        <a:bodyPr/>
        <a:lstStyle/>
        <a:p>
          <a:endParaRPr lang="tr-TR"/>
        </a:p>
      </dgm:t>
    </dgm:pt>
    <dgm:pt modelId="{DB98EA77-96B2-40F7-B482-A0228B3DBDF4}" type="pres">
      <dgm:prSet presAssocID="{9676AE15-D388-4283-BF07-5B26E3C75EFC}" presName="space" presStyleCnt="0"/>
      <dgm:spPr/>
    </dgm:pt>
    <dgm:pt modelId="{2FF780FE-F65E-4708-AF98-1768760ACFE8}" type="pres">
      <dgm:prSet presAssocID="{0105201D-C245-4AD0-9291-4CC7336D5929}" presName="composite" presStyleCnt="0"/>
      <dgm:spPr/>
    </dgm:pt>
    <dgm:pt modelId="{BEBCAC0B-DB27-4753-BB62-5B9BC9E224FD}" type="pres">
      <dgm:prSet presAssocID="{0105201D-C245-4AD0-9291-4CC7336D5929}" presName="parTx" presStyleLbl="alignNode1" presStyleIdx="2" presStyleCnt="3">
        <dgm:presLayoutVars>
          <dgm:chMax val="0"/>
          <dgm:chPref val="0"/>
          <dgm:bulletEnabled val="1"/>
        </dgm:presLayoutVars>
      </dgm:prSet>
      <dgm:spPr/>
      <dgm:t>
        <a:bodyPr/>
        <a:lstStyle/>
        <a:p>
          <a:endParaRPr lang="tr-TR"/>
        </a:p>
      </dgm:t>
    </dgm:pt>
    <dgm:pt modelId="{77D1FCF8-D003-4B10-B173-73CD899310D8}" type="pres">
      <dgm:prSet presAssocID="{0105201D-C245-4AD0-9291-4CC7336D5929}" presName="desTx" presStyleLbl="alignAccFollowNode1" presStyleIdx="2" presStyleCnt="3">
        <dgm:presLayoutVars>
          <dgm:bulletEnabled val="1"/>
        </dgm:presLayoutVars>
      </dgm:prSet>
      <dgm:spPr/>
      <dgm:t>
        <a:bodyPr/>
        <a:lstStyle/>
        <a:p>
          <a:endParaRPr lang="tr-TR"/>
        </a:p>
      </dgm:t>
    </dgm:pt>
  </dgm:ptLst>
  <dgm:cxnLst>
    <dgm:cxn modelId="{3BCDDFDC-86C2-48F5-898D-1B6710051F61}" srcId="{0105201D-C245-4AD0-9291-4CC7336D5929}" destId="{B8171200-199F-447E-B373-5148EC6F2D1B}" srcOrd="1" destOrd="0" parTransId="{CB1AEA63-5FBD-4F74-A5D7-708A03A578B5}" sibTransId="{DA7316AF-FE02-44B7-AE6A-6519492770CC}"/>
    <dgm:cxn modelId="{54EFB4CA-5198-4F0A-882F-20EC64557519}" srcId="{2EC594A1-CDBF-467E-912F-53483706BE39}" destId="{48A933A3-A6AF-4423-B58C-2C6D26E968C4}" srcOrd="0" destOrd="0" parTransId="{5B5FB538-6ADB-420B-9A25-AEF2D7A008DB}" sibTransId="{AFE6CCB6-605E-4A99-B1BC-3D07DA3B29F8}"/>
    <dgm:cxn modelId="{1A7C7DF6-6FA7-4324-AF1E-3E3232E06ECE}" srcId="{2EC594A1-CDBF-467E-912F-53483706BE39}" destId="{0105201D-C245-4AD0-9291-4CC7336D5929}" srcOrd="2" destOrd="0" parTransId="{3FBBD4DA-C300-4168-A62F-4E2F13F5C3E6}" sibTransId="{1C2135B8-8213-4CBB-AFDD-BB7213AF4346}"/>
    <dgm:cxn modelId="{5D7FD8A4-94C5-4AB2-A1BD-36563A04900E}" type="presOf" srcId="{75D93EAC-E56F-425D-8E98-34765AE57382}" destId="{77D1FCF8-D003-4B10-B173-73CD899310D8}" srcOrd="0" destOrd="0" presId="urn:microsoft.com/office/officeart/2005/8/layout/hList1"/>
    <dgm:cxn modelId="{20E0DE97-9547-4BA7-884B-B26BDD4228B8}" srcId="{0105201D-C245-4AD0-9291-4CC7336D5929}" destId="{75D93EAC-E56F-425D-8E98-34765AE57382}" srcOrd="0" destOrd="0" parTransId="{4A8B1360-7370-4DCF-8121-7486C5454522}" sibTransId="{0820DD40-7FE9-4411-B2D1-B1E350F53959}"/>
    <dgm:cxn modelId="{D99AD881-71C8-4DA3-9841-C82C91A09401}" type="presOf" srcId="{1D03E49F-52DC-4B0E-A7F1-9E584FD77DAA}" destId="{AECE16AD-0AB8-4B9D-867F-534D736A103F}" srcOrd="0" destOrd="0" presId="urn:microsoft.com/office/officeart/2005/8/layout/hList1"/>
    <dgm:cxn modelId="{48FDE84C-6377-4EF2-AA96-2E240F52DE49}" srcId="{48A933A3-A6AF-4423-B58C-2C6D26E968C4}" destId="{B7416812-44B8-41AD-A2E9-2E1A3E9ACB50}" srcOrd="0" destOrd="0" parTransId="{72691016-C342-4586-B618-2C94D1E210FC}" sibTransId="{CEA1547A-4A75-46C5-8FC5-A37604F95053}"/>
    <dgm:cxn modelId="{AE70658E-001A-4F9F-82EF-67B5498048DA}" srcId="{4EDDB2CA-5BBC-4E7A-9987-AF00F96C8A77}" destId="{1D03E49F-52DC-4B0E-A7F1-9E584FD77DAA}" srcOrd="0" destOrd="0" parTransId="{3A74917C-E876-41A0-90BF-3151BC5D7EF1}" sibTransId="{9166A826-881A-4BF1-8DFA-CEADD2618686}"/>
    <dgm:cxn modelId="{5D257B31-339B-4CED-AB82-625D177562F4}" srcId="{48A933A3-A6AF-4423-B58C-2C6D26E968C4}" destId="{BB2DAAE7-D8F3-4CF6-B94A-351DD1730428}" srcOrd="1" destOrd="0" parTransId="{F84B89DD-0E83-4E8C-84B1-4D618E6C99AF}" sibTransId="{871E685B-163B-4EF7-B4A3-E4F43EBFD334}"/>
    <dgm:cxn modelId="{99A73FE9-A386-4ED3-B323-28043E5EDFAC}" srcId="{4EDDB2CA-5BBC-4E7A-9987-AF00F96C8A77}" destId="{159F0645-6B63-4D36-9276-1152025F4B19}" srcOrd="1" destOrd="0" parTransId="{71277BAF-AD01-4F4F-B2E6-056B171441FF}" sibTransId="{773CAE1B-B2BA-4CA8-8F7A-4BE820B16925}"/>
    <dgm:cxn modelId="{BDD9941F-6CCA-4856-A240-6B57374FA12E}" type="presOf" srcId="{0105201D-C245-4AD0-9291-4CC7336D5929}" destId="{BEBCAC0B-DB27-4753-BB62-5B9BC9E224FD}" srcOrd="0" destOrd="0" presId="urn:microsoft.com/office/officeart/2005/8/layout/hList1"/>
    <dgm:cxn modelId="{0ECD4165-7179-44B6-AAF0-D8067B000841}" type="presOf" srcId="{2EC594A1-CDBF-467E-912F-53483706BE39}" destId="{2DFD5D40-6363-42B8-870A-653D76E5FA6E}" srcOrd="0" destOrd="0" presId="urn:microsoft.com/office/officeart/2005/8/layout/hList1"/>
    <dgm:cxn modelId="{559C1884-CBF2-44BB-B1F0-0679A005AFF4}" type="presOf" srcId="{B7416812-44B8-41AD-A2E9-2E1A3E9ACB50}" destId="{06B3784E-6C54-4C0A-BF77-5641AD20C43D}" srcOrd="0" destOrd="0" presId="urn:microsoft.com/office/officeart/2005/8/layout/hList1"/>
    <dgm:cxn modelId="{FE6CFBA0-EA13-4CE0-B163-3F9A2A618871}" srcId="{2EC594A1-CDBF-467E-912F-53483706BE39}" destId="{4EDDB2CA-5BBC-4E7A-9987-AF00F96C8A77}" srcOrd="1" destOrd="0" parTransId="{929C5377-CA2F-49CF-91CD-3C3C06797E2D}" sibTransId="{9676AE15-D388-4283-BF07-5B26E3C75EFC}"/>
    <dgm:cxn modelId="{A4DF19D3-6435-40A3-AB0F-E83D7E5BA81E}" type="presOf" srcId="{48A933A3-A6AF-4423-B58C-2C6D26E968C4}" destId="{84EFFFC6-1919-4CD3-BB10-86692AD4403D}" srcOrd="0" destOrd="0" presId="urn:microsoft.com/office/officeart/2005/8/layout/hList1"/>
    <dgm:cxn modelId="{34B31571-402D-4956-A408-7C4F7E58A409}" type="presOf" srcId="{159F0645-6B63-4D36-9276-1152025F4B19}" destId="{AECE16AD-0AB8-4B9D-867F-534D736A103F}" srcOrd="0" destOrd="1" presId="urn:microsoft.com/office/officeart/2005/8/layout/hList1"/>
    <dgm:cxn modelId="{17F76216-9CCA-4963-B067-40552E65D362}" type="presOf" srcId="{B8171200-199F-447E-B373-5148EC6F2D1B}" destId="{77D1FCF8-D003-4B10-B173-73CD899310D8}" srcOrd="0" destOrd="1" presId="urn:microsoft.com/office/officeart/2005/8/layout/hList1"/>
    <dgm:cxn modelId="{33566A34-8F24-43E0-852B-F466936091D8}" type="presOf" srcId="{BB2DAAE7-D8F3-4CF6-B94A-351DD1730428}" destId="{06B3784E-6C54-4C0A-BF77-5641AD20C43D}" srcOrd="0" destOrd="1" presId="urn:microsoft.com/office/officeart/2005/8/layout/hList1"/>
    <dgm:cxn modelId="{F5E79BA6-7AB6-4140-8674-F3268975CF68}" type="presOf" srcId="{4EDDB2CA-5BBC-4E7A-9987-AF00F96C8A77}" destId="{E46C1068-894E-40CA-9D07-E4D0559A8501}" srcOrd="0" destOrd="0" presId="urn:microsoft.com/office/officeart/2005/8/layout/hList1"/>
    <dgm:cxn modelId="{221E3700-EB1A-45FF-A9FA-4B86AAF78B7F}" type="presParOf" srcId="{2DFD5D40-6363-42B8-870A-653D76E5FA6E}" destId="{00C2B6E9-C97D-46DB-9EC0-03C36EA9BCF6}" srcOrd="0" destOrd="0" presId="urn:microsoft.com/office/officeart/2005/8/layout/hList1"/>
    <dgm:cxn modelId="{B57F38A5-A7D4-4E4D-ABB3-65DE7764BD1D}" type="presParOf" srcId="{00C2B6E9-C97D-46DB-9EC0-03C36EA9BCF6}" destId="{84EFFFC6-1919-4CD3-BB10-86692AD4403D}" srcOrd="0" destOrd="0" presId="urn:microsoft.com/office/officeart/2005/8/layout/hList1"/>
    <dgm:cxn modelId="{D220AD39-92E8-4D0E-BA3A-98D7F3C8A8D9}" type="presParOf" srcId="{00C2B6E9-C97D-46DB-9EC0-03C36EA9BCF6}" destId="{06B3784E-6C54-4C0A-BF77-5641AD20C43D}" srcOrd="1" destOrd="0" presId="urn:microsoft.com/office/officeart/2005/8/layout/hList1"/>
    <dgm:cxn modelId="{07DBE7D2-234F-421D-A26E-2027C36FBF56}" type="presParOf" srcId="{2DFD5D40-6363-42B8-870A-653D76E5FA6E}" destId="{9A6A0A47-9B7C-4C7F-B897-3A61DEDC9BDF}" srcOrd="1" destOrd="0" presId="urn:microsoft.com/office/officeart/2005/8/layout/hList1"/>
    <dgm:cxn modelId="{3334E88A-7D80-48BF-8D48-BA7A25964370}" type="presParOf" srcId="{2DFD5D40-6363-42B8-870A-653D76E5FA6E}" destId="{BC6C6375-8BEF-47DD-9B1D-F53C006F4AE2}" srcOrd="2" destOrd="0" presId="urn:microsoft.com/office/officeart/2005/8/layout/hList1"/>
    <dgm:cxn modelId="{4F5AD787-BD68-47EE-B3B8-8807B7531A42}" type="presParOf" srcId="{BC6C6375-8BEF-47DD-9B1D-F53C006F4AE2}" destId="{E46C1068-894E-40CA-9D07-E4D0559A8501}" srcOrd="0" destOrd="0" presId="urn:microsoft.com/office/officeart/2005/8/layout/hList1"/>
    <dgm:cxn modelId="{236EC233-19F9-4AF7-82CC-A104525DE37C}" type="presParOf" srcId="{BC6C6375-8BEF-47DD-9B1D-F53C006F4AE2}" destId="{AECE16AD-0AB8-4B9D-867F-534D736A103F}" srcOrd="1" destOrd="0" presId="urn:microsoft.com/office/officeart/2005/8/layout/hList1"/>
    <dgm:cxn modelId="{8E4DAA41-6E60-43D7-AFF5-B790EE534619}" type="presParOf" srcId="{2DFD5D40-6363-42B8-870A-653D76E5FA6E}" destId="{DB98EA77-96B2-40F7-B482-A0228B3DBDF4}" srcOrd="3" destOrd="0" presId="urn:microsoft.com/office/officeart/2005/8/layout/hList1"/>
    <dgm:cxn modelId="{B71D49DA-BBFC-4E42-BAED-AB48A82F5DC2}" type="presParOf" srcId="{2DFD5D40-6363-42B8-870A-653D76E5FA6E}" destId="{2FF780FE-F65E-4708-AF98-1768760ACFE8}" srcOrd="4" destOrd="0" presId="urn:microsoft.com/office/officeart/2005/8/layout/hList1"/>
    <dgm:cxn modelId="{90DE8EBF-6267-4A66-88AC-741FC155A635}" type="presParOf" srcId="{2FF780FE-F65E-4708-AF98-1768760ACFE8}" destId="{BEBCAC0B-DB27-4753-BB62-5B9BC9E224FD}" srcOrd="0" destOrd="0" presId="urn:microsoft.com/office/officeart/2005/8/layout/hList1"/>
    <dgm:cxn modelId="{410543F7-E8A5-4BBC-ACA9-07CF483B5D83}" type="presParOf" srcId="{2FF780FE-F65E-4708-AF98-1768760ACFE8}" destId="{77D1FCF8-D003-4B10-B173-73CD899310D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EC594A1-CDBF-467E-912F-53483706BE39}" type="doc">
      <dgm:prSet loTypeId="urn:microsoft.com/office/officeart/2005/8/layout/hList1" loCatId="list" qsTypeId="urn:microsoft.com/office/officeart/2005/8/quickstyle/simple1" qsCatId="simple" csTypeId="urn:microsoft.com/office/officeart/2005/8/colors/accent1_1" csCatId="accent1" phldr="1"/>
      <dgm:spPr/>
      <dgm:t>
        <a:bodyPr/>
        <a:lstStyle/>
        <a:p>
          <a:endParaRPr lang="tr-TR"/>
        </a:p>
      </dgm:t>
    </dgm:pt>
    <dgm:pt modelId="{48A933A3-A6AF-4423-B58C-2C6D26E968C4}">
      <dgm:prSet phldrT="[Metin]"/>
      <dgm:spPr/>
      <dgm:t>
        <a:bodyPr/>
        <a:lstStyle/>
        <a:p>
          <a:r>
            <a:rPr lang="tr-TR" dirty="0" smtClean="0"/>
            <a:t>Veri Analizi</a:t>
          </a:r>
          <a:endParaRPr lang="tr-TR" dirty="0"/>
        </a:p>
      </dgm:t>
    </dgm:pt>
    <dgm:pt modelId="{5B5FB538-6ADB-420B-9A25-AEF2D7A008DB}" type="parTrans" cxnId="{54EFB4CA-5198-4F0A-882F-20EC64557519}">
      <dgm:prSet/>
      <dgm:spPr/>
      <dgm:t>
        <a:bodyPr/>
        <a:lstStyle/>
        <a:p>
          <a:endParaRPr lang="tr-TR"/>
        </a:p>
      </dgm:t>
    </dgm:pt>
    <dgm:pt modelId="{AFE6CCB6-605E-4A99-B1BC-3D07DA3B29F8}" type="sibTrans" cxnId="{54EFB4CA-5198-4F0A-882F-20EC64557519}">
      <dgm:prSet/>
      <dgm:spPr/>
      <dgm:t>
        <a:bodyPr/>
        <a:lstStyle/>
        <a:p>
          <a:endParaRPr lang="tr-TR"/>
        </a:p>
      </dgm:t>
    </dgm:pt>
    <dgm:pt modelId="{B7416812-44B8-41AD-A2E9-2E1A3E9ACB50}">
      <dgm:prSet phldrT="[Metin]"/>
      <dgm:spPr/>
      <dgm:t>
        <a:bodyPr/>
        <a:lstStyle/>
        <a:p>
          <a:r>
            <a:rPr lang="tr-TR" dirty="0" smtClean="0"/>
            <a:t>Kodlama</a:t>
          </a:r>
          <a:endParaRPr lang="tr-TR" dirty="0"/>
        </a:p>
      </dgm:t>
    </dgm:pt>
    <dgm:pt modelId="{72691016-C342-4586-B618-2C94D1E210FC}" type="parTrans" cxnId="{48FDE84C-6377-4EF2-AA96-2E240F52DE49}">
      <dgm:prSet/>
      <dgm:spPr/>
      <dgm:t>
        <a:bodyPr/>
        <a:lstStyle/>
        <a:p>
          <a:endParaRPr lang="tr-TR"/>
        </a:p>
      </dgm:t>
    </dgm:pt>
    <dgm:pt modelId="{CEA1547A-4A75-46C5-8FC5-A37604F95053}" type="sibTrans" cxnId="{48FDE84C-6377-4EF2-AA96-2E240F52DE49}">
      <dgm:prSet/>
      <dgm:spPr/>
      <dgm:t>
        <a:bodyPr/>
        <a:lstStyle/>
        <a:p>
          <a:endParaRPr lang="tr-TR"/>
        </a:p>
      </dgm:t>
    </dgm:pt>
    <dgm:pt modelId="{4EDDB2CA-5BBC-4E7A-9987-AF00F96C8A77}">
      <dgm:prSet phldrT="[Metin]"/>
      <dgm:spPr/>
      <dgm:t>
        <a:bodyPr/>
        <a:lstStyle/>
        <a:p>
          <a:r>
            <a:rPr lang="tr-TR" dirty="0" smtClean="0"/>
            <a:t>Araştırma Raporunun Yazılması</a:t>
          </a:r>
          <a:endParaRPr lang="tr-TR" dirty="0"/>
        </a:p>
      </dgm:t>
    </dgm:pt>
    <dgm:pt modelId="{929C5377-CA2F-49CF-91CD-3C3C06797E2D}" type="parTrans" cxnId="{FE6CFBA0-EA13-4CE0-B163-3F9A2A618871}">
      <dgm:prSet/>
      <dgm:spPr/>
      <dgm:t>
        <a:bodyPr/>
        <a:lstStyle/>
        <a:p>
          <a:endParaRPr lang="tr-TR"/>
        </a:p>
      </dgm:t>
    </dgm:pt>
    <dgm:pt modelId="{9676AE15-D388-4283-BF07-5B26E3C75EFC}" type="sibTrans" cxnId="{FE6CFBA0-EA13-4CE0-B163-3F9A2A618871}">
      <dgm:prSet/>
      <dgm:spPr/>
      <dgm:t>
        <a:bodyPr/>
        <a:lstStyle/>
        <a:p>
          <a:endParaRPr lang="tr-TR"/>
        </a:p>
      </dgm:t>
    </dgm:pt>
    <dgm:pt modelId="{1D03E49F-52DC-4B0E-A7F1-9E584FD77DAA}">
      <dgm:prSet phldrT="[Metin]"/>
      <dgm:spPr/>
      <dgm:t>
        <a:bodyPr/>
        <a:lstStyle/>
        <a:p>
          <a:r>
            <a:rPr lang="tr-TR" dirty="0" smtClean="0"/>
            <a:t>Giriş</a:t>
          </a:r>
          <a:endParaRPr lang="tr-TR" dirty="0"/>
        </a:p>
      </dgm:t>
    </dgm:pt>
    <dgm:pt modelId="{3A74917C-E876-41A0-90BF-3151BC5D7EF1}" type="parTrans" cxnId="{AE70658E-001A-4F9F-82EF-67B5498048DA}">
      <dgm:prSet/>
      <dgm:spPr/>
      <dgm:t>
        <a:bodyPr/>
        <a:lstStyle/>
        <a:p>
          <a:endParaRPr lang="tr-TR"/>
        </a:p>
      </dgm:t>
    </dgm:pt>
    <dgm:pt modelId="{9166A826-881A-4BF1-8DFA-CEADD2618686}" type="sibTrans" cxnId="{AE70658E-001A-4F9F-82EF-67B5498048DA}">
      <dgm:prSet/>
      <dgm:spPr/>
      <dgm:t>
        <a:bodyPr/>
        <a:lstStyle/>
        <a:p>
          <a:endParaRPr lang="tr-TR"/>
        </a:p>
      </dgm:t>
    </dgm:pt>
    <dgm:pt modelId="{3CB9CA4C-17DF-4476-BAA0-53127834A2FC}">
      <dgm:prSet phldrT="[Metin]"/>
      <dgm:spPr/>
      <dgm:t>
        <a:bodyPr/>
        <a:lstStyle/>
        <a:p>
          <a:r>
            <a:rPr lang="tr-TR" dirty="0" smtClean="0"/>
            <a:t>Kategorileştirme</a:t>
          </a:r>
          <a:endParaRPr lang="tr-TR" dirty="0"/>
        </a:p>
      </dgm:t>
    </dgm:pt>
    <dgm:pt modelId="{9D20D672-C968-4C92-BC32-DBE38A332A9C}" type="parTrans" cxnId="{63C82B02-B480-4D9B-8808-765AE2CA5751}">
      <dgm:prSet/>
      <dgm:spPr/>
      <dgm:t>
        <a:bodyPr/>
        <a:lstStyle/>
        <a:p>
          <a:endParaRPr lang="tr-TR"/>
        </a:p>
      </dgm:t>
    </dgm:pt>
    <dgm:pt modelId="{D012A2A0-B3A1-4CFF-BCF3-DF0017389B22}" type="sibTrans" cxnId="{63C82B02-B480-4D9B-8808-765AE2CA5751}">
      <dgm:prSet/>
      <dgm:spPr/>
      <dgm:t>
        <a:bodyPr/>
        <a:lstStyle/>
        <a:p>
          <a:endParaRPr lang="tr-TR"/>
        </a:p>
      </dgm:t>
    </dgm:pt>
    <dgm:pt modelId="{CC9FF60B-E6ED-478E-94F8-56E2252F97D4}">
      <dgm:prSet phldrT="[Metin]"/>
      <dgm:spPr/>
      <dgm:t>
        <a:bodyPr/>
        <a:lstStyle/>
        <a:p>
          <a:r>
            <a:rPr lang="tr-TR" dirty="0" smtClean="0"/>
            <a:t>Temalara Ayırma</a:t>
          </a:r>
          <a:endParaRPr lang="tr-TR" dirty="0"/>
        </a:p>
      </dgm:t>
    </dgm:pt>
    <dgm:pt modelId="{94445415-887C-4FCC-AB21-A40CDBB30D97}" type="parTrans" cxnId="{09E115FA-14AD-4D2B-ACD2-97B66EF9D90E}">
      <dgm:prSet/>
      <dgm:spPr/>
      <dgm:t>
        <a:bodyPr/>
        <a:lstStyle/>
        <a:p>
          <a:endParaRPr lang="tr-TR"/>
        </a:p>
      </dgm:t>
    </dgm:pt>
    <dgm:pt modelId="{C1EA530B-AB80-4B22-8F4B-1EB691F3CAD9}" type="sibTrans" cxnId="{09E115FA-14AD-4D2B-ACD2-97B66EF9D90E}">
      <dgm:prSet/>
      <dgm:spPr/>
      <dgm:t>
        <a:bodyPr/>
        <a:lstStyle/>
        <a:p>
          <a:endParaRPr lang="tr-TR"/>
        </a:p>
      </dgm:t>
    </dgm:pt>
    <dgm:pt modelId="{575B1337-C479-4C3A-891F-EC2E2948CDE4}">
      <dgm:prSet phldrT="[Metin]"/>
      <dgm:spPr/>
      <dgm:t>
        <a:bodyPr/>
        <a:lstStyle/>
        <a:p>
          <a:r>
            <a:rPr lang="tr-TR" dirty="0" smtClean="0"/>
            <a:t>Yöntem</a:t>
          </a:r>
          <a:endParaRPr lang="tr-TR" dirty="0"/>
        </a:p>
      </dgm:t>
    </dgm:pt>
    <dgm:pt modelId="{C2C5F16D-889C-4E11-86E2-84A290E43B12}" type="parTrans" cxnId="{12D68A63-BB80-4257-9B54-988A45EC2A41}">
      <dgm:prSet/>
      <dgm:spPr/>
      <dgm:t>
        <a:bodyPr/>
        <a:lstStyle/>
        <a:p>
          <a:endParaRPr lang="tr-TR"/>
        </a:p>
      </dgm:t>
    </dgm:pt>
    <dgm:pt modelId="{420C7517-292B-4F7E-9E7E-B9E049315C74}" type="sibTrans" cxnId="{12D68A63-BB80-4257-9B54-988A45EC2A41}">
      <dgm:prSet/>
      <dgm:spPr/>
      <dgm:t>
        <a:bodyPr/>
        <a:lstStyle/>
        <a:p>
          <a:endParaRPr lang="tr-TR"/>
        </a:p>
      </dgm:t>
    </dgm:pt>
    <dgm:pt modelId="{6D92CE67-4578-4D12-8300-9FD9632C1198}">
      <dgm:prSet phldrT="[Metin]"/>
      <dgm:spPr/>
      <dgm:t>
        <a:bodyPr/>
        <a:lstStyle/>
        <a:p>
          <a:r>
            <a:rPr lang="tr-TR" dirty="0" smtClean="0"/>
            <a:t>Bulgular</a:t>
          </a:r>
          <a:endParaRPr lang="tr-TR" dirty="0"/>
        </a:p>
      </dgm:t>
    </dgm:pt>
    <dgm:pt modelId="{87A8E4D6-CE64-4FF8-938A-890788771BB1}" type="parTrans" cxnId="{1DF59F9B-E90F-43E6-8B2E-07F6B56A2D17}">
      <dgm:prSet/>
      <dgm:spPr/>
      <dgm:t>
        <a:bodyPr/>
        <a:lstStyle/>
        <a:p>
          <a:endParaRPr lang="tr-TR"/>
        </a:p>
      </dgm:t>
    </dgm:pt>
    <dgm:pt modelId="{BFED7106-3475-4EFB-B0CF-4E78988AD79A}" type="sibTrans" cxnId="{1DF59F9B-E90F-43E6-8B2E-07F6B56A2D17}">
      <dgm:prSet/>
      <dgm:spPr/>
      <dgm:t>
        <a:bodyPr/>
        <a:lstStyle/>
        <a:p>
          <a:endParaRPr lang="tr-TR"/>
        </a:p>
      </dgm:t>
    </dgm:pt>
    <dgm:pt modelId="{C56BCC67-11B4-48DE-847D-D3ECA3E921F1}">
      <dgm:prSet phldrT="[Metin]"/>
      <dgm:spPr/>
      <dgm:t>
        <a:bodyPr/>
        <a:lstStyle/>
        <a:p>
          <a:r>
            <a:rPr lang="tr-TR" dirty="0" smtClean="0"/>
            <a:t>Tartışma-Sonuç</a:t>
          </a:r>
          <a:endParaRPr lang="tr-TR" dirty="0"/>
        </a:p>
      </dgm:t>
    </dgm:pt>
    <dgm:pt modelId="{1B35000A-3FA6-4276-A4B1-157C9909EDD2}" type="parTrans" cxnId="{9D6C044A-D5D6-47C1-9297-D8D478887B5A}">
      <dgm:prSet/>
      <dgm:spPr/>
      <dgm:t>
        <a:bodyPr/>
        <a:lstStyle/>
        <a:p>
          <a:endParaRPr lang="tr-TR"/>
        </a:p>
      </dgm:t>
    </dgm:pt>
    <dgm:pt modelId="{55E133E8-3668-4205-83A8-DC83393972C5}" type="sibTrans" cxnId="{9D6C044A-D5D6-47C1-9297-D8D478887B5A}">
      <dgm:prSet/>
      <dgm:spPr/>
      <dgm:t>
        <a:bodyPr/>
        <a:lstStyle/>
        <a:p>
          <a:endParaRPr lang="tr-TR"/>
        </a:p>
      </dgm:t>
    </dgm:pt>
    <dgm:pt modelId="{95C407AA-340E-4BA5-A5B1-322C57C392E8}">
      <dgm:prSet phldrT="[Metin]"/>
      <dgm:spPr/>
      <dgm:t>
        <a:bodyPr/>
        <a:lstStyle/>
        <a:p>
          <a:r>
            <a:rPr lang="tr-TR" dirty="0" smtClean="0"/>
            <a:t>Görüşmeler</a:t>
          </a:r>
          <a:endParaRPr lang="tr-TR" dirty="0"/>
        </a:p>
      </dgm:t>
    </dgm:pt>
    <dgm:pt modelId="{D91F6B41-D7DC-40EB-93D4-A37B70BD1C7A}" type="parTrans" cxnId="{3DC4CB65-5C52-4B64-AB04-904B8A1524E0}">
      <dgm:prSet/>
      <dgm:spPr/>
    </dgm:pt>
    <dgm:pt modelId="{D09B94FB-7315-45FE-8E69-DD31B6F6B29F}" type="sibTrans" cxnId="{3DC4CB65-5C52-4B64-AB04-904B8A1524E0}">
      <dgm:prSet/>
      <dgm:spPr/>
    </dgm:pt>
    <dgm:pt modelId="{7D86A5B5-DC13-4238-9336-6EDF246C3D40}">
      <dgm:prSet phldrT="[Metin]"/>
      <dgm:spPr/>
      <dgm:t>
        <a:bodyPr/>
        <a:lstStyle/>
        <a:p>
          <a:r>
            <a:rPr lang="tr-TR" dirty="0" smtClean="0"/>
            <a:t>Veri Toplama</a:t>
          </a:r>
          <a:endParaRPr lang="tr-TR" dirty="0"/>
        </a:p>
      </dgm:t>
    </dgm:pt>
    <dgm:pt modelId="{1E6250E6-11A0-49E0-95BC-A1DF7E4BA80B}" type="parTrans" cxnId="{5B337B4D-AB79-483F-8ADC-FE3FFC4D8035}">
      <dgm:prSet/>
      <dgm:spPr/>
    </dgm:pt>
    <dgm:pt modelId="{571A5D5F-A605-407B-A457-0FF251B0B167}" type="sibTrans" cxnId="{5B337B4D-AB79-483F-8ADC-FE3FFC4D8035}">
      <dgm:prSet/>
      <dgm:spPr/>
    </dgm:pt>
    <dgm:pt modelId="{0A2EF8CF-EF44-40C7-B201-D9CF3F852EE5}">
      <dgm:prSet/>
      <dgm:spPr/>
      <dgm:t>
        <a:bodyPr/>
        <a:lstStyle/>
        <a:p>
          <a:r>
            <a:rPr lang="tr-TR" smtClean="0"/>
            <a:t>Odak grup görüşmeleri</a:t>
          </a:r>
          <a:endParaRPr lang="tr-TR" dirty="0"/>
        </a:p>
      </dgm:t>
    </dgm:pt>
    <dgm:pt modelId="{16E44200-7BFE-4755-B5B9-FBAE8C2F9DF2}" type="parTrans" cxnId="{12386E13-0FD0-4C62-836E-80555FDBE851}">
      <dgm:prSet/>
      <dgm:spPr/>
      <dgm:t>
        <a:bodyPr/>
        <a:lstStyle/>
        <a:p>
          <a:endParaRPr lang="tr-TR"/>
        </a:p>
      </dgm:t>
    </dgm:pt>
    <dgm:pt modelId="{80E84599-0381-46D2-84EC-F92DBB22B336}" type="sibTrans" cxnId="{12386E13-0FD0-4C62-836E-80555FDBE851}">
      <dgm:prSet/>
      <dgm:spPr/>
      <dgm:t>
        <a:bodyPr/>
        <a:lstStyle/>
        <a:p>
          <a:endParaRPr lang="tr-TR"/>
        </a:p>
      </dgm:t>
    </dgm:pt>
    <dgm:pt modelId="{3E4876B5-DF39-4333-9DE9-013BC417E02F}">
      <dgm:prSet/>
      <dgm:spPr/>
      <dgm:t>
        <a:bodyPr/>
        <a:lstStyle/>
        <a:p>
          <a:r>
            <a:rPr lang="tr-TR" smtClean="0"/>
            <a:t>Gözlemler</a:t>
          </a:r>
          <a:endParaRPr lang="tr-TR" dirty="0"/>
        </a:p>
      </dgm:t>
    </dgm:pt>
    <dgm:pt modelId="{C2C1F67A-D45A-4DBB-9CDE-A0D493E943F5}" type="parTrans" cxnId="{733B70B6-040D-4C03-9205-E05B8A4269A9}">
      <dgm:prSet/>
      <dgm:spPr/>
      <dgm:t>
        <a:bodyPr/>
        <a:lstStyle/>
        <a:p>
          <a:endParaRPr lang="tr-TR"/>
        </a:p>
      </dgm:t>
    </dgm:pt>
    <dgm:pt modelId="{C863E1D9-A78A-4556-AD1C-F271004EA020}" type="sibTrans" cxnId="{733B70B6-040D-4C03-9205-E05B8A4269A9}">
      <dgm:prSet/>
      <dgm:spPr/>
      <dgm:t>
        <a:bodyPr/>
        <a:lstStyle/>
        <a:p>
          <a:endParaRPr lang="tr-TR"/>
        </a:p>
      </dgm:t>
    </dgm:pt>
    <dgm:pt modelId="{3A26B07C-6E1C-43EE-A506-25E0EA8AFE3A}">
      <dgm:prSet/>
      <dgm:spPr/>
      <dgm:t>
        <a:bodyPr/>
        <a:lstStyle/>
        <a:p>
          <a:r>
            <a:rPr lang="tr-TR" smtClean="0"/>
            <a:t>Belgeler</a:t>
          </a:r>
          <a:endParaRPr lang="tr-TR" dirty="0"/>
        </a:p>
      </dgm:t>
    </dgm:pt>
    <dgm:pt modelId="{6FF25E56-282E-4E7B-8DEB-4D26273A6D00}" type="parTrans" cxnId="{97CA512C-B9AF-4B45-96AA-A66CFABD29E6}">
      <dgm:prSet/>
      <dgm:spPr/>
      <dgm:t>
        <a:bodyPr/>
        <a:lstStyle/>
        <a:p>
          <a:endParaRPr lang="tr-TR"/>
        </a:p>
      </dgm:t>
    </dgm:pt>
    <dgm:pt modelId="{EF1780CD-F026-446F-8687-FBD815DAD99F}" type="sibTrans" cxnId="{97CA512C-B9AF-4B45-96AA-A66CFABD29E6}">
      <dgm:prSet/>
      <dgm:spPr/>
      <dgm:t>
        <a:bodyPr/>
        <a:lstStyle/>
        <a:p>
          <a:endParaRPr lang="tr-TR"/>
        </a:p>
      </dgm:t>
    </dgm:pt>
    <dgm:pt modelId="{2DFD5D40-6363-42B8-870A-653D76E5FA6E}" type="pres">
      <dgm:prSet presAssocID="{2EC594A1-CDBF-467E-912F-53483706BE39}" presName="Name0" presStyleCnt="0">
        <dgm:presLayoutVars>
          <dgm:dir/>
          <dgm:animLvl val="lvl"/>
          <dgm:resizeHandles val="exact"/>
        </dgm:presLayoutVars>
      </dgm:prSet>
      <dgm:spPr/>
      <dgm:t>
        <a:bodyPr/>
        <a:lstStyle/>
        <a:p>
          <a:endParaRPr lang="tr-TR"/>
        </a:p>
      </dgm:t>
    </dgm:pt>
    <dgm:pt modelId="{1D29E410-0C2B-4386-BA88-1CC316B2E47E}" type="pres">
      <dgm:prSet presAssocID="{7D86A5B5-DC13-4238-9336-6EDF246C3D40}" presName="composite" presStyleCnt="0"/>
      <dgm:spPr/>
    </dgm:pt>
    <dgm:pt modelId="{2EE9CC1E-149A-4ABC-83C9-B1D12B4D061D}" type="pres">
      <dgm:prSet presAssocID="{7D86A5B5-DC13-4238-9336-6EDF246C3D40}" presName="parTx" presStyleLbl="alignNode1" presStyleIdx="0" presStyleCnt="3">
        <dgm:presLayoutVars>
          <dgm:chMax val="0"/>
          <dgm:chPref val="0"/>
          <dgm:bulletEnabled val="1"/>
        </dgm:presLayoutVars>
      </dgm:prSet>
      <dgm:spPr/>
      <dgm:t>
        <a:bodyPr/>
        <a:lstStyle/>
        <a:p>
          <a:endParaRPr lang="tr-TR"/>
        </a:p>
      </dgm:t>
    </dgm:pt>
    <dgm:pt modelId="{D8D06F7A-B9CB-4C57-89D8-34054897A518}" type="pres">
      <dgm:prSet presAssocID="{7D86A5B5-DC13-4238-9336-6EDF246C3D40}" presName="desTx" presStyleLbl="alignAccFollowNode1" presStyleIdx="0" presStyleCnt="3">
        <dgm:presLayoutVars>
          <dgm:bulletEnabled val="1"/>
        </dgm:presLayoutVars>
      </dgm:prSet>
      <dgm:spPr/>
      <dgm:t>
        <a:bodyPr/>
        <a:lstStyle/>
        <a:p>
          <a:endParaRPr lang="tr-TR"/>
        </a:p>
      </dgm:t>
    </dgm:pt>
    <dgm:pt modelId="{105DA53D-8899-4069-A77C-825D13AD3743}" type="pres">
      <dgm:prSet presAssocID="{571A5D5F-A605-407B-A457-0FF251B0B167}" presName="space" presStyleCnt="0"/>
      <dgm:spPr/>
    </dgm:pt>
    <dgm:pt modelId="{00C2B6E9-C97D-46DB-9EC0-03C36EA9BCF6}" type="pres">
      <dgm:prSet presAssocID="{48A933A3-A6AF-4423-B58C-2C6D26E968C4}" presName="composite" presStyleCnt="0"/>
      <dgm:spPr/>
    </dgm:pt>
    <dgm:pt modelId="{84EFFFC6-1919-4CD3-BB10-86692AD4403D}" type="pres">
      <dgm:prSet presAssocID="{48A933A3-A6AF-4423-B58C-2C6D26E968C4}" presName="parTx" presStyleLbl="alignNode1" presStyleIdx="1" presStyleCnt="3">
        <dgm:presLayoutVars>
          <dgm:chMax val="0"/>
          <dgm:chPref val="0"/>
          <dgm:bulletEnabled val="1"/>
        </dgm:presLayoutVars>
      </dgm:prSet>
      <dgm:spPr/>
      <dgm:t>
        <a:bodyPr/>
        <a:lstStyle/>
        <a:p>
          <a:endParaRPr lang="tr-TR"/>
        </a:p>
      </dgm:t>
    </dgm:pt>
    <dgm:pt modelId="{06B3784E-6C54-4C0A-BF77-5641AD20C43D}" type="pres">
      <dgm:prSet presAssocID="{48A933A3-A6AF-4423-B58C-2C6D26E968C4}" presName="desTx" presStyleLbl="alignAccFollowNode1" presStyleIdx="1" presStyleCnt="3">
        <dgm:presLayoutVars>
          <dgm:bulletEnabled val="1"/>
        </dgm:presLayoutVars>
      </dgm:prSet>
      <dgm:spPr/>
      <dgm:t>
        <a:bodyPr/>
        <a:lstStyle/>
        <a:p>
          <a:endParaRPr lang="tr-TR"/>
        </a:p>
      </dgm:t>
    </dgm:pt>
    <dgm:pt modelId="{9A6A0A47-9B7C-4C7F-B897-3A61DEDC9BDF}" type="pres">
      <dgm:prSet presAssocID="{AFE6CCB6-605E-4A99-B1BC-3D07DA3B29F8}" presName="space" presStyleCnt="0"/>
      <dgm:spPr/>
    </dgm:pt>
    <dgm:pt modelId="{BC6C6375-8BEF-47DD-9B1D-F53C006F4AE2}" type="pres">
      <dgm:prSet presAssocID="{4EDDB2CA-5BBC-4E7A-9987-AF00F96C8A77}" presName="composite" presStyleCnt="0"/>
      <dgm:spPr/>
    </dgm:pt>
    <dgm:pt modelId="{E46C1068-894E-40CA-9D07-E4D0559A8501}" type="pres">
      <dgm:prSet presAssocID="{4EDDB2CA-5BBC-4E7A-9987-AF00F96C8A77}" presName="parTx" presStyleLbl="alignNode1" presStyleIdx="2" presStyleCnt="3">
        <dgm:presLayoutVars>
          <dgm:chMax val="0"/>
          <dgm:chPref val="0"/>
          <dgm:bulletEnabled val="1"/>
        </dgm:presLayoutVars>
      </dgm:prSet>
      <dgm:spPr/>
      <dgm:t>
        <a:bodyPr/>
        <a:lstStyle/>
        <a:p>
          <a:endParaRPr lang="tr-TR"/>
        </a:p>
      </dgm:t>
    </dgm:pt>
    <dgm:pt modelId="{AECE16AD-0AB8-4B9D-867F-534D736A103F}" type="pres">
      <dgm:prSet presAssocID="{4EDDB2CA-5BBC-4E7A-9987-AF00F96C8A77}" presName="desTx" presStyleLbl="alignAccFollowNode1" presStyleIdx="2" presStyleCnt="3">
        <dgm:presLayoutVars>
          <dgm:bulletEnabled val="1"/>
        </dgm:presLayoutVars>
      </dgm:prSet>
      <dgm:spPr/>
      <dgm:t>
        <a:bodyPr/>
        <a:lstStyle/>
        <a:p>
          <a:endParaRPr lang="tr-TR"/>
        </a:p>
      </dgm:t>
    </dgm:pt>
  </dgm:ptLst>
  <dgm:cxnLst>
    <dgm:cxn modelId="{07CCDA80-E4CB-4E58-8E4E-F57FA623F712}" type="presOf" srcId="{7D86A5B5-DC13-4238-9336-6EDF246C3D40}" destId="{2EE9CC1E-149A-4ABC-83C9-B1D12B4D061D}" srcOrd="0" destOrd="0" presId="urn:microsoft.com/office/officeart/2005/8/layout/hList1"/>
    <dgm:cxn modelId="{69D91E40-E264-41D8-BBE4-24F5B871E003}" type="presOf" srcId="{0A2EF8CF-EF44-40C7-B201-D9CF3F852EE5}" destId="{D8D06F7A-B9CB-4C57-89D8-34054897A518}" srcOrd="0" destOrd="1" presId="urn:microsoft.com/office/officeart/2005/8/layout/hList1"/>
    <dgm:cxn modelId="{AE70658E-001A-4F9F-82EF-67B5498048DA}" srcId="{4EDDB2CA-5BBC-4E7A-9987-AF00F96C8A77}" destId="{1D03E49F-52DC-4B0E-A7F1-9E584FD77DAA}" srcOrd="0" destOrd="0" parTransId="{3A74917C-E876-41A0-90BF-3151BC5D7EF1}" sibTransId="{9166A826-881A-4BF1-8DFA-CEADD2618686}"/>
    <dgm:cxn modelId="{B34209F1-5A59-4314-A673-FB5F3673BBC8}" type="presOf" srcId="{3E4876B5-DF39-4333-9DE9-013BC417E02F}" destId="{D8D06F7A-B9CB-4C57-89D8-34054897A518}" srcOrd="0" destOrd="2" presId="urn:microsoft.com/office/officeart/2005/8/layout/hList1"/>
    <dgm:cxn modelId="{54EFB4CA-5198-4F0A-882F-20EC64557519}" srcId="{2EC594A1-CDBF-467E-912F-53483706BE39}" destId="{48A933A3-A6AF-4423-B58C-2C6D26E968C4}" srcOrd="1" destOrd="0" parTransId="{5B5FB538-6ADB-420B-9A25-AEF2D7A008DB}" sibTransId="{AFE6CCB6-605E-4A99-B1BC-3D07DA3B29F8}"/>
    <dgm:cxn modelId="{BB7AFB1F-3034-4982-853B-74627966838B}" type="presOf" srcId="{6D92CE67-4578-4D12-8300-9FD9632C1198}" destId="{AECE16AD-0AB8-4B9D-867F-534D736A103F}" srcOrd="0" destOrd="2" presId="urn:microsoft.com/office/officeart/2005/8/layout/hList1"/>
    <dgm:cxn modelId="{48FDE84C-6377-4EF2-AA96-2E240F52DE49}" srcId="{48A933A3-A6AF-4423-B58C-2C6D26E968C4}" destId="{B7416812-44B8-41AD-A2E9-2E1A3E9ACB50}" srcOrd="0" destOrd="0" parTransId="{72691016-C342-4586-B618-2C94D1E210FC}" sibTransId="{CEA1547A-4A75-46C5-8FC5-A37604F95053}"/>
    <dgm:cxn modelId="{12D68A63-BB80-4257-9B54-988A45EC2A41}" srcId="{4EDDB2CA-5BBC-4E7A-9987-AF00F96C8A77}" destId="{575B1337-C479-4C3A-891F-EC2E2948CDE4}" srcOrd="1" destOrd="0" parTransId="{C2C5F16D-889C-4E11-86E2-84A290E43B12}" sibTransId="{420C7517-292B-4F7E-9E7E-B9E049315C74}"/>
    <dgm:cxn modelId="{5947A4FB-00A7-4172-A6F2-0A525A636C73}" type="presOf" srcId="{3A26B07C-6E1C-43EE-A506-25E0EA8AFE3A}" destId="{D8D06F7A-B9CB-4C57-89D8-34054897A518}" srcOrd="0" destOrd="3" presId="urn:microsoft.com/office/officeart/2005/8/layout/hList1"/>
    <dgm:cxn modelId="{97CA512C-B9AF-4B45-96AA-A66CFABD29E6}" srcId="{7D86A5B5-DC13-4238-9336-6EDF246C3D40}" destId="{3A26B07C-6E1C-43EE-A506-25E0EA8AFE3A}" srcOrd="3" destOrd="0" parTransId="{6FF25E56-282E-4E7B-8DEB-4D26273A6D00}" sibTransId="{EF1780CD-F026-446F-8687-FBD815DAD99F}"/>
    <dgm:cxn modelId="{89B72EBA-CA1D-4BC2-84E9-B4F76ED8743D}" type="presOf" srcId="{48A933A3-A6AF-4423-B58C-2C6D26E968C4}" destId="{84EFFFC6-1919-4CD3-BB10-86692AD4403D}" srcOrd="0" destOrd="0" presId="urn:microsoft.com/office/officeart/2005/8/layout/hList1"/>
    <dgm:cxn modelId="{12386E13-0FD0-4C62-836E-80555FDBE851}" srcId="{7D86A5B5-DC13-4238-9336-6EDF246C3D40}" destId="{0A2EF8CF-EF44-40C7-B201-D9CF3F852EE5}" srcOrd="1" destOrd="0" parTransId="{16E44200-7BFE-4755-B5B9-FBAE8C2F9DF2}" sibTransId="{80E84599-0381-46D2-84EC-F92DBB22B336}"/>
    <dgm:cxn modelId="{733B70B6-040D-4C03-9205-E05B8A4269A9}" srcId="{7D86A5B5-DC13-4238-9336-6EDF246C3D40}" destId="{3E4876B5-DF39-4333-9DE9-013BC417E02F}" srcOrd="2" destOrd="0" parTransId="{C2C1F67A-D45A-4DBB-9CDE-A0D493E943F5}" sibTransId="{C863E1D9-A78A-4556-AD1C-F271004EA020}"/>
    <dgm:cxn modelId="{5B337B4D-AB79-483F-8ADC-FE3FFC4D8035}" srcId="{2EC594A1-CDBF-467E-912F-53483706BE39}" destId="{7D86A5B5-DC13-4238-9336-6EDF246C3D40}" srcOrd="0" destOrd="0" parTransId="{1E6250E6-11A0-49E0-95BC-A1DF7E4BA80B}" sibTransId="{571A5D5F-A605-407B-A457-0FF251B0B167}"/>
    <dgm:cxn modelId="{7B9720D3-632A-4A2B-B67A-3839AE36B3FC}" type="presOf" srcId="{95C407AA-340E-4BA5-A5B1-322C57C392E8}" destId="{D8D06F7A-B9CB-4C57-89D8-34054897A518}" srcOrd="0" destOrd="0" presId="urn:microsoft.com/office/officeart/2005/8/layout/hList1"/>
    <dgm:cxn modelId="{9D6C044A-D5D6-47C1-9297-D8D478887B5A}" srcId="{4EDDB2CA-5BBC-4E7A-9987-AF00F96C8A77}" destId="{C56BCC67-11B4-48DE-847D-D3ECA3E921F1}" srcOrd="3" destOrd="0" parTransId="{1B35000A-3FA6-4276-A4B1-157C9909EDD2}" sibTransId="{55E133E8-3668-4205-83A8-DC83393972C5}"/>
    <dgm:cxn modelId="{73905AB6-2D36-4A10-95D9-3E1D679A8904}" type="presOf" srcId="{575B1337-C479-4C3A-891F-EC2E2948CDE4}" destId="{AECE16AD-0AB8-4B9D-867F-534D736A103F}" srcOrd="0" destOrd="1" presId="urn:microsoft.com/office/officeart/2005/8/layout/hList1"/>
    <dgm:cxn modelId="{1DF59F9B-E90F-43E6-8B2E-07F6B56A2D17}" srcId="{4EDDB2CA-5BBC-4E7A-9987-AF00F96C8A77}" destId="{6D92CE67-4578-4D12-8300-9FD9632C1198}" srcOrd="2" destOrd="0" parTransId="{87A8E4D6-CE64-4FF8-938A-890788771BB1}" sibTransId="{BFED7106-3475-4EFB-B0CF-4E78988AD79A}"/>
    <dgm:cxn modelId="{DCBE61F5-6276-4AF7-95BC-2AD48F53CBC2}" type="presOf" srcId="{B7416812-44B8-41AD-A2E9-2E1A3E9ACB50}" destId="{06B3784E-6C54-4C0A-BF77-5641AD20C43D}" srcOrd="0" destOrd="0" presId="urn:microsoft.com/office/officeart/2005/8/layout/hList1"/>
    <dgm:cxn modelId="{63C82B02-B480-4D9B-8808-765AE2CA5751}" srcId="{48A933A3-A6AF-4423-B58C-2C6D26E968C4}" destId="{3CB9CA4C-17DF-4476-BAA0-53127834A2FC}" srcOrd="1" destOrd="0" parTransId="{9D20D672-C968-4C92-BC32-DBE38A332A9C}" sibTransId="{D012A2A0-B3A1-4CFF-BCF3-DF0017389B22}"/>
    <dgm:cxn modelId="{09E115FA-14AD-4D2B-ACD2-97B66EF9D90E}" srcId="{48A933A3-A6AF-4423-B58C-2C6D26E968C4}" destId="{CC9FF60B-E6ED-478E-94F8-56E2252F97D4}" srcOrd="2" destOrd="0" parTransId="{94445415-887C-4FCC-AB21-A40CDBB30D97}" sibTransId="{C1EA530B-AB80-4B22-8F4B-1EB691F3CAD9}"/>
    <dgm:cxn modelId="{E7803F35-B8C4-45E7-910A-18EF256D6354}" type="presOf" srcId="{C56BCC67-11B4-48DE-847D-D3ECA3E921F1}" destId="{AECE16AD-0AB8-4B9D-867F-534D736A103F}" srcOrd="0" destOrd="3" presId="urn:microsoft.com/office/officeart/2005/8/layout/hList1"/>
    <dgm:cxn modelId="{334D3C2F-C946-46DB-BD19-39DBCACF9BC2}" type="presOf" srcId="{CC9FF60B-E6ED-478E-94F8-56E2252F97D4}" destId="{06B3784E-6C54-4C0A-BF77-5641AD20C43D}" srcOrd="0" destOrd="2" presId="urn:microsoft.com/office/officeart/2005/8/layout/hList1"/>
    <dgm:cxn modelId="{FE6CFBA0-EA13-4CE0-B163-3F9A2A618871}" srcId="{2EC594A1-CDBF-467E-912F-53483706BE39}" destId="{4EDDB2CA-5BBC-4E7A-9987-AF00F96C8A77}" srcOrd="2" destOrd="0" parTransId="{929C5377-CA2F-49CF-91CD-3C3C06797E2D}" sibTransId="{9676AE15-D388-4283-BF07-5B26E3C75EFC}"/>
    <dgm:cxn modelId="{5584B967-E37A-4F2F-913A-9EA825164F59}" type="presOf" srcId="{4EDDB2CA-5BBC-4E7A-9987-AF00F96C8A77}" destId="{E46C1068-894E-40CA-9D07-E4D0559A8501}" srcOrd="0" destOrd="0" presId="urn:microsoft.com/office/officeart/2005/8/layout/hList1"/>
    <dgm:cxn modelId="{7DDE3409-9222-4C71-8772-F707D3B1D679}" type="presOf" srcId="{2EC594A1-CDBF-467E-912F-53483706BE39}" destId="{2DFD5D40-6363-42B8-870A-653D76E5FA6E}" srcOrd="0" destOrd="0" presId="urn:microsoft.com/office/officeart/2005/8/layout/hList1"/>
    <dgm:cxn modelId="{4761BF68-4926-47AF-99DE-7DBED9E398F6}" type="presOf" srcId="{3CB9CA4C-17DF-4476-BAA0-53127834A2FC}" destId="{06B3784E-6C54-4C0A-BF77-5641AD20C43D}" srcOrd="0" destOrd="1" presId="urn:microsoft.com/office/officeart/2005/8/layout/hList1"/>
    <dgm:cxn modelId="{3DC4CB65-5C52-4B64-AB04-904B8A1524E0}" srcId="{7D86A5B5-DC13-4238-9336-6EDF246C3D40}" destId="{95C407AA-340E-4BA5-A5B1-322C57C392E8}" srcOrd="0" destOrd="0" parTransId="{D91F6B41-D7DC-40EB-93D4-A37B70BD1C7A}" sibTransId="{D09B94FB-7315-45FE-8E69-DD31B6F6B29F}"/>
    <dgm:cxn modelId="{B5482158-81B6-405B-A371-D861A201BD18}" type="presOf" srcId="{1D03E49F-52DC-4B0E-A7F1-9E584FD77DAA}" destId="{AECE16AD-0AB8-4B9D-867F-534D736A103F}" srcOrd="0" destOrd="0" presId="urn:microsoft.com/office/officeart/2005/8/layout/hList1"/>
    <dgm:cxn modelId="{43A41F3C-004F-4B3C-9B32-95DD5C1316F9}" type="presParOf" srcId="{2DFD5D40-6363-42B8-870A-653D76E5FA6E}" destId="{1D29E410-0C2B-4386-BA88-1CC316B2E47E}" srcOrd="0" destOrd="0" presId="urn:microsoft.com/office/officeart/2005/8/layout/hList1"/>
    <dgm:cxn modelId="{DBDFE8AC-C1A2-45DC-BD7E-F24F0DB45603}" type="presParOf" srcId="{1D29E410-0C2B-4386-BA88-1CC316B2E47E}" destId="{2EE9CC1E-149A-4ABC-83C9-B1D12B4D061D}" srcOrd="0" destOrd="0" presId="urn:microsoft.com/office/officeart/2005/8/layout/hList1"/>
    <dgm:cxn modelId="{511829F0-875F-4AE7-88CA-F090437B3D81}" type="presParOf" srcId="{1D29E410-0C2B-4386-BA88-1CC316B2E47E}" destId="{D8D06F7A-B9CB-4C57-89D8-34054897A518}" srcOrd="1" destOrd="0" presId="urn:microsoft.com/office/officeart/2005/8/layout/hList1"/>
    <dgm:cxn modelId="{25B1A9D7-BCCD-44ED-AF92-22D32AA5BC0A}" type="presParOf" srcId="{2DFD5D40-6363-42B8-870A-653D76E5FA6E}" destId="{105DA53D-8899-4069-A77C-825D13AD3743}" srcOrd="1" destOrd="0" presId="urn:microsoft.com/office/officeart/2005/8/layout/hList1"/>
    <dgm:cxn modelId="{EABE334E-519B-4C84-BE84-F2A39AE1A9A4}" type="presParOf" srcId="{2DFD5D40-6363-42B8-870A-653D76E5FA6E}" destId="{00C2B6E9-C97D-46DB-9EC0-03C36EA9BCF6}" srcOrd="2" destOrd="0" presId="urn:microsoft.com/office/officeart/2005/8/layout/hList1"/>
    <dgm:cxn modelId="{797B611D-F817-4BB2-A3DD-A20E90213738}" type="presParOf" srcId="{00C2B6E9-C97D-46DB-9EC0-03C36EA9BCF6}" destId="{84EFFFC6-1919-4CD3-BB10-86692AD4403D}" srcOrd="0" destOrd="0" presId="urn:microsoft.com/office/officeart/2005/8/layout/hList1"/>
    <dgm:cxn modelId="{1A0D5C06-9FD2-43F4-8794-3A92540E8C6B}" type="presParOf" srcId="{00C2B6E9-C97D-46DB-9EC0-03C36EA9BCF6}" destId="{06B3784E-6C54-4C0A-BF77-5641AD20C43D}" srcOrd="1" destOrd="0" presId="urn:microsoft.com/office/officeart/2005/8/layout/hList1"/>
    <dgm:cxn modelId="{AD2F9EC6-B735-4B1B-A7F8-13261213E802}" type="presParOf" srcId="{2DFD5D40-6363-42B8-870A-653D76E5FA6E}" destId="{9A6A0A47-9B7C-4C7F-B897-3A61DEDC9BDF}" srcOrd="3" destOrd="0" presId="urn:microsoft.com/office/officeart/2005/8/layout/hList1"/>
    <dgm:cxn modelId="{D76C087E-BE12-49C1-8C42-D638057CD0FD}" type="presParOf" srcId="{2DFD5D40-6363-42B8-870A-653D76E5FA6E}" destId="{BC6C6375-8BEF-47DD-9B1D-F53C006F4AE2}" srcOrd="4" destOrd="0" presId="urn:microsoft.com/office/officeart/2005/8/layout/hList1"/>
    <dgm:cxn modelId="{0DFB6583-F7F6-4243-B40A-7CF6BD8E84D6}" type="presParOf" srcId="{BC6C6375-8BEF-47DD-9B1D-F53C006F4AE2}" destId="{E46C1068-894E-40CA-9D07-E4D0559A8501}" srcOrd="0" destOrd="0" presId="urn:microsoft.com/office/officeart/2005/8/layout/hList1"/>
    <dgm:cxn modelId="{49092863-AEF6-4195-B6A2-72A9A21F07B5}" type="presParOf" srcId="{BC6C6375-8BEF-47DD-9B1D-F53C006F4AE2}" destId="{AECE16AD-0AB8-4B9D-867F-534D736A103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8A70B3-CFB9-4865-B45C-4A7895BE0099}">
      <dsp:nvSpPr>
        <dsp:cNvPr id="0" name=""/>
        <dsp:cNvSpPr/>
      </dsp:nvSpPr>
      <dsp:spPr>
        <a:xfrm>
          <a:off x="0" y="0"/>
          <a:ext cx="12192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07849B-7A4E-41AE-8118-7179BB62E07D}">
      <dsp:nvSpPr>
        <dsp:cNvPr id="0" name=""/>
        <dsp:cNvSpPr/>
      </dsp:nvSpPr>
      <dsp:spPr>
        <a:xfrm>
          <a:off x="0" y="0"/>
          <a:ext cx="2438400" cy="301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tr-TR" sz="2800" b="1" kern="1200" smtClean="0"/>
            <a:t>Nitel</a:t>
          </a:r>
          <a:endParaRPr lang="tr-TR" sz="2800" b="1" kern="1200" dirty="0"/>
        </a:p>
      </dsp:txBody>
      <dsp:txXfrm>
        <a:off x="0" y="0"/>
        <a:ext cx="2438400" cy="3013363"/>
      </dsp:txXfrm>
    </dsp:sp>
    <dsp:sp modelId="{2E6259CB-258E-4C03-AD50-7656F8BB7C2E}">
      <dsp:nvSpPr>
        <dsp:cNvPr id="0" name=""/>
        <dsp:cNvSpPr/>
      </dsp:nvSpPr>
      <dsp:spPr>
        <a:xfrm>
          <a:off x="2621280" y="23725"/>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Postpozitivist</a:t>
          </a:r>
          <a:endParaRPr lang="tr-TR" sz="2800" b="1" kern="1200" dirty="0"/>
        </a:p>
      </dsp:txBody>
      <dsp:txXfrm>
        <a:off x="2621280" y="23725"/>
        <a:ext cx="9570720" cy="474516"/>
      </dsp:txXfrm>
    </dsp:sp>
    <dsp:sp modelId="{BBA177C6-D027-4E5A-A1B5-4AC53CEF9E65}">
      <dsp:nvSpPr>
        <dsp:cNvPr id="0" name=""/>
        <dsp:cNvSpPr/>
      </dsp:nvSpPr>
      <dsp:spPr>
        <a:xfrm>
          <a:off x="2438399" y="498242"/>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2458DF-6ACD-4EA0-9448-C99033AA0908}">
      <dsp:nvSpPr>
        <dsp:cNvPr id="0" name=""/>
        <dsp:cNvSpPr/>
      </dsp:nvSpPr>
      <dsp:spPr>
        <a:xfrm>
          <a:off x="2621280" y="521968"/>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Taraflı(Öznel)</a:t>
          </a:r>
          <a:endParaRPr lang="tr-TR" sz="2800" b="1" kern="1200" dirty="0"/>
        </a:p>
      </dsp:txBody>
      <dsp:txXfrm>
        <a:off x="2621280" y="521968"/>
        <a:ext cx="9570720" cy="474516"/>
      </dsp:txXfrm>
    </dsp:sp>
    <dsp:sp modelId="{B756B92E-724D-4552-ABEA-59F20576D56A}">
      <dsp:nvSpPr>
        <dsp:cNvPr id="0" name=""/>
        <dsp:cNvSpPr/>
      </dsp:nvSpPr>
      <dsp:spPr>
        <a:xfrm>
          <a:off x="2438399" y="996484"/>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D3A818-4101-4737-B2D3-2A1D0A7DE23E}">
      <dsp:nvSpPr>
        <dsp:cNvPr id="0" name=""/>
        <dsp:cNvSpPr/>
      </dsp:nvSpPr>
      <dsp:spPr>
        <a:xfrm>
          <a:off x="2621280" y="1020210"/>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Çoklu gerçekler</a:t>
          </a:r>
          <a:endParaRPr lang="tr-TR" sz="2800" b="1" kern="1200" dirty="0"/>
        </a:p>
      </dsp:txBody>
      <dsp:txXfrm>
        <a:off x="2621280" y="1020210"/>
        <a:ext cx="9570720" cy="474516"/>
      </dsp:txXfrm>
    </dsp:sp>
    <dsp:sp modelId="{E5429418-B35F-4FBA-8FA7-A178232BC137}">
      <dsp:nvSpPr>
        <dsp:cNvPr id="0" name=""/>
        <dsp:cNvSpPr/>
      </dsp:nvSpPr>
      <dsp:spPr>
        <a:xfrm>
          <a:off x="2438399" y="1494726"/>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8D96AB-3C44-4565-94AB-89397CEA5BA5}">
      <dsp:nvSpPr>
        <dsp:cNvPr id="0" name=""/>
        <dsp:cNvSpPr/>
      </dsp:nvSpPr>
      <dsp:spPr>
        <a:xfrm>
          <a:off x="2621280" y="1518452"/>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Doğal çevre</a:t>
          </a:r>
          <a:endParaRPr lang="tr-TR" sz="2800" b="1" kern="1200" dirty="0"/>
        </a:p>
      </dsp:txBody>
      <dsp:txXfrm>
        <a:off x="2621280" y="1518452"/>
        <a:ext cx="9570720" cy="474516"/>
      </dsp:txXfrm>
    </dsp:sp>
    <dsp:sp modelId="{070B2810-4B62-444F-83ED-8E6D6A592672}">
      <dsp:nvSpPr>
        <dsp:cNvPr id="0" name=""/>
        <dsp:cNvSpPr/>
      </dsp:nvSpPr>
      <dsp:spPr>
        <a:xfrm>
          <a:off x="2438399" y="1992968"/>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EB7049-3E3F-44DC-8605-1B4061892684}">
      <dsp:nvSpPr>
        <dsp:cNvPr id="0" name=""/>
        <dsp:cNvSpPr/>
      </dsp:nvSpPr>
      <dsp:spPr>
        <a:xfrm>
          <a:off x="2621280" y="2016694"/>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Araştırmacı Veri Toplama Aracı</a:t>
          </a:r>
          <a:endParaRPr lang="tr-TR" sz="2800" b="1" kern="1200" dirty="0"/>
        </a:p>
      </dsp:txBody>
      <dsp:txXfrm>
        <a:off x="2621280" y="2016694"/>
        <a:ext cx="9570720" cy="474516"/>
      </dsp:txXfrm>
    </dsp:sp>
    <dsp:sp modelId="{DE6FD1C7-8CB0-470E-A4C1-806DACD61F7D}">
      <dsp:nvSpPr>
        <dsp:cNvPr id="0" name=""/>
        <dsp:cNvSpPr/>
      </dsp:nvSpPr>
      <dsp:spPr>
        <a:xfrm>
          <a:off x="2438399" y="2491211"/>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F679CF-8EDA-4BE8-992E-1117F8551C5F}">
      <dsp:nvSpPr>
        <dsp:cNvPr id="0" name=""/>
        <dsp:cNvSpPr/>
      </dsp:nvSpPr>
      <dsp:spPr>
        <a:xfrm>
          <a:off x="2621280" y="2514936"/>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Tümevarım</a:t>
          </a:r>
          <a:endParaRPr lang="tr-TR" sz="2800" b="1" kern="1200" dirty="0"/>
        </a:p>
      </dsp:txBody>
      <dsp:txXfrm>
        <a:off x="2621280" y="2514936"/>
        <a:ext cx="9570720" cy="474516"/>
      </dsp:txXfrm>
    </dsp:sp>
    <dsp:sp modelId="{0C119324-E215-49DF-899C-71B9CC083708}">
      <dsp:nvSpPr>
        <dsp:cNvPr id="0" name=""/>
        <dsp:cNvSpPr/>
      </dsp:nvSpPr>
      <dsp:spPr>
        <a:xfrm>
          <a:off x="2438399" y="2989453"/>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0C4419A-7299-4565-AAE8-C20E9C68A588}">
      <dsp:nvSpPr>
        <dsp:cNvPr id="0" name=""/>
        <dsp:cNvSpPr/>
      </dsp:nvSpPr>
      <dsp:spPr>
        <a:xfrm>
          <a:off x="0" y="3013363"/>
          <a:ext cx="12192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781041-5190-4735-9622-8CE5ABDF1A5D}">
      <dsp:nvSpPr>
        <dsp:cNvPr id="0" name=""/>
        <dsp:cNvSpPr/>
      </dsp:nvSpPr>
      <dsp:spPr>
        <a:xfrm>
          <a:off x="0" y="3013363"/>
          <a:ext cx="2438400" cy="301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tr-TR" sz="2800" b="1" kern="1200" smtClean="0"/>
            <a:t>Nicel</a:t>
          </a:r>
          <a:endParaRPr lang="tr-TR" sz="2800" b="1" kern="1200" dirty="0"/>
        </a:p>
      </dsp:txBody>
      <dsp:txXfrm>
        <a:off x="0" y="3013363"/>
        <a:ext cx="2438400" cy="3013363"/>
      </dsp:txXfrm>
    </dsp:sp>
    <dsp:sp modelId="{F18A3D8B-6B0D-492F-ADD7-473BCD64E018}">
      <dsp:nvSpPr>
        <dsp:cNvPr id="0" name=""/>
        <dsp:cNvSpPr/>
      </dsp:nvSpPr>
      <dsp:spPr>
        <a:xfrm>
          <a:off x="2621280" y="3037088"/>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Pozitivist</a:t>
          </a:r>
          <a:endParaRPr lang="tr-TR" sz="2800" b="1" kern="1200" dirty="0"/>
        </a:p>
      </dsp:txBody>
      <dsp:txXfrm>
        <a:off x="2621280" y="3037088"/>
        <a:ext cx="9570720" cy="474516"/>
      </dsp:txXfrm>
    </dsp:sp>
    <dsp:sp modelId="{092BE550-100F-43DD-9EE1-3779C81706B7}">
      <dsp:nvSpPr>
        <dsp:cNvPr id="0" name=""/>
        <dsp:cNvSpPr/>
      </dsp:nvSpPr>
      <dsp:spPr>
        <a:xfrm>
          <a:off x="2438399" y="3511605"/>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D35136-0B24-4453-970A-0C3EE775E508}">
      <dsp:nvSpPr>
        <dsp:cNvPr id="0" name=""/>
        <dsp:cNvSpPr/>
      </dsp:nvSpPr>
      <dsp:spPr>
        <a:xfrm>
          <a:off x="2621280" y="3535331"/>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Tarafsız(Nesnel)</a:t>
          </a:r>
          <a:endParaRPr lang="tr-TR" sz="2800" b="1" kern="1200" dirty="0"/>
        </a:p>
      </dsp:txBody>
      <dsp:txXfrm>
        <a:off x="2621280" y="3535331"/>
        <a:ext cx="9570720" cy="474516"/>
      </dsp:txXfrm>
    </dsp:sp>
    <dsp:sp modelId="{7086AF19-ECD9-4ACA-B7B6-D611E1A99DEF}">
      <dsp:nvSpPr>
        <dsp:cNvPr id="0" name=""/>
        <dsp:cNvSpPr/>
      </dsp:nvSpPr>
      <dsp:spPr>
        <a:xfrm>
          <a:off x="2438399" y="4009847"/>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A0E870-AE01-4516-9485-F534F0EEE6E3}">
      <dsp:nvSpPr>
        <dsp:cNvPr id="0" name=""/>
        <dsp:cNvSpPr/>
      </dsp:nvSpPr>
      <dsp:spPr>
        <a:xfrm>
          <a:off x="2621280" y="4033573"/>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Tek gerçek</a:t>
          </a:r>
          <a:endParaRPr lang="tr-TR" sz="2800" b="1" kern="1200" dirty="0"/>
        </a:p>
      </dsp:txBody>
      <dsp:txXfrm>
        <a:off x="2621280" y="4033573"/>
        <a:ext cx="9570720" cy="474516"/>
      </dsp:txXfrm>
    </dsp:sp>
    <dsp:sp modelId="{30FB725B-79AA-4125-A82E-3DCE2A7DEF50}">
      <dsp:nvSpPr>
        <dsp:cNvPr id="0" name=""/>
        <dsp:cNvSpPr/>
      </dsp:nvSpPr>
      <dsp:spPr>
        <a:xfrm>
          <a:off x="2438399" y="4508089"/>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590575-A202-4A20-B3B1-24C3853BF21C}">
      <dsp:nvSpPr>
        <dsp:cNvPr id="0" name=""/>
        <dsp:cNvSpPr/>
      </dsp:nvSpPr>
      <dsp:spPr>
        <a:xfrm>
          <a:off x="2621280" y="4531815"/>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Kontrollü çevre</a:t>
          </a:r>
          <a:endParaRPr lang="tr-TR" sz="2800" b="1" kern="1200" dirty="0"/>
        </a:p>
      </dsp:txBody>
      <dsp:txXfrm>
        <a:off x="2621280" y="4531815"/>
        <a:ext cx="9570720" cy="474516"/>
      </dsp:txXfrm>
    </dsp:sp>
    <dsp:sp modelId="{458ACB23-DA55-4FB5-BB9C-D20510E0820B}">
      <dsp:nvSpPr>
        <dsp:cNvPr id="0" name=""/>
        <dsp:cNvSpPr/>
      </dsp:nvSpPr>
      <dsp:spPr>
        <a:xfrm>
          <a:off x="2438399" y="5006331"/>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09451C9-83FA-4CF1-8A0C-0CE6BF8D5768}">
      <dsp:nvSpPr>
        <dsp:cNvPr id="0" name=""/>
        <dsp:cNvSpPr/>
      </dsp:nvSpPr>
      <dsp:spPr>
        <a:xfrm>
          <a:off x="2621280" y="5030057"/>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Anket/Ölçek/Testler</a:t>
          </a:r>
          <a:endParaRPr lang="tr-TR" sz="2800" b="1" kern="1200" dirty="0"/>
        </a:p>
      </dsp:txBody>
      <dsp:txXfrm>
        <a:off x="2621280" y="5030057"/>
        <a:ext cx="9570720" cy="474516"/>
      </dsp:txXfrm>
    </dsp:sp>
    <dsp:sp modelId="{44257D36-9BBD-4654-84AB-10093EE66F04}">
      <dsp:nvSpPr>
        <dsp:cNvPr id="0" name=""/>
        <dsp:cNvSpPr/>
      </dsp:nvSpPr>
      <dsp:spPr>
        <a:xfrm>
          <a:off x="2438399" y="5504574"/>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537694-3826-4ED2-A9A9-FEE7F51F8C22}">
      <dsp:nvSpPr>
        <dsp:cNvPr id="0" name=""/>
        <dsp:cNvSpPr/>
      </dsp:nvSpPr>
      <dsp:spPr>
        <a:xfrm>
          <a:off x="2621280" y="5528299"/>
          <a:ext cx="9570720" cy="474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1" kern="1200" smtClean="0"/>
            <a:t>Tümdengelim</a:t>
          </a:r>
          <a:endParaRPr lang="tr-TR" sz="2800" b="1" kern="1200" dirty="0"/>
        </a:p>
      </dsp:txBody>
      <dsp:txXfrm>
        <a:off x="2621280" y="5528299"/>
        <a:ext cx="9570720" cy="474516"/>
      </dsp:txXfrm>
    </dsp:sp>
    <dsp:sp modelId="{17AE3AF7-D4B3-42FB-AECF-138A8D530C74}">
      <dsp:nvSpPr>
        <dsp:cNvPr id="0" name=""/>
        <dsp:cNvSpPr/>
      </dsp:nvSpPr>
      <dsp:spPr>
        <a:xfrm>
          <a:off x="2438399" y="6002816"/>
          <a:ext cx="9753600" cy="0"/>
        </a:xfrm>
        <a:prstGeom prst="line">
          <a:avLst/>
        </a:prstGeom>
        <a:solidFill>
          <a:schemeClr val="accent3">
            <a:hueOff val="0"/>
            <a:satOff val="0"/>
            <a:lumOff val="0"/>
            <a:alphaOff val="0"/>
          </a:schemeClr>
        </a:solidFill>
        <a:ln w="25400" cap="flat" cmpd="sng" algn="ctr">
          <a:solidFill>
            <a:schemeClr val="accent3">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7A4C99-5FF1-4485-86CB-63301840EE5A}">
      <dsp:nvSpPr>
        <dsp:cNvPr id="0" name=""/>
        <dsp:cNvSpPr/>
      </dsp:nvSpPr>
      <dsp:spPr>
        <a:xfrm>
          <a:off x="5911155" y="2114623"/>
          <a:ext cx="2033289" cy="967661"/>
        </a:xfrm>
        <a:custGeom>
          <a:avLst/>
          <a:gdLst/>
          <a:ahLst/>
          <a:cxnLst/>
          <a:rect l="0" t="0" r="0" b="0"/>
          <a:pathLst>
            <a:path>
              <a:moveTo>
                <a:pt x="0" y="0"/>
              </a:moveTo>
              <a:lnTo>
                <a:pt x="0" y="659432"/>
              </a:lnTo>
              <a:lnTo>
                <a:pt x="2033289" y="659432"/>
              </a:lnTo>
              <a:lnTo>
                <a:pt x="2033289" y="96766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4E03B8-CB01-478A-8AAD-B6F21066FDA3}">
      <dsp:nvSpPr>
        <dsp:cNvPr id="0" name=""/>
        <dsp:cNvSpPr/>
      </dsp:nvSpPr>
      <dsp:spPr>
        <a:xfrm>
          <a:off x="3877865" y="2114623"/>
          <a:ext cx="2033289" cy="967661"/>
        </a:xfrm>
        <a:custGeom>
          <a:avLst/>
          <a:gdLst/>
          <a:ahLst/>
          <a:cxnLst/>
          <a:rect l="0" t="0" r="0" b="0"/>
          <a:pathLst>
            <a:path>
              <a:moveTo>
                <a:pt x="2033289" y="0"/>
              </a:moveTo>
              <a:lnTo>
                <a:pt x="2033289" y="659432"/>
              </a:lnTo>
              <a:lnTo>
                <a:pt x="0" y="659432"/>
              </a:lnTo>
              <a:lnTo>
                <a:pt x="0" y="96766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6DD615-3AE9-4379-B653-44C8334F1DAD}">
      <dsp:nvSpPr>
        <dsp:cNvPr id="0" name=""/>
        <dsp:cNvSpPr/>
      </dsp:nvSpPr>
      <dsp:spPr>
        <a:xfrm>
          <a:off x="4247554" y="1850"/>
          <a:ext cx="3327201" cy="21127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15F79E-3C63-49A5-84E7-85BD6FB21A6C}">
      <dsp:nvSpPr>
        <dsp:cNvPr id="0" name=""/>
        <dsp:cNvSpPr/>
      </dsp:nvSpPr>
      <dsp:spPr>
        <a:xfrm>
          <a:off x="4617243" y="353055"/>
          <a:ext cx="3327201" cy="21127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4790" tIns="224790" rIns="224790" bIns="224790" numCol="1" spcCol="1270" anchor="ctr" anchorCtr="0">
          <a:noAutofit/>
        </a:bodyPr>
        <a:lstStyle/>
        <a:p>
          <a:pPr lvl="0" algn="ctr" defTabSz="2622550">
            <a:lnSpc>
              <a:spcPct val="90000"/>
            </a:lnSpc>
            <a:spcBef>
              <a:spcPct val="0"/>
            </a:spcBef>
            <a:spcAft>
              <a:spcPct val="35000"/>
            </a:spcAft>
          </a:pPr>
          <a:r>
            <a:rPr lang="tr-TR" sz="5900" kern="1200" dirty="0" smtClean="0"/>
            <a:t>Değişken</a:t>
          </a:r>
          <a:endParaRPr lang="tr-TR" sz="5900" kern="1200" dirty="0"/>
        </a:p>
      </dsp:txBody>
      <dsp:txXfrm>
        <a:off x="4679124" y="414936"/>
        <a:ext cx="3203439" cy="1989010"/>
      </dsp:txXfrm>
    </dsp:sp>
    <dsp:sp modelId="{B6AE7340-724A-448A-8EF0-87A0A213B533}">
      <dsp:nvSpPr>
        <dsp:cNvPr id="0" name=""/>
        <dsp:cNvSpPr/>
      </dsp:nvSpPr>
      <dsp:spPr>
        <a:xfrm>
          <a:off x="2214264" y="3082284"/>
          <a:ext cx="3327201" cy="211277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44059C-FF59-408C-A7B9-370FB1025D37}">
      <dsp:nvSpPr>
        <dsp:cNvPr id="0" name=""/>
        <dsp:cNvSpPr/>
      </dsp:nvSpPr>
      <dsp:spPr>
        <a:xfrm>
          <a:off x="2583953" y="3433489"/>
          <a:ext cx="3327201" cy="211277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4790" tIns="224790" rIns="224790" bIns="224790" numCol="1" spcCol="1270" anchor="ctr" anchorCtr="0">
          <a:noAutofit/>
        </a:bodyPr>
        <a:lstStyle/>
        <a:p>
          <a:pPr lvl="0" algn="ctr" defTabSz="2622550">
            <a:lnSpc>
              <a:spcPct val="90000"/>
            </a:lnSpc>
            <a:spcBef>
              <a:spcPct val="0"/>
            </a:spcBef>
            <a:spcAft>
              <a:spcPct val="35000"/>
            </a:spcAft>
          </a:pPr>
          <a:r>
            <a:rPr lang="tr-TR" sz="5900" kern="1200" dirty="0" smtClean="0"/>
            <a:t>Bağımlı</a:t>
          </a:r>
          <a:endParaRPr lang="tr-TR" sz="5900" kern="1200" dirty="0"/>
        </a:p>
      </dsp:txBody>
      <dsp:txXfrm>
        <a:off x="2645834" y="3495370"/>
        <a:ext cx="3203439" cy="1989010"/>
      </dsp:txXfrm>
    </dsp:sp>
    <dsp:sp modelId="{0A32AD68-A266-42D1-98AA-6D7428E3985E}">
      <dsp:nvSpPr>
        <dsp:cNvPr id="0" name=""/>
        <dsp:cNvSpPr/>
      </dsp:nvSpPr>
      <dsp:spPr>
        <a:xfrm>
          <a:off x="6280844" y="3082284"/>
          <a:ext cx="3327201" cy="211277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8408D0-7CDC-4376-99C5-063BBA01B72E}">
      <dsp:nvSpPr>
        <dsp:cNvPr id="0" name=""/>
        <dsp:cNvSpPr/>
      </dsp:nvSpPr>
      <dsp:spPr>
        <a:xfrm>
          <a:off x="6650533" y="3433489"/>
          <a:ext cx="3327201" cy="211277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4790" tIns="224790" rIns="224790" bIns="224790" numCol="1" spcCol="1270" anchor="ctr" anchorCtr="0">
          <a:noAutofit/>
        </a:bodyPr>
        <a:lstStyle/>
        <a:p>
          <a:pPr lvl="0" algn="ctr" defTabSz="2622550">
            <a:lnSpc>
              <a:spcPct val="90000"/>
            </a:lnSpc>
            <a:spcBef>
              <a:spcPct val="0"/>
            </a:spcBef>
            <a:spcAft>
              <a:spcPct val="35000"/>
            </a:spcAft>
          </a:pPr>
          <a:r>
            <a:rPr lang="tr-TR" sz="5900" kern="1200" dirty="0" smtClean="0"/>
            <a:t>Bağımsız</a:t>
          </a:r>
          <a:endParaRPr lang="tr-TR" sz="5900" kern="1200" dirty="0"/>
        </a:p>
      </dsp:txBody>
      <dsp:txXfrm>
        <a:off x="6712414" y="3495370"/>
        <a:ext cx="3203439" cy="19890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A3C57-FC02-41CE-8EC0-843A73420F77}">
      <dsp:nvSpPr>
        <dsp:cNvPr id="0" name=""/>
        <dsp:cNvSpPr/>
      </dsp:nvSpPr>
      <dsp:spPr>
        <a:xfrm rot="21300000">
          <a:off x="214532" y="2048456"/>
          <a:ext cx="11762935" cy="1029123"/>
        </a:xfrm>
        <a:prstGeom prst="mathMinus">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358046-AB72-4DC9-BD13-B73D7C38979A}">
      <dsp:nvSpPr>
        <dsp:cNvPr id="0" name=""/>
        <dsp:cNvSpPr/>
      </dsp:nvSpPr>
      <dsp:spPr>
        <a:xfrm>
          <a:off x="1463040" y="256301"/>
          <a:ext cx="3657600" cy="2050414"/>
        </a:xfrm>
        <a:prstGeom prst="downArrow">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21B456-CDC9-414B-A3D4-67FFFBF3E295}">
      <dsp:nvSpPr>
        <dsp:cNvPr id="0" name=""/>
        <dsp:cNvSpPr/>
      </dsp:nvSpPr>
      <dsp:spPr>
        <a:xfrm>
          <a:off x="6461760" y="0"/>
          <a:ext cx="3901440" cy="215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48056" tIns="448056" rIns="448056" bIns="448056" numCol="1" spcCol="1270" anchor="ctr" anchorCtr="0">
          <a:noAutofit/>
        </a:bodyPr>
        <a:lstStyle/>
        <a:p>
          <a:pPr lvl="0" algn="ctr" defTabSz="2800350">
            <a:lnSpc>
              <a:spcPct val="90000"/>
            </a:lnSpc>
            <a:spcBef>
              <a:spcPct val="0"/>
            </a:spcBef>
            <a:spcAft>
              <a:spcPct val="35000"/>
            </a:spcAft>
          </a:pPr>
          <a:r>
            <a:rPr lang="tr-TR" sz="6300" kern="1200" dirty="0" err="1" smtClean="0"/>
            <a:t>Betimsel</a:t>
          </a:r>
          <a:endParaRPr lang="tr-TR" sz="6300" kern="1200" dirty="0"/>
        </a:p>
      </dsp:txBody>
      <dsp:txXfrm>
        <a:off x="6461760" y="0"/>
        <a:ext cx="3901440" cy="2152935"/>
      </dsp:txXfrm>
    </dsp:sp>
    <dsp:sp modelId="{54E6B3E6-A772-4E69-AAED-49202613553B}">
      <dsp:nvSpPr>
        <dsp:cNvPr id="0" name=""/>
        <dsp:cNvSpPr/>
      </dsp:nvSpPr>
      <dsp:spPr>
        <a:xfrm>
          <a:off x="7071360" y="2819320"/>
          <a:ext cx="3657600" cy="2050414"/>
        </a:xfrm>
        <a:prstGeom prst="up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B87CA4-9051-4805-9C43-3C6ED955B8D6}">
      <dsp:nvSpPr>
        <dsp:cNvPr id="0" name=""/>
        <dsp:cNvSpPr/>
      </dsp:nvSpPr>
      <dsp:spPr>
        <a:xfrm>
          <a:off x="1828800" y="2973101"/>
          <a:ext cx="3901440" cy="215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48056" tIns="448056" rIns="448056" bIns="448056" numCol="1" spcCol="1270" anchor="ctr" anchorCtr="0">
          <a:noAutofit/>
        </a:bodyPr>
        <a:lstStyle/>
        <a:p>
          <a:pPr lvl="0" algn="ctr" defTabSz="2800350">
            <a:lnSpc>
              <a:spcPct val="90000"/>
            </a:lnSpc>
            <a:spcBef>
              <a:spcPct val="0"/>
            </a:spcBef>
            <a:spcAft>
              <a:spcPct val="35000"/>
            </a:spcAft>
          </a:pPr>
          <a:r>
            <a:rPr lang="tr-TR" sz="6300" kern="1200" dirty="0" smtClean="0"/>
            <a:t>Deneysel</a:t>
          </a:r>
          <a:endParaRPr lang="tr-TR" sz="6300" kern="1200" dirty="0"/>
        </a:p>
      </dsp:txBody>
      <dsp:txXfrm>
        <a:off x="1828800" y="2973101"/>
        <a:ext cx="3901440" cy="215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A3C57-FC02-41CE-8EC0-843A73420F77}">
      <dsp:nvSpPr>
        <dsp:cNvPr id="0" name=""/>
        <dsp:cNvSpPr/>
      </dsp:nvSpPr>
      <dsp:spPr>
        <a:xfrm rot="21300000">
          <a:off x="214532" y="2048456"/>
          <a:ext cx="11762935" cy="1029123"/>
        </a:xfrm>
        <a:prstGeom prst="mathMinus">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358046-AB72-4DC9-BD13-B73D7C38979A}">
      <dsp:nvSpPr>
        <dsp:cNvPr id="0" name=""/>
        <dsp:cNvSpPr/>
      </dsp:nvSpPr>
      <dsp:spPr>
        <a:xfrm>
          <a:off x="1463040" y="256301"/>
          <a:ext cx="3657600" cy="2050414"/>
        </a:xfrm>
        <a:prstGeom prst="downArrow">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21B456-CDC9-414B-A3D4-67FFFBF3E295}">
      <dsp:nvSpPr>
        <dsp:cNvPr id="0" name=""/>
        <dsp:cNvSpPr/>
      </dsp:nvSpPr>
      <dsp:spPr>
        <a:xfrm>
          <a:off x="6461760" y="0"/>
          <a:ext cx="3901440" cy="215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2712" tIns="362712" rIns="362712" bIns="362712" numCol="1" spcCol="1270" anchor="ctr" anchorCtr="0">
          <a:noAutofit/>
        </a:bodyPr>
        <a:lstStyle/>
        <a:p>
          <a:pPr lvl="0" algn="ctr" defTabSz="2266950">
            <a:lnSpc>
              <a:spcPct val="90000"/>
            </a:lnSpc>
            <a:spcBef>
              <a:spcPct val="0"/>
            </a:spcBef>
            <a:spcAft>
              <a:spcPct val="35000"/>
            </a:spcAft>
          </a:pPr>
          <a:r>
            <a:rPr lang="tr-TR" sz="5100" kern="1200" dirty="0" smtClean="0"/>
            <a:t>Kontrol Grubu</a:t>
          </a:r>
          <a:endParaRPr lang="tr-TR" sz="5100" kern="1200" dirty="0"/>
        </a:p>
      </dsp:txBody>
      <dsp:txXfrm>
        <a:off x="6461760" y="0"/>
        <a:ext cx="3901440" cy="2152935"/>
      </dsp:txXfrm>
    </dsp:sp>
    <dsp:sp modelId="{54E6B3E6-A772-4E69-AAED-49202613553B}">
      <dsp:nvSpPr>
        <dsp:cNvPr id="0" name=""/>
        <dsp:cNvSpPr/>
      </dsp:nvSpPr>
      <dsp:spPr>
        <a:xfrm>
          <a:off x="7071360" y="2819320"/>
          <a:ext cx="3657600" cy="2050414"/>
        </a:xfrm>
        <a:prstGeom prst="up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B87CA4-9051-4805-9C43-3C6ED955B8D6}">
      <dsp:nvSpPr>
        <dsp:cNvPr id="0" name=""/>
        <dsp:cNvSpPr/>
      </dsp:nvSpPr>
      <dsp:spPr>
        <a:xfrm>
          <a:off x="1828800" y="2973101"/>
          <a:ext cx="3901440" cy="215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2712" tIns="362712" rIns="362712" bIns="362712" numCol="1" spcCol="1270" anchor="ctr" anchorCtr="0">
          <a:noAutofit/>
        </a:bodyPr>
        <a:lstStyle/>
        <a:p>
          <a:pPr lvl="0" algn="ctr" defTabSz="2266950">
            <a:lnSpc>
              <a:spcPct val="90000"/>
            </a:lnSpc>
            <a:spcBef>
              <a:spcPct val="0"/>
            </a:spcBef>
            <a:spcAft>
              <a:spcPct val="35000"/>
            </a:spcAft>
          </a:pPr>
          <a:r>
            <a:rPr lang="tr-TR" sz="5100" kern="1200" dirty="0" smtClean="0"/>
            <a:t>Deney Grubu</a:t>
          </a:r>
          <a:endParaRPr lang="tr-TR" sz="5100" kern="1200" dirty="0"/>
        </a:p>
      </dsp:txBody>
      <dsp:txXfrm>
        <a:off x="1828800" y="2973101"/>
        <a:ext cx="3901440" cy="21529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8DAFF-644A-47DE-85BB-5A0DE05DF245}">
      <dsp:nvSpPr>
        <dsp:cNvPr id="0" name=""/>
        <dsp:cNvSpPr/>
      </dsp:nvSpPr>
      <dsp:spPr>
        <a:xfrm>
          <a:off x="277" y="616281"/>
          <a:ext cx="3447066" cy="2136081"/>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solidFill>
                <a:schemeClr val="bg1"/>
              </a:solidFill>
            </a:rPr>
            <a:t>PARADİGMA</a:t>
          </a:r>
          <a:endParaRPr lang="tr-TR" sz="2800" kern="1200" dirty="0">
            <a:solidFill>
              <a:schemeClr val="bg1"/>
            </a:solidFill>
          </a:endParaRPr>
        </a:p>
      </dsp:txBody>
      <dsp:txXfrm>
        <a:off x="505088" y="929103"/>
        <a:ext cx="2437444" cy="1510437"/>
      </dsp:txXfrm>
    </dsp:sp>
    <dsp:sp modelId="{226515FF-51E5-4F19-A84C-653A514B5B91}">
      <dsp:nvSpPr>
        <dsp:cNvPr id="0" name=""/>
        <dsp:cNvSpPr/>
      </dsp:nvSpPr>
      <dsp:spPr>
        <a:xfrm rot="10800000">
          <a:off x="1371161" y="3012566"/>
          <a:ext cx="705296" cy="551632"/>
        </a:xfrm>
        <a:prstGeom prst="triangl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39C23B6-ECBA-4741-ADD5-BCDAB637CA8C}">
      <dsp:nvSpPr>
        <dsp:cNvPr id="0" name=""/>
        <dsp:cNvSpPr/>
      </dsp:nvSpPr>
      <dsp:spPr>
        <a:xfrm>
          <a:off x="162410" y="3793178"/>
          <a:ext cx="3122799" cy="134409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solidFill>
                <a:schemeClr val="bg1"/>
              </a:solidFill>
            </a:rPr>
            <a:t>FENOMEN</a:t>
          </a:r>
          <a:endParaRPr lang="tr-TR" sz="2800" kern="1200" dirty="0">
            <a:solidFill>
              <a:schemeClr val="bg1"/>
            </a:solidFill>
          </a:endParaRPr>
        </a:p>
      </dsp:txBody>
      <dsp:txXfrm>
        <a:off x="619733" y="3990016"/>
        <a:ext cx="2208153" cy="950417"/>
      </dsp:txXfrm>
    </dsp:sp>
    <dsp:sp modelId="{ED19F111-9243-492B-B22B-45FEE2D8E19E}">
      <dsp:nvSpPr>
        <dsp:cNvPr id="0" name=""/>
        <dsp:cNvSpPr/>
      </dsp:nvSpPr>
      <dsp:spPr>
        <a:xfrm rot="5400000">
          <a:off x="3533023" y="4189409"/>
          <a:ext cx="705296" cy="551632"/>
        </a:xfrm>
        <a:prstGeom prst="triangl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89206AE-64B1-48B5-81C4-2324147FA699}">
      <dsp:nvSpPr>
        <dsp:cNvPr id="0" name=""/>
        <dsp:cNvSpPr/>
      </dsp:nvSpPr>
      <dsp:spPr>
        <a:xfrm>
          <a:off x="4454909" y="3688991"/>
          <a:ext cx="3064103" cy="155246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solidFill>
                <a:schemeClr val="bg1"/>
              </a:solidFill>
            </a:rPr>
            <a:t>YAKLAŞIM</a:t>
          </a:r>
          <a:endParaRPr lang="tr-TR" sz="2800" kern="1200" dirty="0">
            <a:solidFill>
              <a:schemeClr val="bg1"/>
            </a:solidFill>
          </a:endParaRPr>
        </a:p>
      </dsp:txBody>
      <dsp:txXfrm>
        <a:off x="4903636" y="3916345"/>
        <a:ext cx="2166649" cy="1097760"/>
      </dsp:txXfrm>
    </dsp:sp>
    <dsp:sp modelId="{926892F0-DC75-47A8-8154-946F4048A08E}">
      <dsp:nvSpPr>
        <dsp:cNvPr id="0" name=""/>
        <dsp:cNvSpPr/>
      </dsp:nvSpPr>
      <dsp:spPr>
        <a:xfrm>
          <a:off x="5634312" y="2761488"/>
          <a:ext cx="705296" cy="551632"/>
        </a:xfrm>
        <a:prstGeom prst="triangl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B73D91-6C2B-40B3-9E3C-7E90F52612C1}">
      <dsp:nvSpPr>
        <dsp:cNvPr id="0" name=""/>
        <dsp:cNvSpPr/>
      </dsp:nvSpPr>
      <dsp:spPr>
        <a:xfrm>
          <a:off x="4510259" y="1072749"/>
          <a:ext cx="2953403" cy="134409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solidFill>
                <a:schemeClr val="bg1"/>
              </a:solidFill>
            </a:rPr>
            <a:t>VERİ TOPLAMA</a:t>
          </a:r>
          <a:endParaRPr lang="tr-TR" sz="2800" kern="1200" dirty="0">
            <a:solidFill>
              <a:schemeClr val="bg1"/>
            </a:solidFill>
          </a:endParaRPr>
        </a:p>
      </dsp:txBody>
      <dsp:txXfrm>
        <a:off x="4942775" y="1269587"/>
        <a:ext cx="2088371" cy="950417"/>
      </dsp:txXfrm>
    </dsp:sp>
    <dsp:sp modelId="{F11EBED8-3649-45B8-BCDD-E527047F40CF}">
      <dsp:nvSpPr>
        <dsp:cNvPr id="0" name=""/>
        <dsp:cNvSpPr/>
      </dsp:nvSpPr>
      <dsp:spPr>
        <a:xfrm rot="5400000">
          <a:off x="7783449" y="1468980"/>
          <a:ext cx="705296" cy="551632"/>
        </a:xfrm>
        <a:prstGeom prst="triangl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1293F17-A679-4E17-9E72-CFD89A0667F4}">
      <dsp:nvSpPr>
        <dsp:cNvPr id="0" name=""/>
        <dsp:cNvSpPr/>
      </dsp:nvSpPr>
      <dsp:spPr>
        <a:xfrm>
          <a:off x="8777307" y="1072749"/>
          <a:ext cx="3163687" cy="134409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solidFill>
                <a:schemeClr val="bg1"/>
              </a:solidFill>
            </a:rPr>
            <a:t>VERİ ANALİZİ</a:t>
          </a:r>
          <a:endParaRPr lang="tr-TR" sz="2800" kern="1200" dirty="0">
            <a:solidFill>
              <a:schemeClr val="bg1"/>
            </a:solidFill>
          </a:endParaRPr>
        </a:p>
      </dsp:txBody>
      <dsp:txXfrm>
        <a:off x="9240618" y="1269587"/>
        <a:ext cx="2237065" cy="950417"/>
      </dsp:txXfrm>
    </dsp:sp>
    <dsp:sp modelId="{036EE9E5-4A94-450F-9FF2-920D24C28EF4}">
      <dsp:nvSpPr>
        <dsp:cNvPr id="0" name=""/>
        <dsp:cNvSpPr/>
      </dsp:nvSpPr>
      <dsp:spPr>
        <a:xfrm rot="10800000">
          <a:off x="10006502" y="2677047"/>
          <a:ext cx="705296" cy="551632"/>
        </a:xfrm>
        <a:prstGeom prst="triangl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CF6D972-AB4C-45DF-AD12-4DC9D5AF877D}">
      <dsp:nvSpPr>
        <dsp:cNvPr id="0" name=""/>
        <dsp:cNvSpPr/>
      </dsp:nvSpPr>
      <dsp:spPr>
        <a:xfrm>
          <a:off x="8526579" y="3457659"/>
          <a:ext cx="3665143" cy="201513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solidFill>
                <a:schemeClr val="bg1"/>
              </a:solidFill>
            </a:rPr>
            <a:t>RAPORLAMA</a:t>
          </a:r>
          <a:endParaRPr lang="tr-TR" sz="2800" kern="1200" dirty="0">
            <a:solidFill>
              <a:schemeClr val="bg1"/>
            </a:solidFill>
          </a:endParaRPr>
        </a:p>
      </dsp:txBody>
      <dsp:txXfrm>
        <a:off x="9063327" y="3752768"/>
        <a:ext cx="2591647" cy="14249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FFFC6-1919-4CD3-BB10-86692AD4403D}">
      <dsp:nvSpPr>
        <dsp:cNvPr id="0" name=""/>
        <dsp:cNvSpPr/>
      </dsp:nvSpPr>
      <dsp:spPr>
        <a:xfrm>
          <a:off x="3571" y="77089"/>
          <a:ext cx="3482578" cy="137436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tr-TR" sz="3800" kern="1200" dirty="0" smtClean="0"/>
            <a:t>Paradigma</a:t>
          </a:r>
          <a:endParaRPr lang="tr-TR" sz="3800" kern="1200" dirty="0"/>
        </a:p>
      </dsp:txBody>
      <dsp:txXfrm>
        <a:off x="3571" y="77089"/>
        <a:ext cx="3482578" cy="1374366"/>
      </dsp:txXfrm>
    </dsp:sp>
    <dsp:sp modelId="{06B3784E-6C54-4C0A-BF77-5641AD20C43D}">
      <dsp:nvSpPr>
        <dsp:cNvPr id="0" name=""/>
        <dsp:cNvSpPr/>
      </dsp:nvSpPr>
      <dsp:spPr>
        <a:xfrm>
          <a:off x="3571" y="1451455"/>
          <a:ext cx="3482578" cy="3285765"/>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2692" tIns="202692" rIns="270256" bIns="304038" numCol="1" spcCol="1270" anchor="t" anchorCtr="0">
          <a:noAutofit/>
        </a:bodyPr>
        <a:lstStyle/>
        <a:p>
          <a:pPr marL="285750" lvl="1" indent="-285750" algn="l" defTabSz="1689100">
            <a:lnSpc>
              <a:spcPct val="90000"/>
            </a:lnSpc>
            <a:spcBef>
              <a:spcPct val="0"/>
            </a:spcBef>
            <a:spcAft>
              <a:spcPct val="15000"/>
            </a:spcAft>
            <a:buChar char="••"/>
          </a:pPr>
          <a:r>
            <a:rPr lang="tr-TR" sz="3800" kern="1200" dirty="0" smtClean="0"/>
            <a:t>Pozitivist</a:t>
          </a:r>
          <a:endParaRPr lang="tr-TR" sz="3800" kern="1200" dirty="0"/>
        </a:p>
        <a:p>
          <a:pPr marL="285750" lvl="1" indent="-285750" algn="l" defTabSz="1689100">
            <a:lnSpc>
              <a:spcPct val="90000"/>
            </a:lnSpc>
            <a:spcBef>
              <a:spcPct val="0"/>
            </a:spcBef>
            <a:spcAft>
              <a:spcPct val="15000"/>
            </a:spcAft>
            <a:buChar char="••"/>
          </a:pPr>
          <a:r>
            <a:rPr lang="tr-TR" sz="3800" kern="1200" dirty="0" err="1" smtClean="0"/>
            <a:t>Postpozitivist</a:t>
          </a:r>
          <a:endParaRPr lang="tr-TR" sz="3800" kern="1200" dirty="0"/>
        </a:p>
      </dsp:txBody>
      <dsp:txXfrm>
        <a:off x="3571" y="1451455"/>
        <a:ext cx="3482578" cy="3285765"/>
      </dsp:txXfrm>
    </dsp:sp>
    <dsp:sp modelId="{E46C1068-894E-40CA-9D07-E4D0559A8501}">
      <dsp:nvSpPr>
        <dsp:cNvPr id="0" name=""/>
        <dsp:cNvSpPr/>
      </dsp:nvSpPr>
      <dsp:spPr>
        <a:xfrm>
          <a:off x="3973710" y="77089"/>
          <a:ext cx="3482578" cy="137436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tr-TR" sz="3800" kern="1200" dirty="0" smtClean="0"/>
            <a:t>Çalışma Çerçevesi</a:t>
          </a:r>
          <a:endParaRPr lang="tr-TR" sz="3800" kern="1200" dirty="0"/>
        </a:p>
      </dsp:txBody>
      <dsp:txXfrm>
        <a:off x="3973710" y="77089"/>
        <a:ext cx="3482578" cy="1374366"/>
      </dsp:txXfrm>
    </dsp:sp>
    <dsp:sp modelId="{AECE16AD-0AB8-4B9D-867F-534D736A103F}">
      <dsp:nvSpPr>
        <dsp:cNvPr id="0" name=""/>
        <dsp:cNvSpPr/>
      </dsp:nvSpPr>
      <dsp:spPr>
        <a:xfrm>
          <a:off x="3973710" y="1451455"/>
          <a:ext cx="3482578" cy="3285765"/>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2692" tIns="202692" rIns="270256" bIns="304038" numCol="1" spcCol="1270" anchor="t" anchorCtr="0">
          <a:noAutofit/>
        </a:bodyPr>
        <a:lstStyle/>
        <a:p>
          <a:pPr marL="285750" lvl="1" indent="-285750" algn="l" defTabSz="1689100">
            <a:lnSpc>
              <a:spcPct val="90000"/>
            </a:lnSpc>
            <a:spcBef>
              <a:spcPct val="0"/>
            </a:spcBef>
            <a:spcAft>
              <a:spcPct val="15000"/>
            </a:spcAft>
            <a:buChar char="••"/>
          </a:pPr>
          <a:r>
            <a:rPr lang="tr-TR" sz="3800" kern="1200" dirty="0" smtClean="0"/>
            <a:t>Kiminle ne çalışılacak?</a:t>
          </a:r>
          <a:endParaRPr lang="tr-TR" sz="3800" kern="1200" dirty="0"/>
        </a:p>
        <a:p>
          <a:pPr marL="285750" lvl="1" indent="-285750" algn="l" defTabSz="1689100">
            <a:lnSpc>
              <a:spcPct val="90000"/>
            </a:lnSpc>
            <a:spcBef>
              <a:spcPct val="0"/>
            </a:spcBef>
            <a:spcAft>
              <a:spcPct val="15000"/>
            </a:spcAft>
            <a:buChar char="••"/>
          </a:pPr>
          <a:r>
            <a:rPr lang="tr-TR" sz="3800" kern="1200" smtClean="0"/>
            <a:t>Araştırma soruları, veri toplama</a:t>
          </a:r>
          <a:endParaRPr lang="tr-TR" sz="3800" kern="1200" dirty="0"/>
        </a:p>
      </dsp:txBody>
      <dsp:txXfrm>
        <a:off x="3973710" y="1451455"/>
        <a:ext cx="3482578" cy="3285765"/>
      </dsp:txXfrm>
    </dsp:sp>
    <dsp:sp modelId="{BEBCAC0B-DB27-4753-BB62-5B9BC9E224FD}">
      <dsp:nvSpPr>
        <dsp:cNvPr id="0" name=""/>
        <dsp:cNvSpPr/>
      </dsp:nvSpPr>
      <dsp:spPr>
        <a:xfrm>
          <a:off x="7943850" y="77089"/>
          <a:ext cx="3482578" cy="137436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154432" rIns="270256" bIns="154432" numCol="1" spcCol="1270" anchor="ctr" anchorCtr="0">
          <a:noAutofit/>
        </a:bodyPr>
        <a:lstStyle/>
        <a:p>
          <a:pPr lvl="0" algn="ctr" defTabSz="1689100">
            <a:lnSpc>
              <a:spcPct val="90000"/>
            </a:lnSpc>
            <a:spcBef>
              <a:spcPct val="0"/>
            </a:spcBef>
            <a:spcAft>
              <a:spcPct val="35000"/>
            </a:spcAft>
          </a:pPr>
          <a:r>
            <a:rPr lang="tr-TR" sz="3800" kern="1200" dirty="0" smtClean="0"/>
            <a:t>Yaklaşım</a:t>
          </a:r>
          <a:endParaRPr lang="tr-TR" sz="3800" kern="1200" dirty="0"/>
        </a:p>
      </dsp:txBody>
      <dsp:txXfrm>
        <a:off x="7943850" y="77089"/>
        <a:ext cx="3482578" cy="1374366"/>
      </dsp:txXfrm>
    </dsp:sp>
    <dsp:sp modelId="{77D1FCF8-D003-4B10-B173-73CD899310D8}">
      <dsp:nvSpPr>
        <dsp:cNvPr id="0" name=""/>
        <dsp:cNvSpPr/>
      </dsp:nvSpPr>
      <dsp:spPr>
        <a:xfrm>
          <a:off x="7943850" y="1451455"/>
          <a:ext cx="3482578" cy="3285765"/>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2692" tIns="202692" rIns="270256" bIns="304038" numCol="1" spcCol="1270" anchor="t" anchorCtr="0">
          <a:noAutofit/>
        </a:bodyPr>
        <a:lstStyle/>
        <a:p>
          <a:pPr marL="285750" lvl="1" indent="-285750" algn="l" defTabSz="1689100">
            <a:lnSpc>
              <a:spcPct val="90000"/>
            </a:lnSpc>
            <a:spcBef>
              <a:spcPct val="0"/>
            </a:spcBef>
            <a:spcAft>
              <a:spcPct val="15000"/>
            </a:spcAft>
            <a:buChar char="••"/>
          </a:pPr>
          <a:r>
            <a:rPr lang="tr-TR" sz="3800" kern="1200" smtClean="0"/>
            <a:t>Durum çalışması</a:t>
          </a:r>
          <a:endParaRPr lang="tr-TR" sz="3800" kern="1200" dirty="0"/>
        </a:p>
        <a:p>
          <a:pPr marL="285750" lvl="1" indent="-285750" algn="l" defTabSz="1689100">
            <a:lnSpc>
              <a:spcPct val="90000"/>
            </a:lnSpc>
            <a:spcBef>
              <a:spcPct val="0"/>
            </a:spcBef>
            <a:spcAft>
              <a:spcPct val="15000"/>
            </a:spcAft>
            <a:buChar char="••"/>
          </a:pPr>
          <a:r>
            <a:rPr lang="tr-TR" sz="3800" kern="1200" smtClean="0"/>
            <a:t>Eylem araştırması</a:t>
          </a:r>
          <a:endParaRPr lang="tr-TR" sz="3800" kern="1200" dirty="0"/>
        </a:p>
      </dsp:txBody>
      <dsp:txXfrm>
        <a:off x="7943850" y="1451455"/>
        <a:ext cx="3482578" cy="32857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9CC1E-149A-4ABC-83C9-B1D12B4D061D}">
      <dsp:nvSpPr>
        <dsp:cNvPr id="0" name=""/>
        <dsp:cNvSpPr/>
      </dsp:nvSpPr>
      <dsp:spPr>
        <a:xfrm>
          <a:off x="3571" y="625771"/>
          <a:ext cx="3482578" cy="102638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kern="1200" dirty="0" smtClean="0"/>
            <a:t>Veri Toplama</a:t>
          </a:r>
          <a:endParaRPr lang="tr-TR" sz="2800" kern="1200" dirty="0"/>
        </a:p>
      </dsp:txBody>
      <dsp:txXfrm>
        <a:off x="3571" y="625771"/>
        <a:ext cx="3482578" cy="1026386"/>
      </dsp:txXfrm>
    </dsp:sp>
    <dsp:sp modelId="{D8D06F7A-B9CB-4C57-89D8-34054897A518}">
      <dsp:nvSpPr>
        <dsp:cNvPr id="0" name=""/>
        <dsp:cNvSpPr/>
      </dsp:nvSpPr>
      <dsp:spPr>
        <a:xfrm>
          <a:off x="3571" y="1652158"/>
          <a:ext cx="3482578" cy="2536379"/>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smtClean="0"/>
            <a:t>Görüşmeler</a:t>
          </a:r>
          <a:endParaRPr lang="tr-TR" sz="2800" kern="1200" dirty="0"/>
        </a:p>
        <a:p>
          <a:pPr marL="285750" lvl="1" indent="-285750" algn="l" defTabSz="1244600">
            <a:lnSpc>
              <a:spcPct val="90000"/>
            </a:lnSpc>
            <a:spcBef>
              <a:spcPct val="0"/>
            </a:spcBef>
            <a:spcAft>
              <a:spcPct val="15000"/>
            </a:spcAft>
            <a:buChar char="••"/>
          </a:pPr>
          <a:r>
            <a:rPr lang="tr-TR" sz="2800" kern="1200" smtClean="0"/>
            <a:t>Odak grup görüşmeleri</a:t>
          </a:r>
          <a:endParaRPr lang="tr-TR" sz="2800" kern="1200" dirty="0"/>
        </a:p>
        <a:p>
          <a:pPr marL="285750" lvl="1" indent="-285750" algn="l" defTabSz="1244600">
            <a:lnSpc>
              <a:spcPct val="90000"/>
            </a:lnSpc>
            <a:spcBef>
              <a:spcPct val="0"/>
            </a:spcBef>
            <a:spcAft>
              <a:spcPct val="15000"/>
            </a:spcAft>
            <a:buChar char="••"/>
          </a:pPr>
          <a:r>
            <a:rPr lang="tr-TR" sz="2800" kern="1200" smtClean="0"/>
            <a:t>Gözlemler</a:t>
          </a:r>
          <a:endParaRPr lang="tr-TR" sz="2800" kern="1200" dirty="0"/>
        </a:p>
        <a:p>
          <a:pPr marL="285750" lvl="1" indent="-285750" algn="l" defTabSz="1244600">
            <a:lnSpc>
              <a:spcPct val="90000"/>
            </a:lnSpc>
            <a:spcBef>
              <a:spcPct val="0"/>
            </a:spcBef>
            <a:spcAft>
              <a:spcPct val="15000"/>
            </a:spcAft>
            <a:buChar char="••"/>
          </a:pPr>
          <a:r>
            <a:rPr lang="tr-TR" sz="2800" kern="1200" smtClean="0"/>
            <a:t>Belgeler</a:t>
          </a:r>
          <a:endParaRPr lang="tr-TR" sz="2800" kern="1200" dirty="0"/>
        </a:p>
      </dsp:txBody>
      <dsp:txXfrm>
        <a:off x="3571" y="1652158"/>
        <a:ext cx="3482578" cy="2536379"/>
      </dsp:txXfrm>
    </dsp:sp>
    <dsp:sp modelId="{84EFFFC6-1919-4CD3-BB10-86692AD4403D}">
      <dsp:nvSpPr>
        <dsp:cNvPr id="0" name=""/>
        <dsp:cNvSpPr/>
      </dsp:nvSpPr>
      <dsp:spPr>
        <a:xfrm>
          <a:off x="3973710" y="625771"/>
          <a:ext cx="3482578" cy="102638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kern="1200" dirty="0" smtClean="0"/>
            <a:t>Veri Analizi</a:t>
          </a:r>
          <a:endParaRPr lang="tr-TR" sz="2800" kern="1200" dirty="0"/>
        </a:p>
      </dsp:txBody>
      <dsp:txXfrm>
        <a:off x="3973710" y="625771"/>
        <a:ext cx="3482578" cy="1026386"/>
      </dsp:txXfrm>
    </dsp:sp>
    <dsp:sp modelId="{06B3784E-6C54-4C0A-BF77-5641AD20C43D}">
      <dsp:nvSpPr>
        <dsp:cNvPr id="0" name=""/>
        <dsp:cNvSpPr/>
      </dsp:nvSpPr>
      <dsp:spPr>
        <a:xfrm>
          <a:off x="3973710" y="1652158"/>
          <a:ext cx="3482578" cy="2536379"/>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smtClean="0"/>
            <a:t>Kodlama</a:t>
          </a:r>
          <a:endParaRPr lang="tr-TR" sz="2800" kern="1200" dirty="0"/>
        </a:p>
        <a:p>
          <a:pPr marL="285750" lvl="1" indent="-285750" algn="l" defTabSz="1244600">
            <a:lnSpc>
              <a:spcPct val="90000"/>
            </a:lnSpc>
            <a:spcBef>
              <a:spcPct val="0"/>
            </a:spcBef>
            <a:spcAft>
              <a:spcPct val="15000"/>
            </a:spcAft>
            <a:buChar char="••"/>
          </a:pPr>
          <a:r>
            <a:rPr lang="tr-TR" sz="2800" kern="1200" dirty="0" smtClean="0"/>
            <a:t>Kategorileştirme</a:t>
          </a:r>
          <a:endParaRPr lang="tr-TR" sz="2800" kern="1200" dirty="0"/>
        </a:p>
        <a:p>
          <a:pPr marL="285750" lvl="1" indent="-285750" algn="l" defTabSz="1244600">
            <a:lnSpc>
              <a:spcPct val="90000"/>
            </a:lnSpc>
            <a:spcBef>
              <a:spcPct val="0"/>
            </a:spcBef>
            <a:spcAft>
              <a:spcPct val="15000"/>
            </a:spcAft>
            <a:buChar char="••"/>
          </a:pPr>
          <a:r>
            <a:rPr lang="tr-TR" sz="2800" kern="1200" dirty="0" smtClean="0"/>
            <a:t>Temalara Ayırma</a:t>
          </a:r>
          <a:endParaRPr lang="tr-TR" sz="2800" kern="1200" dirty="0"/>
        </a:p>
      </dsp:txBody>
      <dsp:txXfrm>
        <a:off x="3973710" y="1652158"/>
        <a:ext cx="3482578" cy="2536379"/>
      </dsp:txXfrm>
    </dsp:sp>
    <dsp:sp modelId="{E46C1068-894E-40CA-9D07-E4D0559A8501}">
      <dsp:nvSpPr>
        <dsp:cNvPr id="0" name=""/>
        <dsp:cNvSpPr/>
      </dsp:nvSpPr>
      <dsp:spPr>
        <a:xfrm>
          <a:off x="7943850" y="625771"/>
          <a:ext cx="3482578" cy="102638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kern="1200" dirty="0" smtClean="0"/>
            <a:t>Araştırma Raporunun Yazılması</a:t>
          </a:r>
          <a:endParaRPr lang="tr-TR" sz="2800" kern="1200" dirty="0"/>
        </a:p>
      </dsp:txBody>
      <dsp:txXfrm>
        <a:off x="7943850" y="625771"/>
        <a:ext cx="3482578" cy="1026386"/>
      </dsp:txXfrm>
    </dsp:sp>
    <dsp:sp modelId="{AECE16AD-0AB8-4B9D-867F-534D736A103F}">
      <dsp:nvSpPr>
        <dsp:cNvPr id="0" name=""/>
        <dsp:cNvSpPr/>
      </dsp:nvSpPr>
      <dsp:spPr>
        <a:xfrm>
          <a:off x="7943850" y="1652158"/>
          <a:ext cx="3482578" cy="2536379"/>
        </a:xfrm>
        <a:prstGeom prst="rect">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smtClean="0"/>
            <a:t>Giriş</a:t>
          </a:r>
          <a:endParaRPr lang="tr-TR" sz="2800" kern="1200" dirty="0"/>
        </a:p>
        <a:p>
          <a:pPr marL="285750" lvl="1" indent="-285750" algn="l" defTabSz="1244600">
            <a:lnSpc>
              <a:spcPct val="90000"/>
            </a:lnSpc>
            <a:spcBef>
              <a:spcPct val="0"/>
            </a:spcBef>
            <a:spcAft>
              <a:spcPct val="15000"/>
            </a:spcAft>
            <a:buChar char="••"/>
          </a:pPr>
          <a:r>
            <a:rPr lang="tr-TR" sz="2800" kern="1200" dirty="0" smtClean="0"/>
            <a:t>Yöntem</a:t>
          </a:r>
          <a:endParaRPr lang="tr-TR" sz="2800" kern="1200" dirty="0"/>
        </a:p>
        <a:p>
          <a:pPr marL="285750" lvl="1" indent="-285750" algn="l" defTabSz="1244600">
            <a:lnSpc>
              <a:spcPct val="90000"/>
            </a:lnSpc>
            <a:spcBef>
              <a:spcPct val="0"/>
            </a:spcBef>
            <a:spcAft>
              <a:spcPct val="15000"/>
            </a:spcAft>
            <a:buChar char="••"/>
          </a:pPr>
          <a:r>
            <a:rPr lang="tr-TR" sz="2800" kern="1200" dirty="0" smtClean="0"/>
            <a:t>Bulgular</a:t>
          </a:r>
          <a:endParaRPr lang="tr-TR" sz="2800" kern="1200" dirty="0"/>
        </a:p>
        <a:p>
          <a:pPr marL="285750" lvl="1" indent="-285750" algn="l" defTabSz="1244600">
            <a:lnSpc>
              <a:spcPct val="90000"/>
            </a:lnSpc>
            <a:spcBef>
              <a:spcPct val="0"/>
            </a:spcBef>
            <a:spcAft>
              <a:spcPct val="15000"/>
            </a:spcAft>
            <a:buChar char="••"/>
          </a:pPr>
          <a:r>
            <a:rPr lang="tr-TR" sz="2800" kern="1200" dirty="0" smtClean="0"/>
            <a:t>Tartışma-Sonuç</a:t>
          </a:r>
          <a:endParaRPr lang="tr-TR" sz="2800" kern="1200" dirty="0"/>
        </a:p>
      </dsp:txBody>
      <dsp:txXfrm>
        <a:off x="7943850" y="1652158"/>
        <a:ext cx="3482578" cy="253637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61706-F5D6-4CC9-A35D-A64363CD31E7}" type="datetimeFigureOut">
              <a:rPr lang="en-US"/>
              <a:t>11/28/2017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E48A5D-379A-4C9D-A4B6-977142255B2D}" type="slidenum">
              <a:rPr lang="en-US"/>
              <a:t>‹#›</a:t>
            </a:fld>
            <a:endParaRPr lang="en-US"/>
          </a:p>
        </p:txBody>
      </p:sp>
    </p:spTree>
    <p:extLst>
      <p:ext uri="{BB962C8B-B14F-4D97-AF65-F5344CB8AC3E}">
        <p14:creationId xmlns:p14="http://schemas.microsoft.com/office/powerpoint/2010/main" val="2782519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E48A5D-379A-4C9D-A4B6-977142255B2D}" type="slidenum">
              <a:rPr lang="en-US"/>
              <a:t>1</a:t>
            </a:fld>
            <a:endParaRPr lang="en-US"/>
          </a:p>
        </p:txBody>
      </p:sp>
    </p:spTree>
    <p:extLst>
      <p:ext uri="{BB962C8B-B14F-4D97-AF65-F5344CB8AC3E}">
        <p14:creationId xmlns:p14="http://schemas.microsoft.com/office/powerpoint/2010/main" val="2978844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10</a:t>
            </a:fld>
            <a:endParaRPr lang="en-US"/>
          </a:p>
        </p:txBody>
      </p:sp>
    </p:spTree>
    <p:extLst>
      <p:ext uri="{BB962C8B-B14F-4D97-AF65-F5344CB8AC3E}">
        <p14:creationId xmlns:p14="http://schemas.microsoft.com/office/powerpoint/2010/main" val="393486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Kontrol grubu</a:t>
            </a:r>
            <a:endParaRPr lang="tr-TR" sz="1200" kern="1200" dirty="0" smtClean="0">
              <a:solidFill>
                <a:schemeClr val="tx1"/>
              </a:solidFill>
              <a:effectLst/>
              <a:latin typeface="+mn-lt"/>
              <a:ea typeface="+mn-ea"/>
              <a:cs typeface="+mn-cs"/>
            </a:endParaRPr>
          </a:p>
          <a:p>
            <a:r>
              <a:rPr lang="tr-TR" sz="1200" kern="1200" dirty="0" smtClean="0">
                <a:solidFill>
                  <a:schemeClr val="tx1"/>
                </a:solidFill>
                <a:effectLst/>
                <a:latin typeface="+mn-lt"/>
                <a:ea typeface="+mn-ea"/>
                <a:cs typeface="+mn-cs"/>
              </a:rPr>
              <a:t>Deneysel yöntemin kullanıldığı araştırmalarda, herhangi bir işleme tabi tutulmayan, deney grubundaki değişmeyi ortaya çıkarabilmek amacıyla karşılaştırma yapmaya yarayan ve araştırmaya katılanların oluşturduğu gruptur.</a:t>
            </a:r>
          </a:p>
          <a:p>
            <a:r>
              <a:rPr lang="tr-TR" sz="1200" b="1" kern="1200" dirty="0" smtClean="0">
                <a:solidFill>
                  <a:schemeClr val="tx1"/>
                </a:solidFill>
                <a:effectLst/>
                <a:latin typeface="+mn-lt"/>
                <a:ea typeface="+mn-ea"/>
                <a:cs typeface="+mn-cs"/>
              </a:rPr>
              <a:t>Deney grubu</a:t>
            </a:r>
            <a:endParaRPr lang="tr-TR" sz="1200" kern="1200" dirty="0" smtClean="0">
              <a:solidFill>
                <a:schemeClr val="tx1"/>
              </a:solidFill>
              <a:effectLst/>
              <a:latin typeface="+mn-lt"/>
              <a:ea typeface="+mn-ea"/>
              <a:cs typeface="+mn-cs"/>
            </a:endParaRPr>
          </a:p>
          <a:p>
            <a:r>
              <a:rPr lang="tr-TR" sz="1200" kern="1200" dirty="0" smtClean="0">
                <a:solidFill>
                  <a:schemeClr val="tx1"/>
                </a:solidFill>
                <a:effectLst/>
                <a:latin typeface="+mn-lt"/>
                <a:ea typeface="+mn-ea"/>
                <a:cs typeface="+mn-cs"/>
              </a:rPr>
              <a:t>Deneysel yöntemin kullanıldığı araştırmalarda, işleme tabi tutulan, herhangi bir şeyin etkililiğinin açıklanmaya çalışıldığı, üzerinde araştırma ya da deneyin yapıldığı katılımcılardan oluşan gruptur.</a:t>
            </a:r>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11</a:t>
            </a:fld>
            <a:endParaRPr lang="en-US"/>
          </a:p>
        </p:txBody>
      </p:sp>
    </p:spTree>
    <p:extLst>
      <p:ext uri="{BB962C8B-B14F-4D97-AF65-F5344CB8AC3E}">
        <p14:creationId xmlns:p14="http://schemas.microsoft.com/office/powerpoint/2010/main" val="393486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effectLst/>
              </a:rPr>
              <a:t>Hipotez: Araştırmalarda sınanmak-test edilmek üzere iyice düşünülerek oluşturulan ifade ya da yargılara hipotez denir. Araştırma bütünüyle bu yargıları denemek için yapılır. Elde edilen veriler ışığında kurulan hipotezler desteklenebilir ya da reddedilebilir.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12</a:t>
            </a:fld>
            <a:endParaRPr lang="en-US"/>
          </a:p>
        </p:txBody>
      </p:sp>
    </p:spTree>
    <p:extLst>
      <p:ext uri="{BB962C8B-B14F-4D97-AF65-F5344CB8AC3E}">
        <p14:creationId xmlns:p14="http://schemas.microsoft.com/office/powerpoint/2010/main" val="3000627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13</a:t>
            </a:fld>
            <a:endParaRPr lang="en-US"/>
          </a:p>
        </p:txBody>
      </p:sp>
    </p:spTree>
    <p:extLst>
      <p:ext uri="{BB962C8B-B14F-4D97-AF65-F5344CB8AC3E}">
        <p14:creationId xmlns:p14="http://schemas.microsoft.com/office/powerpoint/2010/main" val="15879112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15</a:t>
            </a:fld>
            <a:endParaRPr lang="en-US"/>
          </a:p>
        </p:txBody>
      </p:sp>
    </p:spTree>
    <p:extLst>
      <p:ext uri="{BB962C8B-B14F-4D97-AF65-F5344CB8AC3E}">
        <p14:creationId xmlns:p14="http://schemas.microsoft.com/office/powerpoint/2010/main" val="1263627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2</a:t>
            </a:fld>
            <a:endParaRPr lang="en-US"/>
          </a:p>
        </p:txBody>
      </p:sp>
    </p:spTree>
    <p:extLst>
      <p:ext uri="{BB962C8B-B14F-4D97-AF65-F5344CB8AC3E}">
        <p14:creationId xmlns:p14="http://schemas.microsoft.com/office/powerpoint/2010/main" val="97449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effectLst/>
              </a:rPr>
              <a:t>Bilimsel araştırmalarda izlenen yola yöntem denir. Yöntemde bilgi üretimi sırasında yararlanılan kural ve ilkeler bulunur. </a:t>
            </a:r>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3</a:t>
            </a:fld>
            <a:endParaRPr lang="en-US"/>
          </a:p>
        </p:txBody>
      </p:sp>
    </p:spTree>
    <p:extLst>
      <p:ext uri="{BB962C8B-B14F-4D97-AF65-F5344CB8AC3E}">
        <p14:creationId xmlns:p14="http://schemas.microsoft.com/office/powerpoint/2010/main" val="1503849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solidFill>
                  <a:schemeClr val="bg1"/>
                </a:solidFill>
                <a:effectLst/>
              </a:rPr>
              <a:t>Evren, araştırmada elde edilen sonuçların </a:t>
            </a:r>
            <a:r>
              <a:rPr lang="tr-TR" sz="1200" dirty="0" err="1" smtClean="0">
                <a:solidFill>
                  <a:schemeClr val="bg1"/>
                </a:solidFill>
                <a:effectLst/>
              </a:rPr>
              <a:t>genellenmek</a:t>
            </a:r>
            <a:r>
              <a:rPr lang="tr-TR" sz="1200" dirty="0" smtClean="0">
                <a:solidFill>
                  <a:schemeClr val="bg1"/>
                </a:solidFill>
                <a:effectLst/>
              </a:rPr>
              <a:t> istendiği unsurlar topluluğuna denir. Araştırmalarda evren üzerine genelleme özelliği </a:t>
            </a:r>
            <a:r>
              <a:rPr lang="tr-TR" sz="1200" cap="small" dirty="0" smtClean="0">
                <a:solidFill>
                  <a:schemeClr val="bg1"/>
                </a:solidFill>
                <a:effectLst/>
              </a:rPr>
              <a:t> arttıkça</a:t>
            </a:r>
            <a:r>
              <a:rPr lang="tr-TR" sz="1200" dirty="0" smtClean="0">
                <a:solidFill>
                  <a:schemeClr val="bg1"/>
                </a:solidFill>
                <a:effectLst/>
              </a:rPr>
              <a:t> o araştırmanın önemi ve değeri de artar.</a:t>
            </a:r>
            <a:endParaRPr lang="tr-TR" sz="1200" dirty="0" smtClean="0">
              <a:solidFill>
                <a:schemeClr val="bg1"/>
              </a:solidFill>
            </a:endParaRPr>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4</a:t>
            </a:fld>
            <a:endParaRPr lang="en-US"/>
          </a:p>
        </p:txBody>
      </p:sp>
    </p:spTree>
    <p:extLst>
      <p:ext uri="{BB962C8B-B14F-4D97-AF65-F5344CB8AC3E}">
        <p14:creationId xmlns:p14="http://schemas.microsoft.com/office/powerpoint/2010/main" val="256275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solidFill>
                  <a:schemeClr val="bg1"/>
                </a:solidFill>
                <a:effectLst/>
              </a:rPr>
              <a:t>Örneklem: Araştırmanın evreninden belirli kural ve özelliklere göre, evreni temsil edici bir şekilde seçilmiş, araştırmanın bizzat yapıldığı küçük bir dilime ya da gruba örneklem denir. </a:t>
            </a:r>
            <a:endParaRPr lang="tr-TR" sz="1200" dirty="0" smtClean="0">
              <a:solidFill>
                <a:schemeClr val="bg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solidFill>
                  <a:schemeClr val="bg1"/>
                </a:solidFill>
                <a:effectLst/>
              </a:rPr>
              <a:t>Araştırmalarda örnekleme ihtiyaç duyulmasının temel nedeni, tüm çalışma evrenine ulaşılmasının zaman, maliyet ve enerji gibi olanak açısından oldukça güç olmasıdır.</a:t>
            </a:r>
            <a:endParaRPr lang="tr-TR" sz="1200" dirty="0" smtClean="0">
              <a:solidFill>
                <a:schemeClr val="bg1"/>
              </a:solidFill>
            </a:endParaRPr>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5</a:t>
            </a:fld>
            <a:endParaRPr lang="en-US"/>
          </a:p>
        </p:txBody>
      </p:sp>
    </p:spTree>
    <p:extLst>
      <p:ext uri="{BB962C8B-B14F-4D97-AF65-F5344CB8AC3E}">
        <p14:creationId xmlns:p14="http://schemas.microsoft.com/office/powerpoint/2010/main" val="285194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6</a:t>
            </a:fld>
            <a:endParaRPr lang="en-US"/>
          </a:p>
        </p:txBody>
      </p:sp>
    </p:spTree>
    <p:extLst>
      <p:ext uri="{BB962C8B-B14F-4D97-AF65-F5344CB8AC3E}">
        <p14:creationId xmlns:p14="http://schemas.microsoft.com/office/powerpoint/2010/main" val="528543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dirty="0" smtClean="0">
                <a:solidFill>
                  <a:schemeClr val="bg1"/>
                </a:solidFill>
                <a:effectLst/>
              </a:rPr>
              <a:t>Geçerlik: Geçerlik, araştırma sonuçlarının gerçeği yansıtıp yansıtmadığı ve yansıtıyorsa yansıtma derecesini belirtmek üzere kullanılan bir kavramdır İki çeşit geçerlik vardır; iç ve dış geçerlik. </a:t>
            </a:r>
            <a:endParaRPr lang="tr-TR" sz="1200" dirty="0" smtClean="0">
              <a:solidFill>
                <a:schemeClr val="bg1"/>
              </a:solidFill>
            </a:endParaRPr>
          </a:p>
          <a:p>
            <a:pPr algn="just"/>
            <a:r>
              <a:rPr lang="tr-TR" sz="1200" dirty="0" smtClean="0">
                <a:solidFill>
                  <a:schemeClr val="bg1"/>
                </a:solidFill>
                <a:effectLst/>
              </a:rPr>
              <a:t>İç geçerlik, araştırma sonuçlarının istenmeyen değişken ve hatalardan uzak olmasıyla ilişkilidir. Dış geçerlik, araştırma sonuçlarının, araştırmaya dâhil edilmeyen kişi, durum, olay ya da olgulara </a:t>
            </a:r>
            <a:r>
              <a:rPr lang="tr-TR" sz="1200" dirty="0" err="1" smtClean="0">
                <a:solidFill>
                  <a:schemeClr val="bg1"/>
                </a:solidFill>
                <a:effectLst/>
              </a:rPr>
              <a:t>genellenebilme</a:t>
            </a:r>
            <a:r>
              <a:rPr lang="tr-TR" sz="1200" dirty="0" smtClean="0">
                <a:solidFill>
                  <a:schemeClr val="bg1"/>
                </a:solidFill>
                <a:effectLst/>
              </a:rPr>
              <a:t> derecesiyle ilgilidir.</a:t>
            </a:r>
            <a:endParaRPr lang="tr-TR" sz="1200" dirty="0">
              <a:solidFill>
                <a:schemeClr val="bg1"/>
              </a:solidFill>
            </a:endParaRPr>
          </a:p>
        </p:txBody>
      </p:sp>
      <p:sp>
        <p:nvSpPr>
          <p:cNvPr id="4" name="Slayt Numarası Yer Tutucusu 3"/>
          <p:cNvSpPr>
            <a:spLocks noGrp="1"/>
          </p:cNvSpPr>
          <p:nvPr>
            <p:ph type="sldNum" sz="quarter" idx="10"/>
          </p:nvPr>
        </p:nvSpPr>
        <p:spPr/>
        <p:txBody>
          <a:bodyPr/>
          <a:lstStyle/>
          <a:p>
            <a:fld id="{27E48A5D-379A-4C9D-A4B6-977142255B2D}" type="slidenum">
              <a:rPr lang="en-US" smtClean="0"/>
              <a:t>7</a:t>
            </a:fld>
            <a:endParaRPr lang="en-US"/>
          </a:p>
        </p:txBody>
      </p:sp>
    </p:spTree>
    <p:extLst>
      <p:ext uri="{BB962C8B-B14F-4D97-AF65-F5344CB8AC3E}">
        <p14:creationId xmlns:p14="http://schemas.microsoft.com/office/powerpoint/2010/main" val="3698231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8</a:t>
            </a:fld>
            <a:endParaRPr lang="en-US"/>
          </a:p>
        </p:txBody>
      </p:sp>
    </p:spTree>
    <p:extLst>
      <p:ext uri="{BB962C8B-B14F-4D97-AF65-F5344CB8AC3E}">
        <p14:creationId xmlns:p14="http://schemas.microsoft.com/office/powerpoint/2010/main" val="1459960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kern="1200" dirty="0" smtClean="0">
                <a:solidFill>
                  <a:schemeClr val="tx1"/>
                </a:solidFill>
                <a:effectLst/>
                <a:latin typeface="+mn-lt"/>
                <a:ea typeface="+mn-ea"/>
                <a:cs typeface="+mn-cs"/>
              </a:rPr>
              <a:t>Değişken</a:t>
            </a:r>
            <a:endParaRPr lang="tr-TR" sz="1200" kern="1200" dirty="0" smtClean="0">
              <a:solidFill>
                <a:schemeClr val="tx1"/>
              </a:solidFill>
              <a:effectLst/>
              <a:latin typeface="+mn-lt"/>
              <a:ea typeface="+mn-ea"/>
              <a:cs typeface="+mn-cs"/>
            </a:endParaRPr>
          </a:p>
          <a:p>
            <a:r>
              <a:rPr lang="tr-TR" sz="1200" kern="1200" dirty="0" smtClean="0">
                <a:solidFill>
                  <a:schemeClr val="tx1"/>
                </a:solidFill>
                <a:effectLst/>
                <a:latin typeface="+mn-lt"/>
                <a:ea typeface="+mn-ea"/>
                <a:cs typeface="+mn-cs"/>
              </a:rPr>
              <a:t>Araştırmaya katılan ve farklı değerler alabilen niceliğe değişken denir. Değişebilen ve en az iki değer alabilen, gözlemden gözleme değişik değerler alabilen özellik ve durumlardır. Kısacası, değişen şeyi ifade etmek için kullanılan kavram değişkendir. En az iki tane değişken vardır: bağımlı ve bağımsız değişken. </a:t>
            </a:r>
          </a:p>
          <a:p>
            <a:r>
              <a:rPr lang="tr-TR" sz="1200" u="sng" kern="1200" dirty="0" smtClean="0">
                <a:solidFill>
                  <a:schemeClr val="tx1"/>
                </a:solidFill>
                <a:effectLst/>
                <a:latin typeface="+mn-lt"/>
                <a:ea typeface="+mn-ea"/>
                <a:cs typeface="+mn-cs"/>
              </a:rPr>
              <a:t>Bağımlı değişken,</a:t>
            </a:r>
            <a:r>
              <a:rPr lang="tr-TR" sz="1200" kern="1200" dirty="0" smtClean="0">
                <a:solidFill>
                  <a:schemeClr val="tx1"/>
                </a:solidFill>
                <a:effectLst/>
                <a:latin typeface="+mn-lt"/>
                <a:ea typeface="+mn-ea"/>
                <a:cs typeface="+mn-cs"/>
              </a:rPr>
              <a:t> araştırma tarafından açıklanması beklenen durumdur. Örneğin; bir araştırmada "öğrencinin etkili Öğrenmesi" bağımlı değişken olarak incelenebilir. Kısacası bağımlı değişken, bağımsız değişkenler tarafından etkilenen ya da açıklık getirilmesi beklenen değişkendir. </a:t>
            </a:r>
          </a:p>
          <a:p>
            <a:r>
              <a:rPr lang="tr-TR" sz="1200" u="sng" kern="1200" dirty="0" smtClean="0">
                <a:solidFill>
                  <a:schemeClr val="tx1"/>
                </a:solidFill>
                <a:effectLst/>
                <a:latin typeface="+mn-lt"/>
                <a:ea typeface="+mn-ea"/>
                <a:cs typeface="+mn-cs"/>
              </a:rPr>
              <a:t>Bağımsız değişken</a:t>
            </a:r>
            <a:r>
              <a:rPr lang="tr-TR" sz="1200" kern="1200" dirty="0" smtClean="0">
                <a:solidFill>
                  <a:schemeClr val="tx1"/>
                </a:solidFill>
                <a:effectLst/>
                <a:latin typeface="+mn-lt"/>
                <a:ea typeface="+mn-ea"/>
                <a:cs typeface="+mn-cs"/>
              </a:rPr>
              <a:t> ise, bağımlı değişkenleri etkileme amacını güder. "Etkili öğrenme", bağımsız değişken olarak alınan bir araştırmada, bunu etkileyen değişkenlerin neler olduğunun bilinmesi gerekir. Öğrencilerin değişik öğrenme alışkanlıkları (bireysel ve birlikte çalışma, öğretmeni dinleme, müzik dinlerken çalışma, yaparak-yaşayarak öğrenme, teknoloji aracılığıyla öğrenme </a:t>
            </a:r>
            <a:r>
              <a:rPr lang="tr-TR" sz="1200" kern="1200" dirty="0" err="1" smtClean="0">
                <a:solidFill>
                  <a:schemeClr val="tx1"/>
                </a:solidFill>
                <a:effectLst/>
                <a:latin typeface="+mn-lt"/>
                <a:ea typeface="+mn-ea"/>
                <a:cs typeface="+mn-cs"/>
              </a:rPr>
              <a:t>vb</a:t>
            </a:r>
            <a:r>
              <a:rPr lang="tr-TR" sz="1200" kern="1200" dirty="0" smtClean="0">
                <a:solidFill>
                  <a:schemeClr val="tx1"/>
                </a:solidFill>
                <a:effectLst/>
                <a:latin typeface="+mn-lt"/>
                <a:ea typeface="+mn-ea"/>
                <a:cs typeface="+mn-cs"/>
              </a:rPr>
              <a:t>) bağımsız değişkendir.</a:t>
            </a:r>
            <a:endParaRPr lang="tr-TR" sz="1200" kern="1200" dirty="0">
              <a:solidFill>
                <a:schemeClr val="tx1"/>
              </a:solidFill>
              <a:effectLst/>
              <a:latin typeface="+mn-lt"/>
              <a:ea typeface="+mn-ea"/>
              <a:cs typeface="+mn-cs"/>
            </a:endParaRPr>
          </a:p>
        </p:txBody>
      </p:sp>
      <p:sp>
        <p:nvSpPr>
          <p:cNvPr id="4" name="Slayt Numarası Yer Tutucusu 3"/>
          <p:cNvSpPr>
            <a:spLocks noGrp="1"/>
          </p:cNvSpPr>
          <p:nvPr>
            <p:ph type="sldNum" sz="quarter" idx="10"/>
          </p:nvPr>
        </p:nvSpPr>
        <p:spPr/>
        <p:txBody>
          <a:bodyPr/>
          <a:lstStyle/>
          <a:p>
            <a:fld id="{27E48A5D-379A-4C9D-A4B6-977142255B2D}" type="slidenum">
              <a:rPr lang="en-US" smtClean="0"/>
              <a:t>9</a:t>
            </a:fld>
            <a:endParaRPr lang="en-US"/>
          </a:p>
        </p:txBody>
      </p:sp>
    </p:spTree>
    <p:extLst>
      <p:ext uri="{BB962C8B-B14F-4D97-AF65-F5344CB8AC3E}">
        <p14:creationId xmlns:p14="http://schemas.microsoft.com/office/powerpoint/2010/main" val="946216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716866195"/>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61826716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16529186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248764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15550845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72E039-59E1-4656-B493-8596016699DD}" type="datetime1">
              <a:rPr lang="en-US" smtClean="0"/>
              <a:t>11/28/2017</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89553634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72E039-59E1-4656-B493-8596016699DD}" type="datetime1">
              <a:rPr lang="en-US" smtClean="0"/>
              <a:t>11/28/2017</a:t>
            </a:fld>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3712934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72E039-59E1-4656-B493-8596016699DD}" type="datetime1">
              <a:rPr lang="en-US" smtClean="0"/>
              <a:t>11/28/2017</a:t>
            </a:fld>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80575274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72E039-59E1-4656-B493-8596016699DD}" type="datetime1">
              <a:rPr lang="en-US" smtClean="0"/>
              <a:t>11/28/2017</a:t>
            </a:fld>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2949005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72E039-59E1-4656-B493-8596016699DD}" type="datetime1">
              <a:rPr lang="en-US" smtClean="0"/>
              <a:t>11/28/2017</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09560516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72E039-59E1-4656-B493-8596016699DD}" type="datetime1">
              <a:rPr lang="en-US" smtClean="0"/>
              <a:t>11/28/2017</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5323206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72E039-59E1-4656-B493-8596016699DD}" type="datetime1">
              <a:rPr lang="en-US" smtClean="0"/>
              <a:t>11/28/2017</a:t>
            </a:fld>
            <a:endParaRPr lang="en-US" dirty="0"/>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722577143"/>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609611"/>
            <a:ext cx="9440034" cy="1828801"/>
          </a:xfrm>
        </p:spPr>
        <p:txBody>
          <a:bodyPr>
            <a:noAutofit/>
          </a:bodyPr>
          <a:lstStyle/>
          <a:p>
            <a:r>
              <a:rPr lang="tr-TR" sz="4400" dirty="0" smtClean="0"/>
              <a:t>EĞİTİM BİLİMİNE GİRİŞ</a:t>
            </a:r>
            <a:endParaRPr lang="en-US" sz="4400" dirty="0"/>
          </a:p>
        </p:txBody>
      </p:sp>
    </p:spTree>
    <p:extLst>
      <p:ext uri="{BB962C8B-B14F-4D97-AF65-F5344CB8AC3E}">
        <p14:creationId xmlns:p14="http://schemas.microsoft.com/office/powerpoint/2010/main" val="241142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0348" y="259976"/>
            <a:ext cx="10353762" cy="970450"/>
          </a:xfrm>
        </p:spPr>
        <p:txBody>
          <a:bodyPr/>
          <a:lstStyle/>
          <a:p>
            <a:r>
              <a:rPr lang="tr-TR" dirty="0" smtClean="0"/>
              <a:t>NİCEL ÇALIŞMA ÇEŞİTLERİ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85026690"/>
              </p:ext>
            </p:extLst>
          </p:nvPr>
        </p:nvGraphicFramePr>
        <p:xfrm>
          <a:off x="0" y="1731963"/>
          <a:ext cx="12192000" cy="5126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ayt Numarası Yer Tutucusu 2"/>
          <p:cNvSpPr>
            <a:spLocks noGrp="1"/>
          </p:cNvSpPr>
          <p:nvPr>
            <p:ph type="sldNum" sz="quarter" idx="12"/>
          </p:nvPr>
        </p:nvSpPr>
        <p:spPr/>
        <p:txBody>
          <a:bodyPr/>
          <a:lstStyle/>
          <a:p>
            <a:fld id="{DF28FB93-0A08-4E7D-8E63-9EFA29F1E093}" type="slidenum">
              <a:rPr lang="en-US" smtClean="0"/>
              <a:pPr/>
              <a:t>10</a:t>
            </a:fld>
            <a:endParaRPr lang="en-US" dirty="0"/>
          </a:p>
        </p:txBody>
      </p:sp>
    </p:spTree>
    <p:extLst>
      <p:ext uri="{BB962C8B-B14F-4D97-AF65-F5344CB8AC3E}">
        <p14:creationId xmlns:p14="http://schemas.microsoft.com/office/powerpoint/2010/main" val="5271346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0348" y="259976"/>
            <a:ext cx="10353762" cy="970450"/>
          </a:xfrm>
        </p:spPr>
        <p:txBody>
          <a:bodyPr/>
          <a:lstStyle/>
          <a:p>
            <a:r>
              <a:rPr lang="tr-TR" dirty="0" smtClean="0"/>
              <a:t>YÖNTEM</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732284556"/>
              </p:ext>
            </p:extLst>
          </p:nvPr>
        </p:nvGraphicFramePr>
        <p:xfrm>
          <a:off x="0" y="1731963"/>
          <a:ext cx="12192000" cy="5126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ayt Numarası Yer Tutucusu 2"/>
          <p:cNvSpPr>
            <a:spLocks noGrp="1"/>
          </p:cNvSpPr>
          <p:nvPr>
            <p:ph type="sldNum" sz="quarter" idx="12"/>
          </p:nvPr>
        </p:nvSpPr>
        <p:spPr/>
        <p:txBody>
          <a:bodyPr/>
          <a:lstStyle/>
          <a:p>
            <a:fld id="{DF28FB93-0A08-4E7D-8E63-9EFA29F1E093}" type="slidenum">
              <a:rPr lang="en-US" smtClean="0"/>
              <a:pPr/>
              <a:t>11</a:t>
            </a:fld>
            <a:endParaRPr lang="en-US" dirty="0"/>
          </a:p>
        </p:txBody>
      </p:sp>
    </p:spTree>
    <p:extLst>
      <p:ext uri="{BB962C8B-B14F-4D97-AF65-F5344CB8AC3E}">
        <p14:creationId xmlns:p14="http://schemas.microsoft.com/office/powerpoint/2010/main" val="2591711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2251994"/>
            <a:ext cx="10353762" cy="3546133"/>
          </a:xfrm>
        </p:spPr>
        <p:style>
          <a:lnRef idx="2">
            <a:schemeClr val="accent2"/>
          </a:lnRef>
          <a:fillRef idx="1">
            <a:schemeClr val="lt1"/>
          </a:fillRef>
          <a:effectRef idx="0">
            <a:schemeClr val="accent2"/>
          </a:effectRef>
          <a:fontRef idx="minor">
            <a:schemeClr val="dk1"/>
          </a:fontRef>
        </p:style>
        <p:txBody>
          <a:bodyPr>
            <a:noAutofit/>
          </a:bodyPr>
          <a:lstStyle/>
          <a:p>
            <a:pPr algn="just"/>
            <a:r>
              <a:rPr lang="tr-TR" sz="4400" dirty="0" smtClean="0">
                <a:effectLst/>
              </a:rPr>
              <a:t>Hipotez: Araştırmalarda </a:t>
            </a:r>
            <a:r>
              <a:rPr lang="tr-TR" sz="4400" dirty="0">
                <a:effectLst/>
              </a:rPr>
              <a:t>sınanmak-test edilmek üzere iyice düşünülerek oluşturulan ifade ya da yargılara hipotez denir. </a:t>
            </a:r>
            <a:r>
              <a:rPr lang="tr-TR" sz="4400" dirty="0" smtClean="0">
                <a:effectLst/>
              </a:rPr>
              <a:t>Araştırma bütünüyle bu yargıları denemek için yapılır. </a:t>
            </a:r>
            <a:endParaRPr lang="tr-TR" sz="4400" dirty="0"/>
          </a:p>
        </p:txBody>
      </p:sp>
      <p:sp>
        <p:nvSpPr>
          <p:cNvPr id="4" name="Slayt Numarası Yer Tutucusu 3"/>
          <p:cNvSpPr>
            <a:spLocks noGrp="1"/>
          </p:cNvSpPr>
          <p:nvPr>
            <p:ph type="sldNum" sz="quarter" idx="12"/>
          </p:nvPr>
        </p:nvSpPr>
        <p:spPr/>
        <p:txBody>
          <a:bodyPr/>
          <a:lstStyle/>
          <a:p>
            <a:fld id="{DF28FB93-0A08-4E7D-8E63-9EFA29F1E093}" type="slidenum">
              <a:rPr lang="en-US" smtClean="0"/>
              <a:pPr/>
              <a:t>12</a:t>
            </a:fld>
            <a:endParaRPr lang="en-US" dirty="0"/>
          </a:p>
        </p:txBody>
      </p:sp>
    </p:spTree>
    <p:extLst>
      <p:ext uri="{BB962C8B-B14F-4D97-AF65-F5344CB8AC3E}">
        <p14:creationId xmlns:p14="http://schemas.microsoft.com/office/powerpoint/2010/main" val="2180745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4313" y="0"/>
            <a:ext cx="10353762" cy="970450"/>
          </a:xfrm>
        </p:spPr>
        <p:txBody>
          <a:bodyPr>
            <a:normAutofit/>
          </a:bodyPr>
          <a:lstStyle/>
          <a:p>
            <a:r>
              <a:rPr lang="tr-TR" sz="4400" dirty="0" smtClean="0"/>
              <a:t>NİTEL YÖNTEM</a:t>
            </a:r>
            <a:endParaRPr lang="tr-TR" sz="44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712287084"/>
              </p:ext>
            </p:extLst>
          </p:nvPr>
        </p:nvGraphicFramePr>
        <p:xfrm>
          <a:off x="0" y="768927"/>
          <a:ext cx="12192000" cy="6089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ayt Numarası Yer Tutucusu 2"/>
          <p:cNvSpPr>
            <a:spLocks noGrp="1"/>
          </p:cNvSpPr>
          <p:nvPr>
            <p:ph type="sldNum" sz="quarter" idx="12"/>
          </p:nvPr>
        </p:nvSpPr>
        <p:spPr/>
        <p:txBody>
          <a:bodyPr/>
          <a:lstStyle/>
          <a:p>
            <a:fld id="{DF28FB93-0A08-4E7D-8E63-9EFA29F1E093}" type="slidenum">
              <a:rPr lang="en-US" smtClean="0"/>
              <a:pPr/>
              <a:t>13</a:t>
            </a:fld>
            <a:endParaRPr lang="en-US" dirty="0"/>
          </a:p>
        </p:txBody>
      </p:sp>
    </p:spTree>
    <p:extLst>
      <p:ext uri="{BB962C8B-B14F-4D97-AF65-F5344CB8AC3E}">
        <p14:creationId xmlns:p14="http://schemas.microsoft.com/office/powerpoint/2010/main" val="3428338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ARAŞTIRMADA SÜREÇ</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63475950"/>
              </p:ext>
            </p:extLst>
          </p:nvPr>
        </p:nvGraphicFramePr>
        <p:xfrm>
          <a:off x="394856" y="1731963"/>
          <a:ext cx="11430000" cy="48143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ayt Numarası Yer Tutucusu 2"/>
          <p:cNvSpPr>
            <a:spLocks noGrp="1"/>
          </p:cNvSpPr>
          <p:nvPr>
            <p:ph type="sldNum" sz="quarter" idx="12"/>
          </p:nvPr>
        </p:nvSpPr>
        <p:spPr/>
        <p:txBody>
          <a:bodyPr/>
          <a:lstStyle/>
          <a:p>
            <a:fld id="{DF28FB93-0A08-4E7D-8E63-9EFA29F1E093}" type="slidenum">
              <a:rPr lang="en-US" smtClean="0"/>
              <a:pPr/>
              <a:t>14</a:t>
            </a:fld>
            <a:endParaRPr lang="en-US" dirty="0"/>
          </a:p>
        </p:txBody>
      </p:sp>
    </p:spTree>
    <p:extLst>
      <p:ext uri="{BB962C8B-B14F-4D97-AF65-F5344CB8AC3E}">
        <p14:creationId xmlns:p14="http://schemas.microsoft.com/office/powerpoint/2010/main" val="279565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ARAŞTIRMADA SÜREÇ</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83698349"/>
              </p:ext>
            </p:extLst>
          </p:nvPr>
        </p:nvGraphicFramePr>
        <p:xfrm>
          <a:off x="394856" y="1731963"/>
          <a:ext cx="11430000" cy="48143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ayt Numarası Yer Tutucusu 2"/>
          <p:cNvSpPr>
            <a:spLocks noGrp="1"/>
          </p:cNvSpPr>
          <p:nvPr>
            <p:ph type="sldNum" sz="quarter" idx="12"/>
          </p:nvPr>
        </p:nvSpPr>
        <p:spPr/>
        <p:txBody>
          <a:bodyPr/>
          <a:lstStyle/>
          <a:p>
            <a:fld id="{DF28FB93-0A08-4E7D-8E63-9EFA29F1E093}" type="slidenum">
              <a:rPr lang="en-US" smtClean="0"/>
              <a:pPr/>
              <a:t>15</a:t>
            </a:fld>
            <a:endParaRPr lang="en-US" dirty="0"/>
          </a:p>
        </p:txBody>
      </p:sp>
    </p:spTree>
    <p:extLst>
      <p:ext uri="{BB962C8B-B14F-4D97-AF65-F5344CB8AC3E}">
        <p14:creationId xmlns:p14="http://schemas.microsoft.com/office/powerpoint/2010/main" val="1943843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9119" y="0"/>
            <a:ext cx="10353762" cy="831273"/>
          </a:xfrm>
        </p:spPr>
        <p:txBody>
          <a:bodyPr/>
          <a:lstStyle/>
          <a:p>
            <a:r>
              <a:rPr lang="tr-TR" dirty="0" smtClean="0"/>
              <a:t>EĞİTİM BİLİMİNDE YÖNTEM</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314783811"/>
              </p:ext>
            </p:extLst>
          </p:nvPr>
        </p:nvGraphicFramePr>
        <p:xfrm>
          <a:off x="0" y="831274"/>
          <a:ext cx="12192000" cy="6026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ayt Numarası Yer Tutucusu 2"/>
          <p:cNvSpPr>
            <a:spLocks noGrp="1"/>
          </p:cNvSpPr>
          <p:nvPr>
            <p:ph type="sldNum" sz="quarter" idx="12"/>
          </p:nvPr>
        </p:nvSpPr>
        <p:spPr/>
        <p:txBody>
          <a:bodyPr/>
          <a:lstStyle/>
          <a:p>
            <a:fld id="{DF28FB93-0A08-4E7D-8E63-9EFA29F1E093}" type="slidenum">
              <a:rPr lang="en-US" smtClean="0"/>
              <a:pPr/>
              <a:t>2</a:t>
            </a:fld>
            <a:endParaRPr lang="en-US" dirty="0"/>
          </a:p>
        </p:txBody>
      </p:sp>
    </p:spTree>
    <p:extLst>
      <p:ext uri="{BB962C8B-B14F-4D97-AF65-F5344CB8AC3E}">
        <p14:creationId xmlns:p14="http://schemas.microsoft.com/office/powerpoint/2010/main" val="2476943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2251995"/>
            <a:ext cx="10353762" cy="2153750"/>
          </a:xfrm>
        </p:spPr>
        <p:style>
          <a:lnRef idx="2">
            <a:schemeClr val="accent2"/>
          </a:lnRef>
          <a:fillRef idx="1">
            <a:schemeClr val="lt1"/>
          </a:fillRef>
          <a:effectRef idx="0">
            <a:schemeClr val="accent2"/>
          </a:effectRef>
          <a:fontRef idx="minor">
            <a:schemeClr val="dk1"/>
          </a:fontRef>
        </p:style>
        <p:txBody>
          <a:bodyPr>
            <a:normAutofit/>
          </a:bodyPr>
          <a:lstStyle/>
          <a:p>
            <a:pPr algn="just"/>
            <a:r>
              <a:rPr lang="tr-TR" sz="4000" dirty="0">
                <a:effectLst/>
              </a:rPr>
              <a:t>Bilimsel araştırmalarda izlenen yola yöntem denir. Yöntemde bilgi üretimi sırasında yararlanılan kural ve ilkeler bulunur. </a:t>
            </a:r>
            <a:endParaRPr lang="tr-TR" sz="4000" dirty="0"/>
          </a:p>
        </p:txBody>
      </p:sp>
      <p:sp>
        <p:nvSpPr>
          <p:cNvPr id="4" name="Slayt Numarası Yer Tutucusu 3"/>
          <p:cNvSpPr>
            <a:spLocks noGrp="1"/>
          </p:cNvSpPr>
          <p:nvPr>
            <p:ph type="sldNum" sz="quarter" idx="12"/>
          </p:nvPr>
        </p:nvSpPr>
        <p:spPr/>
        <p:txBody>
          <a:bodyPr/>
          <a:lstStyle/>
          <a:p>
            <a:fld id="{DF28FB93-0A08-4E7D-8E63-9EFA29F1E093}" type="slidenum">
              <a:rPr lang="en-US" smtClean="0"/>
              <a:pPr/>
              <a:t>3</a:t>
            </a:fld>
            <a:endParaRPr lang="en-US" dirty="0"/>
          </a:p>
        </p:txBody>
      </p:sp>
    </p:spTree>
    <p:extLst>
      <p:ext uri="{BB962C8B-B14F-4D97-AF65-F5344CB8AC3E}">
        <p14:creationId xmlns:p14="http://schemas.microsoft.com/office/powerpoint/2010/main" val="252105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2064959"/>
            <a:ext cx="10353762" cy="3442224"/>
          </a:xfrm>
        </p:spPr>
        <p:style>
          <a:lnRef idx="0">
            <a:schemeClr val="accent6"/>
          </a:lnRef>
          <a:fillRef idx="3">
            <a:schemeClr val="accent6"/>
          </a:fillRef>
          <a:effectRef idx="3">
            <a:schemeClr val="accent6"/>
          </a:effectRef>
          <a:fontRef idx="minor">
            <a:schemeClr val="lt1"/>
          </a:fontRef>
        </p:style>
        <p:txBody>
          <a:bodyPr>
            <a:normAutofit/>
          </a:bodyPr>
          <a:lstStyle/>
          <a:p>
            <a:pPr algn="just"/>
            <a:r>
              <a:rPr lang="tr-TR" sz="4000" dirty="0" smtClean="0">
                <a:solidFill>
                  <a:schemeClr val="bg1"/>
                </a:solidFill>
                <a:effectLst/>
              </a:rPr>
              <a:t>Evren, araştırmada elde edilen sonuçların </a:t>
            </a:r>
            <a:r>
              <a:rPr lang="tr-TR" sz="4000" dirty="0" err="1" smtClean="0">
                <a:solidFill>
                  <a:schemeClr val="bg1"/>
                </a:solidFill>
                <a:effectLst/>
              </a:rPr>
              <a:t>genellenmek</a:t>
            </a:r>
            <a:r>
              <a:rPr lang="tr-TR" sz="4000" dirty="0" smtClean="0">
                <a:solidFill>
                  <a:schemeClr val="bg1"/>
                </a:solidFill>
                <a:effectLst/>
              </a:rPr>
              <a:t> istendiği unsurlar topluluğuna denir. Araştırmalarda evren üzerine genelleme özelliği </a:t>
            </a:r>
            <a:r>
              <a:rPr lang="tr-TR" sz="4000" cap="small" dirty="0" smtClean="0">
                <a:solidFill>
                  <a:schemeClr val="bg1"/>
                </a:solidFill>
                <a:effectLst/>
              </a:rPr>
              <a:t> arttıkça</a:t>
            </a:r>
            <a:r>
              <a:rPr lang="tr-TR" sz="4000" dirty="0" smtClean="0">
                <a:solidFill>
                  <a:schemeClr val="bg1"/>
                </a:solidFill>
                <a:effectLst/>
              </a:rPr>
              <a:t> o araştırmanın önemi ve değeri de artar.</a:t>
            </a:r>
            <a:endParaRPr lang="tr-TR" sz="40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4</a:t>
            </a:fld>
            <a:endParaRPr lang="en-US" dirty="0"/>
          </a:p>
        </p:txBody>
      </p:sp>
    </p:spTree>
    <p:extLst>
      <p:ext uri="{BB962C8B-B14F-4D97-AF65-F5344CB8AC3E}">
        <p14:creationId xmlns:p14="http://schemas.microsoft.com/office/powerpoint/2010/main" val="1332455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2064959"/>
            <a:ext cx="10353762" cy="3442224"/>
          </a:xfrm>
        </p:spPr>
        <p:style>
          <a:lnRef idx="0">
            <a:schemeClr val="accent5"/>
          </a:lnRef>
          <a:fillRef idx="3">
            <a:schemeClr val="accent5"/>
          </a:fillRef>
          <a:effectRef idx="3">
            <a:schemeClr val="accent5"/>
          </a:effectRef>
          <a:fontRef idx="minor">
            <a:schemeClr val="lt1"/>
          </a:fontRef>
        </p:style>
        <p:txBody>
          <a:bodyPr>
            <a:normAutofit/>
          </a:bodyPr>
          <a:lstStyle/>
          <a:p>
            <a:pPr algn="just"/>
            <a:r>
              <a:rPr lang="tr-TR" sz="4000" dirty="0">
                <a:solidFill>
                  <a:schemeClr val="bg1"/>
                </a:solidFill>
                <a:effectLst/>
              </a:rPr>
              <a:t>Örneklem: Araştırmanın evreninden belirli kural ve özelliklere göre, evreni temsil edici bir şekilde seçilmiş, araştırmanın bizzat yapıldığı küçük bir dilime ya da gruba örneklem denir. </a:t>
            </a:r>
            <a:endParaRPr lang="tr-TR" sz="40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5</a:t>
            </a:fld>
            <a:endParaRPr lang="en-US" dirty="0"/>
          </a:p>
        </p:txBody>
      </p:sp>
    </p:spTree>
    <p:extLst>
      <p:ext uri="{BB962C8B-B14F-4D97-AF65-F5344CB8AC3E}">
        <p14:creationId xmlns:p14="http://schemas.microsoft.com/office/powerpoint/2010/main" val="4292422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3000141"/>
            <a:ext cx="10353762" cy="1031532"/>
          </a:xfrm>
        </p:spPr>
        <p:style>
          <a:lnRef idx="0">
            <a:schemeClr val="accent2"/>
          </a:lnRef>
          <a:fillRef idx="3">
            <a:schemeClr val="accent2"/>
          </a:fillRef>
          <a:effectRef idx="3">
            <a:schemeClr val="accent2"/>
          </a:effectRef>
          <a:fontRef idx="minor">
            <a:schemeClr val="lt1"/>
          </a:fontRef>
        </p:style>
        <p:txBody>
          <a:bodyPr>
            <a:normAutofit/>
          </a:bodyPr>
          <a:lstStyle/>
          <a:p>
            <a:pPr algn="ctr"/>
            <a:r>
              <a:rPr lang="tr-TR" sz="5600" dirty="0" smtClean="0">
                <a:solidFill>
                  <a:schemeClr val="bg1"/>
                </a:solidFill>
                <a:effectLst/>
              </a:rPr>
              <a:t>ÇALIŞMA GRUBU</a:t>
            </a:r>
            <a:endParaRPr lang="tr-TR" sz="56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6</a:t>
            </a:fld>
            <a:endParaRPr lang="en-US" dirty="0"/>
          </a:p>
        </p:txBody>
      </p:sp>
    </p:spTree>
    <p:extLst>
      <p:ext uri="{BB962C8B-B14F-4D97-AF65-F5344CB8AC3E}">
        <p14:creationId xmlns:p14="http://schemas.microsoft.com/office/powerpoint/2010/main" val="1905699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2064959"/>
            <a:ext cx="10353762" cy="3442224"/>
          </a:xfrm>
        </p:spPr>
        <p:style>
          <a:lnRef idx="0">
            <a:schemeClr val="accent1"/>
          </a:lnRef>
          <a:fillRef idx="3">
            <a:schemeClr val="accent1"/>
          </a:fillRef>
          <a:effectRef idx="3">
            <a:schemeClr val="accent1"/>
          </a:effectRef>
          <a:fontRef idx="minor">
            <a:schemeClr val="lt1"/>
          </a:fontRef>
        </p:style>
        <p:txBody>
          <a:bodyPr>
            <a:normAutofit/>
          </a:bodyPr>
          <a:lstStyle/>
          <a:p>
            <a:pPr algn="just"/>
            <a:r>
              <a:rPr lang="tr-TR" sz="4000" dirty="0">
                <a:solidFill>
                  <a:schemeClr val="bg1"/>
                </a:solidFill>
                <a:effectLst/>
              </a:rPr>
              <a:t>Geçerlik: Geçerlik, araştırma sonuçlarının gerçeği yansıtıp yansıtmadığı ve yansıtıyorsa yansıtma derecesini belirtmek üzere kullanılan bir kavramdır İki çeşit geçerlik vardır; iç ve dış geçerlik. </a:t>
            </a:r>
            <a:endParaRPr lang="tr-TR" sz="40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7</a:t>
            </a:fld>
            <a:endParaRPr lang="en-US" dirty="0"/>
          </a:p>
        </p:txBody>
      </p:sp>
    </p:spTree>
    <p:extLst>
      <p:ext uri="{BB962C8B-B14F-4D97-AF65-F5344CB8AC3E}">
        <p14:creationId xmlns:p14="http://schemas.microsoft.com/office/powerpoint/2010/main" val="6646409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a:t>
            </a:r>
            <a:endParaRPr lang="tr-TR" dirty="0"/>
          </a:p>
        </p:txBody>
      </p:sp>
      <p:sp>
        <p:nvSpPr>
          <p:cNvPr id="3" name="İçerik Yer Tutucusu 2"/>
          <p:cNvSpPr>
            <a:spLocks noGrp="1"/>
          </p:cNvSpPr>
          <p:nvPr>
            <p:ph idx="1"/>
          </p:nvPr>
        </p:nvSpPr>
        <p:spPr>
          <a:xfrm>
            <a:off x="913795" y="2667632"/>
            <a:ext cx="10353762" cy="2236877"/>
          </a:xfrm>
        </p:spPr>
        <p:style>
          <a:lnRef idx="0">
            <a:schemeClr val="accent5"/>
          </a:lnRef>
          <a:fillRef idx="3">
            <a:schemeClr val="accent5"/>
          </a:fillRef>
          <a:effectRef idx="3">
            <a:schemeClr val="accent5"/>
          </a:effectRef>
          <a:fontRef idx="minor">
            <a:schemeClr val="lt1"/>
          </a:fontRef>
        </p:style>
        <p:txBody>
          <a:bodyPr>
            <a:normAutofit/>
          </a:bodyPr>
          <a:lstStyle/>
          <a:p>
            <a:pPr algn="just"/>
            <a:r>
              <a:rPr lang="tr-TR" sz="4200" dirty="0" smtClean="0">
                <a:solidFill>
                  <a:schemeClr val="bg1"/>
                </a:solidFill>
                <a:effectLst/>
              </a:rPr>
              <a:t>Güvenirlik: </a:t>
            </a:r>
            <a:r>
              <a:rPr lang="tr-TR" sz="4200" dirty="0">
                <a:solidFill>
                  <a:schemeClr val="bg1"/>
                </a:solidFill>
                <a:effectLst/>
              </a:rPr>
              <a:t>Güvenirlik  bir araştırmanın farklı zamanlarda farklı kişiler tarafından  yapılsa da aynı sonucu verme </a:t>
            </a:r>
            <a:r>
              <a:rPr lang="tr-TR" sz="4200" dirty="0" smtClean="0">
                <a:solidFill>
                  <a:schemeClr val="bg1"/>
                </a:solidFill>
                <a:effectLst/>
              </a:rPr>
              <a:t>derecesidir</a:t>
            </a:r>
            <a:endParaRPr lang="tr-TR" sz="4200" dirty="0">
              <a:solidFill>
                <a:schemeClr val="bg1"/>
              </a:solidFill>
              <a:effectLst/>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8</a:t>
            </a:fld>
            <a:endParaRPr lang="en-US" dirty="0"/>
          </a:p>
        </p:txBody>
      </p:sp>
    </p:spTree>
    <p:extLst>
      <p:ext uri="{BB962C8B-B14F-4D97-AF65-F5344CB8AC3E}">
        <p14:creationId xmlns:p14="http://schemas.microsoft.com/office/powerpoint/2010/main" val="402391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2225" y="137730"/>
            <a:ext cx="10353762" cy="763223"/>
          </a:xfrm>
        </p:spPr>
        <p:txBody>
          <a:bodyPr/>
          <a:lstStyle/>
          <a:p>
            <a:r>
              <a:rPr lang="tr-TR" dirty="0" smtClean="0"/>
              <a:t>YÖNTEM</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99078625"/>
              </p:ext>
            </p:extLst>
          </p:nvPr>
        </p:nvGraphicFramePr>
        <p:xfrm>
          <a:off x="0" y="1309886"/>
          <a:ext cx="12192000" cy="5548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ayt Numarası Yer Tutucusu 5"/>
          <p:cNvSpPr>
            <a:spLocks noGrp="1"/>
          </p:cNvSpPr>
          <p:nvPr>
            <p:ph type="sldNum" sz="quarter" idx="12"/>
          </p:nvPr>
        </p:nvSpPr>
        <p:spPr/>
        <p:txBody>
          <a:bodyPr/>
          <a:lstStyle/>
          <a:p>
            <a:fld id="{DF28FB93-0A08-4E7D-8E63-9EFA29F1E093}" type="slidenum">
              <a:rPr lang="en-US" smtClean="0"/>
              <a:pPr/>
              <a:t>9</a:t>
            </a:fld>
            <a:endParaRPr lang="en-US" dirty="0"/>
          </a:p>
        </p:txBody>
      </p:sp>
      <p:sp>
        <p:nvSpPr>
          <p:cNvPr id="3" name="Metin kutusu 2"/>
          <p:cNvSpPr txBox="1"/>
          <p:nvPr/>
        </p:nvSpPr>
        <p:spPr>
          <a:xfrm>
            <a:off x="739588" y="900953"/>
            <a:ext cx="3012141"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dirty="0" smtClean="0"/>
              <a:t>BECERİ ÖĞRENİMİ</a:t>
            </a:r>
            <a:endParaRPr lang="tr-TR" dirty="0"/>
          </a:p>
        </p:txBody>
      </p:sp>
      <p:sp>
        <p:nvSpPr>
          <p:cNvPr id="5" name="Metin kutusu 4"/>
          <p:cNvSpPr txBox="1"/>
          <p:nvPr/>
        </p:nvSpPr>
        <p:spPr>
          <a:xfrm>
            <a:off x="9130554" y="430306"/>
            <a:ext cx="2850776" cy="92333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tr-TR" dirty="0" smtClean="0">
                <a:solidFill>
                  <a:schemeClr val="bg1"/>
                </a:solidFill>
              </a:rPr>
              <a:t>YAŞ, CİNSİYET, HAZIRBULUNUŞLUK, OLGUNLAŞMA</a:t>
            </a:r>
            <a:endParaRPr lang="tr-TR" dirty="0">
              <a:solidFill>
                <a:schemeClr val="bg1"/>
              </a:solidFill>
            </a:endParaRPr>
          </a:p>
        </p:txBody>
      </p:sp>
    </p:spTree>
    <p:extLst>
      <p:ext uri="{BB962C8B-B14F-4D97-AF65-F5344CB8AC3E}">
        <p14:creationId xmlns:p14="http://schemas.microsoft.com/office/powerpoint/2010/main" val="2289047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441</TotalTime>
  <Words>677</Words>
  <Application>Microsoft Office PowerPoint</Application>
  <PresentationFormat>Özel</PresentationFormat>
  <Paragraphs>117</Paragraphs>
  <Slides>15</Slides>
  <Notes>14</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EĞİTİM BİLİMİNE GİRİŞ</vt:lpstr>
      <vt:lpstr>EĞİTİM BİLİMİNDE YÖNTEM</vt:lpstr>
      <vt:lpstr>YÖNTEM</vt:lpstr>
      <vt:lpstr>YÖNTEM</vt:lpstr>
      <vt:lpstr>YÖNTEM</vt:lpstr>
      <vt:lpstr>YÖNTEM</vt:lpstr>
      <vt:lpstr>YÖNTEM</vt:lpstr>
      <vt:lpstr>YÖNTEM</vt:lpstr>
      <vt:lpstr>YÖNTEM</vt:lpstr>
      <vt:lpstr>NİCEL ÇALIŞMA ÇEŞİTLERİ</vt:lpstr>
      <vt:lpstr>YÖNTEM</vt:lpstr>
      <vt:lpstr>YÖNTEM</vt:lpstr>
      <vt:lpstr>NİTEL YÖNTEM</vt:lpstr>
      <vt:lpstr>ARAŞTIRMADA SÜREÇ</vt:lpstr>
      <vt:lpstr>ARAŞTIRMADA SÜREÇ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Öğretmenlik</cp:lastModifiedBy>
  <cp:revision>44</cp:revision>
  <dcterms:created xsi:type="dcterms:W3CDTF">2014-08-26T23:53:23Z</dcterms:created>
  <dcterms:modified xsi:type="dcterms:W3CDTF">2017-11-28T12:50:00Z</dcterms:modified>
</cp:coreProperties>
</file>