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F131344-DC75-49C8-A176-84DF2375DFE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2B803E8-335B-4D27-93AB-D2EA824199EB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1904006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31344-DC75-49C8-A176-84DF2375DFE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803E8-335B-4D27-93AB-D2EA824199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2583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31344-DC75-49C8-A176-84DF2375DFE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803E8-335B-4D27-93AB-D2EA824199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1168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31344-DC75-49C8-A176-84DF2375DFE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803E8-335B-4D27-93AB-D2EA824199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2527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F131344-DC75-49C8-A176-84DF2375DFE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2B803E8-335B-4D27-93AB-D2EA824199EB}" type="slidenum">
              <a:rPr lang="tr-TR" smtClean="0"/>
              <a:t>‹#›</a:t>
            </a:fld>
            <a:endParaRPr lang="tr-T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948896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31344-DC75-49C8-A176-84DF2375DFE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803E8-335B-4D27-93AB-D2EA824199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3283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31344-DC75-49C8-A176-84DF2375DFE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803E8-335B-4D27-93AB-D2EA824199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5457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31344-DC75-49C8-A176-84DF2375DFE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803E8-335B-4D27-93AB-D2EA824199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2531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31344-DC75-49C8-A176-84DF2375DFE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803E8-335B-4D27-93AB-D2EA824199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8872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F131344-DC75-49C8-A176-84DF2375DFE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2B803E8-335B-4D27-93AB-D2EA824199EB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96534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F131344-DC75-49C8-A176-84DF2375DFE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2B803E8-335B-4D27-93AB-D2EA824199EB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98089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9F131344-DC75-49C8-A176-84DF2375DFE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32B803E8-335B-4D27-93AB-D2EA824199EB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98397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9B2074D-A3FA-4B50-BC42-FECB8F5B78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cap="none" dirty="0"/>
              <a:t>Uygulama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247A03B-00FD-44FE-B05E-AA1EDF502C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0129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27A94C4-66A3-439F-87C4-1D494DD78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139252"/>
            <a:ext cx="9601200" cy="4728148"/>
          </a:xfrm>
        </p:spPr>
        <p:txBody>
          <a:bodyPr/>
          <a:lstStyle/>
          <a:p>
            <a:r>
              <a:rPr lang="tr-TR" dirty="0"/>
              <a:t>20.01.2019 tarihinde Gürsoy Ticaret unvanı altında aşağıdaki değerler ile iş yeri açmış ve faaliyete başlamıştır. Açılış bilançosunu ve açılış kaydını yapınız.</a:t>
            </a:r>
          </a:p>
          <a:p>
            <a:endParaRPr lang="tr-TR" dirty="0"/>
          </a:p>
          <a:p>
            <a:pPr lvl="1"/>
            <a:r>
              <a:rPr lang="tr-TR" dirty="0"/>
              <a:t>Nakit Para 10.000 TL, </a:t>
            </a:r>
          </a:p>
          <a:p>
            <a:pPr lvl="1"/>
            <a:r>
              <a:rPr lang="tr-TR" dirty="0"/>
              <a:t>Mal 20.000 TL, </a:t>
            </a:r>
          </a:p>
          <a:p>
            <a:pPr lvl="1"/>
            <a:r>
              <a:rPr lang="tr-TR" dirty="0"/>
              <a:t>Demirbaşlar 3.000 TL, </a:t>
            </a:r>
          </a:p>
          <a:p>
            <a:pPr lvl="1"/>
            <a:r>
              <a:rPr lang="tr-TR" dirty="0"/>
              <a:t>Banka Kredileri 8.000 TL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5967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99D543-89DA-49B7-97C1-3F3B5C80C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90DCDFA-382F-497A-8F07-C4433AB13B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1526385"/>
      </p:ext>
    </p:extLst>
  </p:cSld>
  <p:clrMapOvr>
    <a:masterClrMapping/>
  </p:clrMapOvr>
</p:sld>
</file>

<file path=ppt/theme/theme1.xml><?xml version="1.0" encoding="utf-8"?>
<a:theme xmlns:a="http://schemas.openxmlformats.org/drawingml/2006/main" name="Kırpma">
  <a:themeElements>
    <a:clrScheme name="Kırpma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Kırpma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ırpma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kırpılmış</Template>
  <TotalTime>3</TotalTime>
  <Words>41</Words>
  <Application>Microsoft Office PowerPoint</Application>
  <PresentationFormat>Geniş ekran</PresentationFormat>
  <Paragraphs>7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5" baseType="lpstr">
      <vt:lpstr>Franklin Gothic Book</vt:lpstr>
      <vt:lpstr>Kırpma</vt:lpstr>
      <vt:lpstr>Uygulama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Uygulama</dc:title>
  <dc:creator>User</dc:creator>
  <cp:lastModifiedBy>User</cp:lastModifiedBy>
  <cp:revision>1</cp:revision>
  <dcterms:created xsi:type="dcterms:W3CDTF">2020-05-05T21:29:15Z</dcterms:created>
  <dcterms:modified xsi:type="dcterms:W3CDTF">2020-05-05T21:33:13Z</dcterms:modified>
</cp:coreProperties>
</file>