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90400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58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16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52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4889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28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45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53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87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653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808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F131344-DC75-49C8-A176-84DF2375DFED}" type="datetimeFigureOut">
              <a:rPr lang="tr-TR" smtClean="0"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2B803E8-335B-4D27-93AB-D2EA824199E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839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9B2074D-A3FA-4B50-BC42-FECB8F5B78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/>
              <a:t>Uygulama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247A03B-00FD-44FE-B05E-AA1EDF502C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12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7A94C4-66A3-439F-87C4-1D494DD78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39252"/>
            <a:ext cx="9601200" cy="4728148"/>
          </a:xfrm>
        </p:spPr>
        <p:txBody>
          <a:bodyPr/>
          <a:lstStyle/>
          <a:p>
            <a:r>
              <a:rPr lang="tr-TR" dirty="0"/>
              <a:t>20.01.2019 tarihinde Gürsoy Ticaret unvanı altında aşağıdaki değerler ile iş yeri açmış ve faaliyete başlamıştır. Açılış bilançosunu ve açılış kaydını yapınız.</a:t>
            </a:r>
          </a:p>
          <a:p>
            <a:endParaRPr lang="tr-TR" dirty="0"/>
          </a:p>
          <a:p>
            <a:pPr lvl="1"/>
            <a:r>
              <a:rPr lang="tr-TR" dirty="0"/>
              <a:t>Nakit Para 10.000 TL, </a:t>
            </a:r>
          </a:p>
          <a:p>
            <a:pPr lvl="1"/>
            <a:r>
              <a:rPr lang="tr-TR" dirty="0"/>
              <a:t>Mal 20.000 TL, </a:t>
            </a:r>
          </a:p>
          <a:p>
            <a:pPr lvl="1"/>
            <a:r>
              <a:rPr lang="tr-TR" dirty="0"/>
              <a:t>Demirbaşlar 3.000 TL, </a:t>
            </a:r>
          </a:p>
          <a:p>
            <a:pPr lvl="1"/>
            <a:r>
              <a:rPr lang="tr-TR" dirty="0"/>
              <a:t>Banka Kredileri 8.000 TL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596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99D543-89DA-49B7-97C1-3F3B5C80C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0DCDFA-382F-497A-8F07-C4433AB13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526385"/>
      </p:ext>
    </p:extLst>
  </p:cSld>
  <p:clrMapOvr>
    <a:masterClrMapping/>
  </p:clrMapOvr>
</p:sld>
</file>

<file path=ppt/theme/theme1.xml><?xml version="1.0" encoding="utf-8"?>
<a:theme xmlns:a="http://schemas.openxmlformats.org/drawingml/2006/main" name="Kırpma">
  <a:themeElements>
    <a:clrScheme name="Kırpma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m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kırpılmış</Template>
  <TotalTime>3</TotalTime>
  <Words>41</Words>
  <Application>Microsoft Office PowerPoint</Application>
  <PresentationFormat>Geniş ekran</PresentationFormat>
  <Paragraphs>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5" baseType="lpstr">
      <vt:lpstr>Franklin Gothic Book</vt:lpstr>
      <vt:lpstr>Kırpma</vt:lpstr>
      <vt:lpstr>Uygulama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Uygulama</dc:title>
  <dc:creator>User</dc:creator>
  <cp:lastModifiedBy>User</cp:lastModifiedBy>
  <cp:revision>1</cp:revision>
  <dcterms:created xsi:type="dcterms:W3CDTF">2020-05-05T21:29:15Z</dcterms:created>
  <dcterms:modified xsi:type="dcterms:W3CDTF">2020-05-05T21:33:13Z</dcterms:modified>
</cp:coreProperties>
</file>