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en-GB" sz="2200" dirty="0"/>
          </a:p>
          <a:p>
            <a:r>
              <a:rPr lang="es-ES_tradnl" dirty="0" smtClean="0"/>
              <a:t>Continuar </a:t>
            </a:r>
            <a:r>
              <a:rPr lang="es-ES_tradnl" dirty="0" err="1" smtClean="0"/>
              <a:t>exercícios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</a:t>
            </a:r>
            <a:r>
              <a:rPr lang="es-ES_tradnl" dirty="0"/>
              <a:t>a </a:t>
            </a:r>
            <a:r>
              <a:rPr lang="es-ES_tradnl" dirty="0" err="1"/>
              <a:t>questão</a:t>
            </a:r>
            <a:r>
              <a:rPr lang="es-ES_tradnl" dirty="0"/>
              <a:t> “O que é” – </a:t>
            </a:r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pt-PT" dirty="0" smtClean="0"/>
              <a:t>­</a:t>
            </a:r>
            <a:endParaRPr lang="en-GB" dirty="0"/>
          </a:p>
          <a:p>
            <a:r>
              <a:rPr lang="es-ES_tradnl" dirty="0"/>
              <a:t>Usando os </a:t>
            </a:r>
            <a:r>
              <a:rPr lang="es-ES_tradnl" dirty="0" err="1"/>
              <a:t>pronomes</a:t>
            </a:r>
            <a:r>
              <a:rPr lang="es-ES_tradnl" dirty="0"/>
              <a:t> </a:t>
            </a:r>
            <a:r>
              <a:rPr lang="es-ES_tradnl" dirty="0" smtClean="0"/>
              <a:t> </a:t>
            </a:r>
            <a:r>
              <a:rPr lang="es-ES_tradnl" dirty="0" err="1" smtClean="0"/>
              <a:t>demonstrativos</a:t>
            </a:r>
            <a:r>
              <a:rPr lang="es-ES_tradnl" dirty="0" smtClean="0"/>
              <a:t> </a:t>
            </a:r>
            <a:r>
              <a:rPr lang="es-ES_tradnl" b="1" dirty="0" err="1" smtClean="0"/>
              <a:t>Isto</a:t>
            </a:r>
            <a:r>
              <a:rPr lang="es-ES_tradnl" b="1" dirty="0" smtClean="0"/>
              <a:t> </a:t>
            </a:r>
            <a:r>
              <a:rPr lang="es-ES_tradnl" b="1" dirty="0"/>
              <a:t>(</a:t>
            </a:r>
            <a:r>
              <a:rPr lang="es-ES_tradnl" b="1" dirty="0" err="1"/>
              <a:t>bu</a:t>
            </a:r>
            <a:r>
              <a:rPr lang="es-ES_tradnl" b="1" dirty="0"/>
              <a:t>), </a:t>
            </a:r>
            <a:r>
              <a:rPr lang="es-ES_tradnl" b="1" dirty="0" err="1"/>
              <a:t>Isso</a:t>
            </a:r>
            <a:r>
              <a:rPr lang="es-ES_tradnl" b="1" dirty="0"/>
              <a:t> (su), </a:t>
            </a:r>
            <a:r>
              <a:rPr lang="es-ES_tradnl" b="1" dirty="0" err="1"/>
              <a:t>Aquilo</a:t>
            </a:r>
            <a:r>
              <a:rPr lang="es-ES_tradnl" b="1" dirty="0"/>
              <a:t> (o) (</a:t>
            </a:r>
            <a:r>
              <a:rPr lang="es-ES_tradnl" b="1" dirty="0" smtClean="0"/>
              <a:t>forma </a:t>
            </a:r>
            <a:r>
              <a:rPr lang="es-ES_tradnl" b="1" dirty="0" err="1" smtClean="0"/>
              <a:t>invariável</a:t>
            </a:r>
            <a:r>
              <a:rPr lang="es-ES_tradnl" b="1" dirty="0" smtClean="0"/>
              <a:t>)</a:t>
            </a:r>
            <a:r>
              <a:rPr lang="es-ES_tradnl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s-ES_tradnl" b="1" dirty="0" err="1"/>
              <a:t>Esse</a:t>
            </a:r>
            <a:r>
              <a:rPr lang="es-ES_tradnl" b="1" dirty="0"/>
              <a:t> / Este / </a:t>
            </a:r>
            <a:r>
              <a:rPr lang="es-ES_tradnl" b="1" dirty="0" err="1"/>
              <a:t>Aquele</a:t>
            </a:r>
            <a:r>
              <a:rPr lang="es-ES_tradnl" b="1" dirty="0"/>
              <a:t> (forma </a:t>
            </a:r>
            <a:r>
              <a:rPr lang="es-ES_tradnl" b="1" dirty="0" err="1"/>
              <a:t>variável</a:t>
            </a:r>
            <a:r>
              <a:rPr lang="es-ES_tradnl" b="1" dirty="0"/>
              <a:t> masculino)</a:t>
            </a:r>
            <a:endParaRPr lang="en-GB" dirty="0"/>
          </a:p>
          <a:p>
            <a:pPr marL="0" indent="0">
              <a:buNone/>
            </a:pPr>
            <a:r>
              <a:rPr lang="es-ES_tradnl" b="1" dirty="0" err="1"/>
              <a:t>Essa</a:t>
            </a:r>
            <a:r>
              <a:rPr lang="es-ES_tradnl" b="1" dirty="0"/>
              <a:t> / Esta / </a:t>
            </a:r>
            <a:r>
              <a:rPr lang="es-ES_tradnl" b="1" dirty="0" err="1"/>
              <a:t>Aquela</a:t>
            </a:r>
            <a:r>
              <a:rPr lang="es-ES_tradnl" b="1" dirty="0"/>
              <a:t> (forma </a:t>
            </a:r>
            <a:r>
              <a:rPr lang="es-ES_tradnl" b="1" dirty="0" err="1"/>
              <a:t>variável</a:t>
            </a:r>
            <a:r>
              <a:rPr lang="es-ES_tradnl" b="1" dirty="0"/>
              <a:t> </a:t>
            </a:r>
            <a:r>
              <a:rPr lang="es-ES_tradnl" b="1" dirty="0" err="1"/>
              <a:t>feminino</a:t>
            </a:r>
            <a:r>
              <a:rPr lang="es-ES_tradnl" b="1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s-ES_tradnl" b="1" dirty="0" err="1"/>
              <a:t>Fazer</a:t>
            </a:r>
            <a:r>
              <a:rPr lang="es-ES_tradnl" b="1" dirty="0"/>
              <a:t> </a:t>
            </a:r>
            <a:r>
              <a:rPr lang="es-ES_tradnl" b="1" dirty="0" err="1"/>
              <a:t>questões</a:t>
            </a:r>
            <a:r>
              <a:rPr lang="es-ES_tradnl" b="1" dirty="0"/>
              <a:t> usando </a:t>
            </a:r>
            <a:r>
              <a:rPr lang="es-ES_tradnl" b="1" dirty="0" err="1"/>
              <a:t>locuções</a:t>
            </a:r>
            <a:r>
              <a:rPr lang="es-ES_tradnl" b="1" dirty="0"/>
              <a:t> prepositivas (</a:t>
            </a:r>
            <a:r>
              <a:rPr lang="es-ES_tradnl" b="1" dirty="0" err="1"/>
              <a:t>em</a:t>
            </a:r>
            <a:r>
              <a:rPr lang="es-ES_tradnl" b="1" dirty="0"/>
              <a:t> frente de, atrás de etc...) e </a:t>
            </a:r>
            <a:r>
              <a:rPr lang="es-ES_tradnl" b="1" dirty="0" err="1"/>
              <a:t>objectos</a:t>
            </a:r>
            <a:r>
              <a:rPr lang="es-ES_tradnl" b="1" dirty="0"/>
              <a:t> </a:t>
            </a:r>
            <a:r>
              <a:rPr lang="es-ES_tradnl" b="1" dirty="0" err="1"/>
              <a:t>na</a:t>
            </a:r>
            <a:r>
              <a:rPr lang="es-ES_tradnl" b="1" dirty="0"/>
              <a:t> sala de aula</a:t>
            </a:r>
            <a:r>
              <a:rPr lang="es-ES_tradnl" b="1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s-ES_tradnl" b="1" dirty="0" err="1"/>
              <a:t>Fazer</a:t>
            </a:r>
            <a:r>
              <a:rPr lang="es-ES_tradnl" b="1" dirty="0"/>
              <a:t> </a:t>
            </a:r>
            <a:r>
              <a:rPr lang="es-ES_tradnl" b="1" dirty="0" err="1"/>
              <a:t>Exercicios</a:t>
            </a:r>
            <a:r>
              <a:rPr lang="es-ES_tradnl" b="1" dirty="0"/>
              <a:t> da página 30 – 38</a:t>
            </a:r>
            <a:endParaRPr lang="en-GB" dirty="0"/>
          </a:p>
          <a:p>
            <a:pPr marL="0" indent="0">
              <a:buNone/>
            </a:pPr>
            <a:r>
              <a:rPr lang="es-ES_tradnl" dirty="0" smtClean="0"/>
              <a:t>Aprender </a:t>
            </a:r>
            <a:r>
              <a:rPr lang="es-ES_tradnl" dirty="0" err="1"/>
              <a:t>divisões</a:t>
            </a:r>
            <a:r>
              <a:rPr lang="es-ES_tradnl" dirty="0"/>
              <a:t> da casa, partes da casa, </a:t>
            </a:r>
            <a:r>
              <a:rPr lang="es-ES_tradnl" dirty="0" err="1"/>
              <a:t>descrições</a:t>
            </a:r>
            <a:r>
              <a:rPr lang="es-ES_tradnl" dirty="0"/>
              <a:t> e aprender como pedir </a:t>
            </a:r>
            <a:r>
              <a:rPr lang="es-ES_tradnl" dirty="0" err="1"/>
              <a:t>um</a:t>
            </a:r>
            <a:r>
              <a:rPr lang="es-ES_tradnl" dirty="0"/>
              <a:t> </a:t>
            </a:r>
            <a:r>
              <a:rPr lang="es-ES_tradnl" dirty="0" err="1"/>
              <a:t>quarto</a:t>
            </a:r>
            <a:r>
              <a:rPr lang="es-ES_tradnl" dirty="0"/>
              <a:t> </a:t>
            </a:r>
            <a:r>
              <a:rPr lang="es-ES_tradnl" dirty="0" err="1"/>
              <a:t>num</a:t>
            </a:r>
            <a:r>
              <a:rPr lang="es-ES_tradnl" dirty="0"/>
              <a:t> hotel. </a:t>
            </a:r>
            <a:r>
              <a:rPr lang="es-ES_tradnl" dirty="0" err="1"/>
              <a:t>Simulação</a:t>
            </a:r>
            <a:r>
              <a:rPr lang="es-ES_tradnl" dirty="0"/>
              <a:t> de diálogos. </a:t>
            </a:r>
            <a:endParaRPr lang="en-GB" dirty="0"/>
          </a:p>
          <a:p>
            <a:endParaRPr lang="en-GB" dirty="0"/>
          </a:p>
          <a:p>
            <a:pPr lvl="0"/>
            <a:r>
              <a:rPr lang="es-ES_tradnl" b="1" dirty="0"/>
              <a:t>Rever </a:t>
            </a:r>
            <a:r>
              <a:rPr lang="es-ES_tradnl" b="1" dirty="0" err="1"/>
              <a:t>Unidade</a:t>
            </a:r>
            <a:r>
              <a:rPr lang="es-ES_tradnl" b="1" dirty="0"/>
              <a:t> 2 </a:t>
            </a:r>
            <a:r>
              <a:rPr lang="es-ES_tradnl" b="1" dirty="0" err="1"/>
              <a:t>através</a:t>
            </a:r>
            <a:r>
              <a:rPr lang="es-ES_tradnl" b="1" dirty="0"/>
              <a:t> do </a:t>
            </a:r>
            <a:r>
              <a:rPr lang="es-ES_tradnl" b="1" dirty="0" err="1"/>
              <a:t>Apêndice</a:t>
            </a:r>
            <a:r>
              <a:rPr lang="es-ES_tradnl" b="1" dirty="0"/>
              <a:t> </a:t>
            </a:r>
            <a:r>
              <a:rPr lang="es-ES_tradnl" b="1" dirty="0" err="1"/>
              <a:t>Gramatica</a:t>
            </a:r>
            <a:r>
              <a:rPr lang="es-ES_tradnl" b="1" dirty="0"/>
              <a:t> páginas 39-42</a:t>
            </a:r>
            <a:endParaRPr lang="en-GB" dirty="0"/>
          </a:p>
          <a:p>
            <a:endParaRPr lang="en-GB" dirty="0"/>
          </a:p>
          <a:p>
            <a:pPr lvl="0"/>
            <a:r>
              <a:rPr lang="es-ES_tradnl" b="1" dirty="0"/>
              <a:t>Iniciar </a:t>
            </a:r>
            <a:r>
              <a:rPr lang="es-ES_tradnl" b="1" dirty="0" err="1"/>
              <a:t>Unidade</a:t>
            </a:r>
            <a:r>
              <a:rPr lang="es-ES_tradnl" b="1" dirty="0"/>
              <a:t> 3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6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ES_tradnl" dirty="0"/>
              <a:t>Aprender </a:t>
            </a:r>
            <a:r>
              <a:rPr lang="es-ES_tradnl" dirty="0" err="1"/>
              <a:t>divisões</a:t>
            </a:r>
            <a:r>
              <a:rPr lang="es-ES_tradnl" dirty="0"/>
              <a:t> da </a:t>
            </a:r>
            <a:r>
              <a:rPr lang="es-ES_tradnl" dirty="0" smtClean="0"/>
              <a:t>casa / </a:t>
            </a:r>
            <a:r>
              <a:rPr lang="es-ES_tradnl" dirty="0"/>
              <a:t>partes da </a:t>
            </a:r>
            <a:r>
              <a:rPr lang="es-ES_tradnl" dirty="0" smtClean="0"/>
              <a:t>casa e </a:t>
            </a:r>
            <a:r>
              <a:rPr lang="es-ES_tradnl" dirty="0" err="1" smtClean="0"/>
              <a:t>descrever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0" y="727982"/>
            <a:ext cx="8685370" cy="6130018"/>
          </a:xfrm>
        </p:spPr>
      </p:pic>
    </p:spTree>
    <p:extLst>
      <p:ext uri="{BB962C8B-B14F-4D97-AF65-F5344CB8AC3E}">
        <p14:creationId xmlns:p14="http://schemas.microsoft.com/office/powerpoint/2010/main" val="419771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4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/>
              <a:t>Aprender </a:t>
            </a:r>
            <a:r>
              <a:rPr lang="es-ES_tradnl" sz="3600" dirty="0"/>
              <a:t>como pedir </a:t>
            </a:r>
            <a:r>
              <a:rPr lang="es-ES_tradnl" sz="3600" dirty="0" err="1"/>
              <a:t>um</a:t>
            </a:r>
            <a:r>
              <a:rPr lang="es-ES_tradnl" sz="3600" dirty="0"/>
              <a:t> </a:t>
            </a:r>
            <a:r>
              <a:rPr lang="es-ES_tradnl" sz="3600" dirty="0" err="1"/>
              <a:t>quarto</a:t>
            </a:r>
            <a:r>
              <a:rPr lang="es-ES_tradnl" sz="3600" dirty="0"/>
              <a:t> </a:t>
            </a:r>
            <a:r>
              <a:rPr lang="es-ES_tradnl" sz="3600" dirty="0" err="1"/>
              <a:t>num</a:t>
            </a:r>
            <a:r>
              <a:rPr lang="es-ES_tradnl" sz="3600" dirty="0"/>
              <a:t> hotel. </a:t>
            </a:r>
            <a:r>
              <a:rPr lang="es-ES_tradnl" sz="3600" dirty="0" err="1"/>
              <a:t>Simulação</a:t>
            </a:r>
            <a:r>
              <a:rPr lang="es-ES_tradnl" sz="3600" dirty="0"/>
              <a:t> de diálogos.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0" y="399704"/>
            <a:ext cx="10028409" cy="6458296"/>
          </a:xfrm>
        </p:spPr>
      </p:pic>
    </p:spTree>
    <p:extLst>
      <p:ext uri="{BB962C8B-B14F-4D97-AF65-F5344CB8AC3E}">
        <p14:creationId xmlns:p14="http://schemas.microsoft.com/office/powerpoint/2010/main" val="74064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384" y="256484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3: Pedir no café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6" y="986829"/>
            <a:ext cx="8455547" cy="5794966"/>
          </a:xfrm>
        </p:spPr>
      </p:pic>
    </p:spTree>
    <p:extLst>
      <p:ext uri="{BB962C8B-B14F-4D97-AF65-F5344CB8AC3E}">
        <p14:creationId xmlns:p14="http://schemas.microsoft.com/office/powerpoint/2010/main" val="35334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384" y="256484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3: As </a:t>
            </a:r>
            <a:r>
              <a:rPr lang="es-ES_tradnl" sz="4000" b="1" dirty="0" err="1" smtClean="0"/>
              <a:t>refeições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6" y="993802"/>
            <a:ext cx="8455547" cy="5781020"/>
          </a:xfrm>
        </p:spPr>
      </p:pic>
    </p:spTree>
    <p:extLst>
      <p:ext uri="{BB962C8B-B14F-4D97-AF65-F5344CB8AC3E}">
        <p14:creationId xmlns:p14="http://schemas.microsoft.com/office/powerpoint/2010/main" val="73065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384" y="256484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3: verbos regulares e verbos </a:t>
            </a:r>
            <a:r>
              <a:rPr lang="es-ES_tradnl" sz="4000" b="1" dirty="0" err="1" smtClean="0"/>
              <a:t>reflexos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6" y="836612"/>
            <a:ext cx="10963675" cy="5822212"/>
          </a:xfrm>
        </p:spPr>
      </p:pic>
    </p:spTree>
    <p:extLst>
      <p:ext uri="{BB962C8B-B14F-4D97-AF65-F5344CB8AC3E}">
        <p14:creationId xmlns:p14="http://schemas.microsoft.com/office/powerpoint/2010/main" val="30305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63483" y="2311131"/>
            <a:ext cx="10148936" cy="110452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3: </a:t>
            </a:r>
            <a:br>
              <a:rPr lang="es-ES_tradnl" sz="4000" b="1" dirty="0" smtClean="0"/>
            </a:br>
            <a:r>
              <a:rPr lang="es-ES_tradnl" sz="4000" b="1" dirty="0" smtClean="0"/>
              <a:t>As Horas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41" y="26689"/>
            <a:ext cx="7180414" cy="6831311"/>
          </a:xfrm>
        </p:spPr>
      </p:pic>
    </p:spTree>
    <p:extLst>
      <p:ext uri="{BB962C8B-B14F-4D97-AF65-F5344CB8AC3E}">
        <p14:creationId xmlns:p14="http://schemas.microsoft.com/office/powerpoint/2010/main" val="3579658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212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Apresentação do PowerPoint</vt:lpstr>
      <vt:lpstr>Aprender divisões da casa / partes da casa e descrever</vt:lpstr>
      <vt:lpstr>Aprender como pedir um quarto num hotel. Simulação de diálogos.  </vt:lpstr>
      <vt:lpstr> Unidade 3: Pedir no café  </vt:lpstr>
      <vt:lpstr> Unidade 3: As refeições  </vt:lpstr>
      <vt:lpstr> Unidade 3: verbos regulares e verbos reflexos  </vt:lpstr>
      <vt:lpstr> Unidade 3:  As Horas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23</cp:revision>
  <dcterms:created xsi:type="dcterms:W3CDTF">2018-11-18T11:57:52Z</dcterms:created>
  <dcterms:modified xsi:type="dcterms:W3CDTF">2018-11-22T18:31:44Z</dcterms:modified>
</cp:coreProperties>
</file>