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57" r:id="rId3"/>
    <p:sldId id="259" r:id="rId4"/>
    <p:sldId id="260" r:id="rId5"/>
    <p:sldId id="261" r:id="rId6"/>
    <p:sldId id="264" r:id="rId7"/>
    <p:sldId id="263" r:id="rId8"/>
    <p:sldId id="262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893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652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718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1561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4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035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520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630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302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156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148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687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509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742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793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00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6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896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85900" y="1014413"/>
            <a:ext cx="9448800" cy="3185588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/>
              <a:t>Hablemos</a:t>
            </a:r>
            <a:r>
              <a:rPr lang="en-US" dirty="0" smtClean="0"/>
              <a:t> de…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superhéroes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8678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4388" y="1914526"/>
            <a:ext cx="11129962" cy="3443287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s-ES" b="1" dirty="0" smtClean="0"/>
              <a:t>- </a:t>
            </a:r>
            <a:r>
              <a:rPr lang="es-ES" b="1" u="sng" dirty="0" smtClean="0"/>
              <a:t>Presentación</a:t>
            </a:r>
            <a:r>
              <a:rPr lang="es-ES" b="1" dirty="0" smtClean="0"/>
              <a:t> de vuestro superhéroe al grupo.</a:t>
            </a:r>
            <a:br>
              <a:rPr lang="es-ES" b="1" dirty="0" smtClean="0"/>
            </a:br>
            <a:r>
              <a:rPr lang="es-ES" b="1" dirty="0" smtClean="0"/>
              <a:t>- </a:t>
            </a:r>
            <a:r>
              <a:rPr lang="es-ES" b="1" u="sng" dirty="0" smtClean="0"/>
              <a:t>Preguntas</a:t>
            </a:r>
            <a:r>
              <a:rPr lang="es-ES" b="1" dirty="0" smtClean="0"/>
              <a:t> de los compañeros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95678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4388" y="1914527"/>
            <a:ext cx="10815638" cy="2728912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s-ES" b="1" dirty="0" smtClean="0"/>
              <a:t>¿qué opinión tenéis sobre los superhéroes?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cap="none" dirty="0"/>
              <a:t>J</a:t>
            </a:r>
            <a:r>
              <a:rPr lang="es-ES" cap="none" dirty="0" smtClean="0"/>
              <a:t>ustifica tu respuesta.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09530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6362" y="1585913"/>
            <a:ext cx="10815638" cy="3686173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s-ES" b="1" dirty="0" smtClean="0"/>
              <a:t>¿habéis visto alguna película de superhéroes? ¿De qué trata? ¿qué os pareció?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cap="none" dirty="0"/>
              <a:t>J</a:t>
            </a:r>
            <a:r>
              <a:rPr lang="es-ES" cap="none" dirty="0" smtClean="0"/>
              <a:t>ustifica tu respuesta.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1180914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4388" y="1914527"/>
            <a:ext cx="10815638" cy="2728912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s-ES" b="1" dirty="0" smtClean="0"/>
              <a:t>¿Qué vocabulario de superhéroes conocéis?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351850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681037" y="1352550"/>
            <a:ext cx="2857500" cy="121443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traje</a:t>
            </a:r>
            <a:endParaRPr lang="tr-TR" sz="4000" b="1" dirty="0"/>
          </a:p>
        </p:txBody>
      </p:sp>
      <p:sp>
        <p:nvSpPr>
          <p:cNvPr id="5" name="Yuvarlatılmış Dikdörtgen 4"/>
          <p:cNvSpPr/>
          <p:nvPr/>
        </p:nvSpPr>
        <p:spPr>
          <a:xfrm>
            <a:off x="607218" y="3250405"/>
            <a:ext cx="2857500" cy="12144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escudo</a:t>
            </a:r>
            <a:endParaRPr lang="tr-TR" sz="4000" b="1" dirty="0"/>
          </a:p>
        </p:txBody>
      </p:sp>
      <p:sp>
        <p:nvSpPr>
          <p:cNvPr id="6" name="Yuvarlatılmış Dikdörtgen 5"/>
          <p:cNvSpPr/>
          <p:nvPr/>
        </p:nvSpPr>
        <p:spPr>
          <a:xfrm>
            <a:off x="2147887" y="5148261"/>
            <a:ext cx="2857500" cy="1214438"/>
          </a:xfrm>
          <a:prstGeom prst="roundRect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antifaz</a:t>
            </a:r>
            <a:endParaRPr lang="tr-TR" sz="4000" b="1" dirty="0"/>
          </a:p>
        </p:txBody>
      </p:sp>
      <p:sp>
        <p:nvSpPr>
          <p:cNvPr id="7" name="Yuvarlatılmış Dikdörtgen 6"/>
          <p:cNvSpPr/>
          <p:nvPr/>
        </p:nvSpPr>
        <p:spPr>
          <a:xfrm>
            <a:off x="6662738" y="5148261"/>
            <a:ext cx="2857500" cy="121443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poder</a:t>
            </a:r>
            <a:endParaRPr lang="tr-TR" sz="4000" b="1" dirty="0"/>
          </a:p>
        </p:txBody>
      </p:sp>
      <p:sp>
        <p:nvSpPr>
          <p:cNvPr id="8" name="Yuvarlatılmış Dikdörtgen 7"/>
          <p:cNvSpPr/>
          <p:nvPr/>
        </p:nvSpPr>
        <p:spPr>
          <a:xfrm>
            <a:off x="7948613" y="3028950"/>
            <a:ext cx="2857500" cy="1214438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capa</a:t>
            </a:r>
            <a:endParaRPr lang="tr-TR" sz="4000" b="1" dirty="0"/>
          </a:p>
        </p:txBody>
      </p:sp>
      <p:sp>
        <p:nvSpPr>
          <p:cNvPr id="9" name="Yuvarlatılmış Dikdörtgen 8"/>
          <p:cNvSpPr/>
          <p:nvPr/>
        </p:nvSpPr>
        <p:spPr>
          <a:xfrm>
            <a:off x="8405813" y="912019"/>
            <a:ext cx="2857500" cy="121443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martillo</a:t>
            </a:r>
            <a:endParaRPr lang="tr-TR" sz="4000" b="1" dirty="0"/>
          </a:p>
        </p:txBody>
      </p:sp>
      <p:sp>
        <p:nvSpPr>
          <p:cNvPr id="10" name="Yuvarlatılmış Dikdörtgen 9"/>
          <p:cNvSpPr/>
          <p:nvPr/>
        </p:nvSpPr>
        <p:spPr>
          <a:xfrm>
            <a:off x="4543425" y="523875"/>
            <a:ext cx="2857500" cy="12144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alas</a:t>
            </a:r>
            <a:endParaRPr lang="tr-TR" sz="4000" b="1" dirty="0"/>
          </a:p>
        </p:txBody>
      </p:sp>
      <p:sp>
        <p:nvSpPr>
          <p:cNvPr id="11" name="Yuvarlatılmış Dikdörtgen 10"/>
          <p:cNvSpPr/>
          <p:nvPr/>
        </p:nvSpPr>
        <p:spPr>
          <a:xfrm>
            <a:off x="4333875" y="2797968"/>
            <a:ext cx="2857500" cy="1214438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Arco y flechas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583983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4388" y="1914527"/>
            <a:ext cx="10815638" cy="2728912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s-ES" b="1" dirty="0" smtClean="0"/>
              <a:t>¿cómo describiríais a los siguientes personajes?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4093179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49" y="752474"/>
            <a:ext cx="5719763" cy="571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666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4388" y="1914526"/>
            <a:ext cx="11129962" cy="1914523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s-ES" b="1" dirty="0" smtClean="0"/>
              <a:t>¿cuál es vuestro superhéroe favorito?</a:t>
            </a:r>
            <a:br>
              <a:rPr lang="es-ES" b="1" dirty="0" smtClean="0"/>
            </a:br>
            <a:r>
              <a:rPr lang="es-ES" cap="none" dirty="0"/>
              <a:t>J</a:t>
            </a:r>
            <a:r>
              <a:rPr lang="es-ES" cap="none" dirty="0" smtClean="0"/>
              <a:t>ustifica tu respuesta.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988270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00100" y="571501"/>
            <a:ext cx="11129962" cy="6029324"/>
          </a:xfrm>
        </p:spPr>
        <p:txBody>
          <a:bodyPr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es-ES" b="1" dirty="0" smtClean="0"/>
              <a:t>Actividad individual.</a:t>
            </a:r>
            <a:br>
              <a:rPr lang="es-ES" b="1" dirty="0" smtClean="0"/>
            </a:br>
            <a:r>
              <a:rPr lang="es-ES" b="1" u="sng" dirty="0" smtClean="0"/>
              <a:t>crear un nuevo superhéroe</a:t>
            </a:r>
            <a:br>
              <a:rPr lang="es-ES" b="1" u="sng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1) ¿cómo se llama?</a:t>
            </a:r>
            <a:br>
              <a:rPr lang="es-ES" b="1" dirty="0" smtClean="0"/>
            </a:br>
            <a:r>
              <a:rPr lang="es-ES" b="1" dirty="0" smtClean="0"/>
              <a:t>2) ¿cómo es?</a:t>
            </a:r>
            <a:br>
              <a:rPr lang="es-ES" b="1" dirty="0" smtClean="0"/>
            </a:br>
            <a:r>
              <a:rPr lang="es-ES" b="1" dirty="0" smtClean="0"/>
              <a:t>3) ¿qué poder tiene?</a:t>
            </a:r>
            <a:br>
              <a:rPr lang="es-ES" b="1" dirty="0" smtClean="0"/>
            </a:br>
            <a:r>
              <a:rPr lang="es-ES" b="1" dirty="0" smtClean="0"/>
              <a:t>4) ¿por qué has pensado en este superhéroe?</a:t>
            </a:r>
            <a:br>
              <a:rPr lang="es-ES" b="1" dirty="0" smtClean="0"/>
            </a:br>
            <a:r>
              <a:rPr lang="es-ES" b="1" dirty="0" smtClean="0"/>
              <a:t>5) ¿cómo podría ser útil a la humanidad?</a:t>
            </a:r>
            <a:br>
              <a:rPr lang="es-ES" b="1" dirty="0" smtClean="0"/>
            </a:br>
            <a:r>
              <a:rPr lang="es-ES" b="1" dirty="0" smtClean="0"/>
              <a:t>6) ¿cuál es su debilidad?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4274920817"/>
      </p:ext>
    </p:extLst>
  </p:cSld>
  <p:clrMapOvr>
    <a:masterClrMapping/>
  </p:clrMapOvr>
</p:sld>
</file>

<file path=ppt/theme/theme1.xml><?xml version="1.0" encoding="utf-8"?>
<a:theme xmlns:a="http://schemas.openxmlformats.org/drawingml/2006/main" name="Uçak İzi">
  <a:themeElements>
    <a:clrScheme name="Uçak İzi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Uçak İzi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çak İzi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TM04033937[[fn=Uçak İzi]]</Template>
  <TotalTime>16</TotalTime>
  <Words>72</Words>
  <Application>Microsoft Office PowerPoint</Application>
  <PresentationFormat>Geniş ekran</PresentationFormat>
  <Paragraphs>16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Century Gothic</vt:lpstr>
      <vt:lpstr>Uçak İzi</vt:lpstr>
      <vt:lpstr>Hablemos de…  superhéroes</vt:lpstr>
      <vt:lpstr>¿qué opinión tenéis sobre los superhéroes? Justifica tu respuesta.</vt:lpstr>
      <vt:lpstr>¿habéis visto alguna película de superhéroes? ¿De qué trata? ¿qué os pareció? Justifica tu respuesta.</vt:lpstr>
      <vt:lpstr>¿Qué vocabulario de superhéroes conocéis?</vt:lpstr>
      <vt:lpstr>PowerPoint Sunusu</vt:lpstr>
      <vt:lpstr>¿cómo describiríais a los siguientes personajes?</vt:lpstr>
      <vt:lpstr>PowerPoint Sunusu</vt:lpstr>
      <vt:lpstr>¿cuál es vuestro superhéroe favorito? Justifica tu respuesta.</vt:lpstr>
      <vt:lpstr>Actividad individual. crear un nuevo superhéroe  1) ¿cómo se llama? 2) ¿cómo es? 3) ¿qué poder tiene? 4) ¿por qué has pensado en este superhéroe? 5) ¿cómo podría ser útil a la humanidad? 6) ¿cuál es su debilidad?</vt:lpstr>
      <vt:lpstr>- Presentación de vuestro superhéroe al grupo. - Preguntas de los compañeros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Hablemos de…  superhéroes</dc:title>
  <dc:creator>Windows Kullanıcısı</dc:creator>
  <cp:lastModifiedBy>Windows Kullanıcısı</cp:lastModifiedBy>
  <cp:revision>3</cp:revision>
  <dcterms:created xsi:type="dcterms:W3CDTF">2020-05-16T21:07:54Z</dcterms:created>
  <dcterms:modified xsi:type="dcterms:W3CDTF">2020-05-16T21:24:12Z</dcterms:modified>
</cp:coreProperties>
</file>