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9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5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1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56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3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0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63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0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5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4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68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0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9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85900" y="1014413"/>
            <a:ext cx="9448800" cy="3185588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Hablemos</a:t>
            </a:r>
            <a:r>
              <a:rPr lang="en-US" dirty="0" smtClean="0"/>
              <a:t> de…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superhéroes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67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4388" y="1914526"/>
            <a:ext cx="11129962" cy="344328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s-ES" b="1" dirty="0" smtClean="0"/>
              <a:t>- </a:t>
            </a:r>
            <a:r>
              <a:rPr lang="es-ES" b="1" u="sng" dirty="0" smtClean="0"/>
              <a:t>Presentación</a:t>
            </a:r>
            <a:r>
              <a:rPr lang="es-ES" b="1" dirty="0" smtClean="0"/>
              <a:t> de vuestro superhéroe al grupo.</a:t>
            </a:r>
            <a:br>
              <a:rPr lang="es-ES" b="1" dirty="0" smtClean="0"/>
            </a:br>
            <a:r>
              <a:rPr lang="es-ES" b="1" dirty="0" smtClean="0"/>
              <a:t>- </a:t>
            </a:r>
            <a:r>
              <a:rPr lang="es-ES" b="1" u="sng" dirty="0" smtClean="0"/>
              <a:t>Preguntas</a:t>
            </a:r>
            <a:r>
              <a:rPr lang="es-ES" b="1" dirty="0" smtClean="0"/>
              <a:t> de los compañeros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9567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4388" y="1914527"/>
            <a:ext cx="10815638" cy="272891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b="1" dirty="0" smtClean="0"/>
              <a:t>¿qué opinión tenéis sobre los superhéroes?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cap="none" dirty="0"/>
              <a:t>J</a:t>
            </a:r>
            <a:r>
              <a:rPr lang="es-ES" cap="none" dirty="0" smtClean="0"/>
              <a:t>ustifica tu respuesta.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60953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6362" y="1585913"/>
            <a:ext cx="10815638" cy="368617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b="1" dirty="0" smtClean="0"/>
              <a:t>¿habéis visto alguna película de superhéroes? ¿De qué trata? ¿qué os pareció?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cap="none" dirty="0"/>
              <a:t>J</a:t>
            </a:r>
            <a:r>
              <a:rPr lang="es-ES" cap="none" dirty="0" smtClean="0"/>
              <a:t>ustifica tu respuesta.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118091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4388" y="1914527"/>
            <a:ext cx="10815638" cy="27289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s-ES" b="1" dirty="0" smtClean="0"/>
              <a:t>¿Qué vocabulario de superhéroes conocéis?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35185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681037" y="1352550"/>
            <a:ext cx="2857500" cy="121443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traje</a:t>
            </a:r>
            <a:endParaRPr lang="tr-TR" sz="4000" b="1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607218" y="3250405"/>
            <a:ext cx="2857500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escudo</a:t>
            </a:r>
            <a:endParaRPr lang="tr-TR" sz="4000" b="1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147887" y="5148261"/>
            <a:ext cx="2857500" cy="1214438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antifaz</a:t>
            </a:r>
            <a:endParaRPr lang="tr-TR" sz="40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6662738" y="5148261"/>
            <a:ext cx="2857500" cy="121443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poder</a:t>
            </a:r>
            <a:endParaRPr lang="tr-TR" sz="40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7948613" y="3028950"/>
            <a:ext cx="2857500" cy="121443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capa</a:t>
            </a:r>
            <a:endParaRPr lang="tr-TR" sz="40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8405813" y="912019"/>
            <a:ext cx="2857500" cy="12144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martillo</a:t>
            </a:r>
            <a:endParaRPr lang="tr-TR" sz="40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4543425" y="523875"/>
            <a:ext cx="2857500" cy="12144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alas</a:t>
            </a:r>
            <a:endParaRPr lang="tr-TR" sz="4000" b="1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4333875" y="2797968"/>
            <a:ext cx="2857500" cy="1214438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Arco y flechas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8398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4388" y="1914527"/>
            <a:ext cx="10815638" cy="272891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s-ES" b="1" dirty="0" smtClean="0"/>
              <a:t>¿cómo describiríais a los siguientes personajes?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409317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49" y="752474"/>
            <a:ext cx="5719763" cy="57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6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4388" y="1914526"/>
            <a:ext cx="11129962" cy="191452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s-ES" b="1" dirty="0" smtClean="0"/>
              <a:t>¿cuál es vuestro superhéroe favorito?</a:t>
            </a:r>
            <a:br>
              <a:rPr lang="es-ES" b="1" dirty="0" smtClean="0"/>
            </a:br>
            <a:r>
              <a:rPr lang="es-ES" cap="none" dirty="0"/>
              <a:t>J</a:t>
            </a:r>
            <a:r>
              <a:rPr lang="es-ES" cap="none" dirty="0" smtClean="0"/>
              <a:t>ustifica tu respuesta.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98827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00100" y="571501"/>
            <a:ext cx="11129962" cy="6029324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es-ES" b="1" dirty="0" smtClean="0"/>
              <a:t>Actividad individual.</a:t>
            </a:r>
            <a:br>
              <a:rPr lang="es-ES" b="1" dirty="0" smtClean="0"/>
            </a:br>
            <a:r>
              <a:rPr lang="es-ES" b="1" u="sng" dirty="0" smtClean="0"/>
              <a:t>crear un nuevo superhéroe</a:t>
            </a:r>
            <a:br>
              <a:rPr lang="es-ES" b="1" u="sng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1) ¿cómo se llama?</a:t>
            </a:r>
            <a:br>
              <a:rPr lang="es-ES" b="1" dirty="0" smtClean="0"/>
            </a:br>
            <a:r>
              <a:rPr lang="es-ES" b="1" dirty="0" smtClean="0"/>
              <a:t>2) ¿cómo es?</a:t>
            </a:r>
            <a:br>
              <a:rPr lang="es-ES" b="1" dirty="0" smtClean="0"/>
            </a:br>
            <a:r>
              <a:rPr lang="es-ES" b="1" dirty="0" smtClean="0"/>
              <a:t>3) ¿qué poder tiene?</a:t>
            </a:r>
            <a:br>
              <a:rPr lang="es-ES" b="1" dirty="0" smtClean="0"/>
            </a:br>
            <a:r>
              <a:rPr lang="es-ES" b="1" dirty="0" smtClean="0"/>
              <a:t>4) ¿por qué has pensado en este superhéroe?</a:t>
            </a:r>
            <a:br>
              <a:rPr lang="es-ES" b="1" dirty="0" smtClean="0"/>
            </a:br>
            <a:r>
              <a:rPr lang="es-ES" b="1" dirty="0" smtClean="0"/>
              <a:t>5) ¿cómo podría ser útil a la humanidad?</a:t>
            </a:r>
            <a:br>
              <a:rPr lang="es-ES" b="1" dirty="0" smtClean="0"/>
            </a:br>
            <a:r>
              <a:rPr lang="es-ES" b="1" dirty="0" smtClean="0"/>
              <a:t>6) ¿cuál es su debilidad?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4274920817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16</TotalTime>
  <Words>72</Words>
  <Application>Microsoft Office PowerPoint</Application>
  <PresentationFormat>Geniş ekran</PresentationFormat>
  <Paragraphs>16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Uçak İzi</vt:lpstr>
      <vt:lpstr>Hablemos de…  superhéroes</vt:lpstr>
      <vt:lpstr>¿qué opinión tenéis sobre los superhéroes? Justifica tu respuesta.</vt:lpstr>
      <vt:lpstr>¿habéis visto alguna película de superhéroes? ¿De qué trata? ¿qué os pareció? Justifica tu respuesta.</vt:lpstr>
      <vt:lpstr>¿Qué vocabulario de superhéroes conocéis?</vt:lpstr>
      <vt:lpstr>PowerPoint Sunusu</vt:lpstr>
      <vt:lpstr>¿cómo describiríais a los siguientes personajes?</vt:lpstr>
      <vt:lpstr>PowerPoint Sunusu</vt:lpstr>
      <vt:lpstr>¿cuál es vuestro superhéroe favorito? Justifica tu respuesta.</vt:lpstr>
      <vt:lpstr>Actividad individual. crear un nuevo superhéroe  1) ¿cómo se llama? 2) ¿cómo es? 3) ¿qué poder tiene? 4) ¿por qué has pensado en este superhéroe? 5) ¿cómo podría ser útil a la humanidad? 6) ¿cuál es su debilidad?</vt:lpstr>
      <vt:lpstr>- Presentación de vuestro superhéroe al grupo. - Preguntas de los compañeros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Hablemos de…  superhéroes</dc:title>
  <dc:creator>Windows Kullanıcısı</dc:creator>
  <cp:lastModifiedBy>Windows Kullanıcısı</cp:lastModifiedBy>
  <cp:revision>3</cp:revision>
  <dcterms:created xsi:type="dcterms:W3CDTF">2020-05-16T21:07:54Z</dcterms:created>
  <dcterms:modified xsi:type="dcterms:W3CDTF">2020-05-16T21:24:12Z</dcterms:modified>
</cp:coreProperties>
</file>