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5" r:id="rId2"/>
    <p:sldId id="263" r:id="rId3"/>
    <p:sldId id="270" r:id="rId4"/>
    <p:sldId id="271" r:id="rId5"/>
    <p:sldId id="266" r:id="rId6"/>
    <p:sldId id="267" r:id="rId7"/>
    <p:sldId id="268" r:id="rId8"/>
    <p:sldId id="26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06-May-19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06-May-19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D5C36-7085-467C-A1D9-1F982A7439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klİnİK</a:t>
            </a:r>
            <a:r>
              <a:rPr lang="en-US" dirty="0"/>
              <a:t> </a:t>
            </a:r>
            <a:r>
              <a:rPr lang="en-US" dirty="0" err="1"/>
              <a:t>muayene</a:t>
            </a:r>
            <a:r>
              <a:rPr lang="en-US" dirty="0"/>
              <a:t> </a:t>
            </a:r>
            <a:r>
              <a:rPr lang="en-US" dirty="0" err="1"/>
              <a:t>yÖntemlerİ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F577AA-5287-427D-AD94-95EBDE78B2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Nevra Keskin</a:t>
            </a:r>
          </a:p>
        </p:txBody>
      </p:sp>
    </p:spTree>
    <p:extLst>
      <p:ext uri="{BB962C8B-B14F-4D97-AF65-F5344CB8AC3E}">
        <p14:creationId xmlns:p14="http://schemas.microsoft.com/office/powerpoint/2010/main" val="1553888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80B69-97CF-4230-899E-AA0D15C9E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67409"/>
            <a:ext cx="9601200" cy="4899991"/>
          </a:xfrm>
        </p:spPr>
        <p:txBody>
          <a:bodyPr/>
          <a:lstStyle/>
          <a:p>
            <a:r>
              <a:rPr lang="en-US" dirty="0" err="1"/>
              <a:t>Sindirim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  <a:p>
            <a:pPr lvl="1"/>
            <a:r>
              <a:rPr lang="en-US" dirty="0" err="1"/>
              <a:t>Ağız</a:t>
            </a:r>
            <a:r>
              <a:rPr lang="en-US" dirty="0"/>
              <a:t>, </a:t>
            </a:r>
          </a:p>
          <a:p>
            <a:pPr lvl="1"/>
            <a:r>
              <a:rPr lang="en-US" dirty="0" err="1"/>
              <a:t>dişler</a:t>
            </a:r>
            <a:r>
              <a:rPr lang="en-US" dirty="0"/>
              <a:t>, </a:t>
            </a:r>
          </a:p>
          <a:p>
            <a:pPr lvl="1"/>
            <a:r>
              <a:rPr lang="en-US" dirty="0" err="1"/>
              <a:t>tükürük</a:t>
            </a:r>
            <a:r>
              <a:rPr lang="en-US" dirty="0"/>
              <a:t> </a:t>
            </a:r>
            <a:r>
              <a:rPr lang="en-US" dirty="0" err="1"/>
              <a:t>bezleri</a:t>
            </a:r>
            <a:r>
              <a:rPr lang="en-US" dirty="0"/>
              <a:t>, </a:t>
            </a:r>
          </a:p>
          <a:p>
            <a:pPr lvl="1"/>
            <a:r>
              <a:rPr lang="en-US" dirty="0" err="1"/>
              <a:t>özafagus</a:t>
            </a:r>
            <a:r>
              <a:rPr lang="en-US" dirty="0"/>
              <a:t>, </a:t>
            </a:r>
          </a:p>
          <a:p>
            <a:pPr lvl="1"/>
            <a:r>
              <a:rPr lang="en-US" dirty="0" err="1"/>
              <a:t>mide</a:t>
            </a:r>
            <a:r>
              <a:rPr lang="en-US" dirty="0"/>
              <a:t>, </a:t>
            </a:r>
          </a:p>
          <a:p>
            <a:pPr lvl="1"/>
            <a:r>
              <a:rPr lang="en-US" dirty="0" err="1"/>
              <a:t>ince</a:t>
            </a:r>
            <a:r>
              <a:rPr lang="en-US" dirty="0"/>
              <a:t> </a:t>
            </a:r>
            <a:r>
              <a:rPr lang="en-US" dirty="0" err="1"/>
              <a:t>bağırsaklar</a:t>
            </a:r>
            <a:r>
              <a:rPr lang="en-US" dirty="0"/>
              <a:t>, </a:t>
            </a:r>
            <a:r>
              <a:rPr lang="en-US" dirty="0" err="1"/>
              <a:t>kalın</a:t>
            </a:r>
            <a:r>
              <a:rPr lang="en-US" dirty="0"/>
              <a:t> </a:t>
            </a:r>
            <a:r>
              <a:rPr lang="en-US" dirty="0" err="1"/>
              <a:t>bağırsaklar</a:t>
            </a:r>
            <a:r>
              <a:rPr lang="en-US" dirty="0"/>
              <a:t>, </a:t>
            </a:r>
          </a:p>
          <a:p>
            <a:pPr lvl="1"/>
            <a:r>
              <a:rPr lang="en-US" dirty="0" err="1"/>
              <a:t>pankreas</a:t>
            </a:r>
            <a:r>
              <a:rPr lang="en-US" dirty="0"/>
              <a:t>, </a:t>
            </a:r>
          </a:p>
          <a:p>
            <a:pPr lvl="1"/>
            <a:r>
              <a:rPr lang="en-US" dirty="0" err="1"/>
              <a:t>hepatobilier</a:t>
            </a:r>
            <a:r>
              <a:rPr lang="en-US" dirty="0"/>
              <a:t> organ </a:t>
            </a:r>
            <a:r>
              <a:rPr lang="en-US" dirty="0" err="1"/>
              <a:t>muayeneleri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300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DDCE8-BB08-4A82-8F4E-12C9979AB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Kusma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B4BCD2-CD69-4BD9-BFB8-3CC984323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Mide</a:t>
            </a:r>
            <a:r>
              <a:rPr lang="en-US" dirty="0"/>
              <a:t> </a:t>
            </a:r>
            <a:r>
              <a:rPr lang="en-US" dirty="0" err="1"/>
              <a:t>bağırsakla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 </a:t>
            </a:r>
          </a:p>
          <a:p>
            <a:r>
              <a:rPr lang="en-US" dirty="0" err="1"/>
              <a:t>Kusma</a:t>
            </a:r>
            <a:r>
              <a:rPr lang="en-US" dirty="0"/>
              <a:t> </a:t>
            </a:r>
            <a:r>
              <a:rPr lang="en-US" dirty="0" err="1"/>
              <a:t>merkezinin</a:t>
            </a:r>
            <a:r>
              <a:rPr lang="en-US" dirty="0"/>
              <a:t> </a:t>
            </a:r>
            <a:r>
              <a:rPr lang="en-US" dirty="0" err="1"/>
              <a:t>uyarılması</a:t>
            </a:r>
            <a:r>
              <a:rPr lang="en-US" dirty="0"/>
              <a:t> </a:t>
            </a:r>
          </a:p>
          <a:p>
            <a:r>
              <a:rPr lang="en-US" dirty="0"/>
              <a:t>Gastrointestinal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dışındaki</a:t>
            </a:r>
            <a:r>
              <a:rPr lang="en-US" dirty="0"/>
              <a:t> </a:t>
            </a:r>
            <a:r>
              <a:rPr lang="en-US" dirty="0" err="1"/>
              <a:t>organlardaki</a:t>
            </a:r>
            <a:r>
              <a:rPr lang="en-US" dirty="0"/>
              <a:t> </a:t>
            </a:r>
            <a:r>
              <a:rPr lang="en-US" dirty="0" err="1"/>
              <a:t>reseptörlere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kusma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660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4D2AB-DD7C-49EE-8196-00E995A4F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Omasumun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abomasumun</a:t>
            </a:r>
            <a:r>
              <a:rPr lang="en-US" dirty="0"/>
              <a:t> </a:t>
            </a:r>
            <a:r>
              <a:rPr lang="en-US" dirty="0" err="1"/>
              <a:t>muayenesi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22BC5-7194-498F-8C3F-12C3E6EBED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&gt;</a:t>
            </a:r>
            <a:r>
              <a:rPr lang="en-US" dirty="0" err="1"/>
              <a:t>Derin</a:t>
            </a:r>
            <a:r>
              <a:rPr lang="en-US" dirty="0"/>
              <a:t> </a:t>
            </a:r>
            <a:r>
              <a:rPr lang="en-US" dirty="0" err="1"/>
              <a:t>palpasyon</a:t>
            </a:r>
            <a:endParaRPr lang="en-US" dirty="0"/>
          </a:p>
          <a:p>
            <a:r>
              <a:rPr lang="en-US" dirty="0"/>
              <a:t>&gt;</a:t>
            </a:r>
            <a:r>
              <a:rPr lang="en-US" dirty="0" err="1"/>
              <a:t>Perküsyon</a:t>
            </a:r>
            <a:endParaRPr lang="en-US" dirty="0"/>
          </a:p>
          <a:p>
            <a:r>
              <a:rPr lang="en-US" dirty="0"/>
              <a:t>&gt;</a:t>
            </a:r>
            <a:r>
              <a:rPr lang="en-US" dirty="0" err="1"/>
              <a:t>Dışkının</a:t>
            </a:r>
            <a:r>
              <a:rPr lang="en-US" dirty="0"/>
              <a:t> </a:t>
            </a:r>
            <a:r>
              <a:rPr lang="en-US" dirty="0" err="1"/>
              <a:t>şekli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dışkılama</a:t>
            </a:r>
            <a:endParaRPr lang="en-US" dirty="0"/>
          </a:p>
          <a:p>
            <a:r>
              <a:rPr lang="en-US" dirty="0"/>
              <a:t>&gt;</a:t>
            </a:r>
            <a:r>
              <a:rPr lang="en-US" dirty="0" err="1"/>
              <a:t>Omasumun</a:t>
            </a:r>
            <a:r>
              <a:rPr lang="en-US" dirty="0"/>
              <a:t> </a:t>
            </a:r>
            <a:r>
              <a:rPr lang="en-US" dirty="0" err="1"/>
              <a:t>hareketleri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Abomasumun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  <a:p>
            <a:r>
              <a:rPr lang="en-US" dirty="0"/>
              <a:t>&gt;</a:t>
            </a:r>
            <a:r>
              <a:rPr lang="en-US" dirty="0" err="1"/>
              <a:t>İçerik</a:t>
            </a:r>
            <a:r>
              <a:rPr lang="en-US" dirty="0"/>
              <a:t> alma</a:t>
            </a:r>
          </a:p>
          <a:p>
            <a:r>
              <a:rPr lang="en-US" dirty="0"/>
              <a:t>&gt;</a:t>
            </a:r>
            <a:r>
              <a:rPr lang="en-US" dirty="0" err="1"/>
              <a:t>Derin</a:t>
            </a:r>
            <a:r>
              <a:rPr lang="en-US" dirty="0"/>
              <a:t> </a:t>
            </a:r>
            <a:r>
              <a:rPr lang="en-US" dirty="0" err="1"/>
              <a:t>palpasyon</a:t>
            </a:r>
            <a:endParaRPr lang="en-US" dirty="0"/>
          </a:p>
          <a:p>
            <a:r>
              <a:rPr lang="en-US" dirty="0"/>
              <a:t>&gt;</a:t>
            </a:r>
            <a:r>
              <a:rPr lang="en-US" dirty="0" err="1"/>
              <a:t>Abomazumun</a:t>
            </a:r>
            <a:r>
              <a:rPr lang="en-US" dirty="0"/>
              <a:t> sola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sağa</a:t>
            </a:r>
            <a:r>
              <a:rPr lang="en-US" dirty="0"/>
              <a:t> </a:t>
            </a:r>
            <a:r>
              <a:rPr lang="en-US" dirty="0" err="1"/>
              <a:t>deplasmanı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871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F9537B9-CD8D-48E8-BEB4-64F44AAE7E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4912" y="1790700"/>
            <a:ext cx="9782175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76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62163B0-C7D1-48D0-8454-3317C041F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1212" y="814387"/>
            <a:ext cx="8029575" cy="522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602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5417FC5-6036-4336-9C48-0576A9D8D0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5012" y="1362075"/>
            <a:ext cx="8181975" cy="413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252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5E1F624-8CB3-4BED-929C-94B9015F89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723900"/>
            <a:ext cx="609600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693362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8</TotalTime>
  <Words>77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klİnİK muayene yÖntemlerİ</vt:lpstr>
      <vt:lpstr>PowerPoint Presentation</vt:lpstr>
      <vt:lpstr>Kusma  </vt:lpstr>
      <vt:lpstr>Omasumun ve abomasumun muayenesi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klİnİK muayene yÖntemlerİ</dc:title>
  <dc:creator>Nevra Keskin</dc:creator>
  <cp:lastModifiedBy>Nevra Keskin</cp:lastModifiedBy>
  <cp:revision>3</cp:revision>
  <dcterms:created xsi:type="dcterms:W3CDTF">2019-05-03T15:12:58Z</dcterms:created>
  <dcterms:modified xsi:type="dcterms:W3CDTF">2019-05-06T10:55:08Z</dcterms:modified>
</cp:coreProperties>
</file>