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3" r:id="rId3"/>
    <p:sldId id="270" r:id="rId4"/>
    <p:sldId id="271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0B69-97CF-4230-899E-AA0D15C9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7409"/>
            <a:ext cx="9601200" cy="4899991"/>
          </a:xfrm>
        </p:spPr>
        <p:txBody>
          <a:bodyPr/>
          <a:lstStyle/>
          <a:p>
            <a:r>
              <a:rPr lang="en-US" dirty="0" err="1"/>
              <a:t>Sindirim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Ağız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dişler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tükürük</a:t>
            </a:r>
            <a:r>
              <a:rPr lang="en-US" dirty="0"/>
              <a:t> </a:t>
            </a:r>
            <a:r>
              <a:rPr lang="en-US" dirty="0" err="1"/>
              <a:t>bezleri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özafagus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mide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bağırsaklar</a:t>
            </a:r>
            <a:r>
              <a:rPr lang="en-US" dirty="0"/>
              <a:t>, </a:t>
            </a:r>
            <a:r>
              <a:rPr lang="en-US" dirty="0" err="1"/>
              <a:t>kalın</a:t>
            </a:r>
            <a:r>
              <a:rPr lang="en-US" dirty="0"/>
              <a:t> </a:t>
            </a:r>
            <a:r>
              <a:rPr lang="en-US" dirty="0" err="1"/>
              <a:t>bağırsaklar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pankreas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hepatobilier</a:t>
            </a:r>
            <a:r>
              <a:rPr lang="en-US" dirty="0"/>
              <a:t> organ </a:t>
            </a:r>
            <a:r>
              <a:rPr lang="en-US" dirty="0" err="1"/>
              <a:t>muayeneleri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DCE8-BB08-4A82-8F4E-12C9979A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Kusma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BCD2-CD69-4BD9-BFB8-3CC98432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bağırsakla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 </a:t>
            </a:r>
          </a:p>
          <a:p>
            <a:r>
              <a:rPr lang="en-US" dirty="0" err="1"/>
              <a:t>Kusma</a:t>
            </a:r>
            <a:r>
              <a:rPr lang="en-US" dirty="0"/>
              <a:t> </a:t>
            </a:r>
            <a:r>
              <a:rPr lang="en-US" dirty="0" err="1"/>
              <a:t>merkezinin</a:t>
            </a:r>
            <a:r>
              <a:rPr lang="en-US" dirty="0"/>
              <a:t> </a:t>
            </a:r>
            <a:r>
              <a:rPr lang="en-US" dirty="0" err="1"/>
              <a:t>uyarılması</a:t>
            </a:r>
            <a:r>
              <a:rPr lang="en-US" dirty="0"/>
              <a:t> </a:t>
            </a:r>
          </a:p>
          <a:p>
            <a:r>
              <a:rPr lang="en-US" dirty="0"/>
              <a:t>Gastrointestinal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organlardaki</a:t>
            </a:r>
            <a:r>
              <a:rPr lang="en-US" dirty="0"/>
              <a:t> </a:t>
            </a:r>
            <a:r>
              <a:rPr lang="en-US" dirty="0" err="1"/>
              <a:t>reseptörlere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kusma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6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D2AB-DD7C-49EE-8196-00E995A4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Omasumun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abomasumun</a:t>
            </a:r>
            <a:r>
              <a:rPr lang="en-US" dirty="0"/>
              <a:t> </a:t>
            </a:r>
            <a:r>
              <a:rPr lang="en-US" dirty="0" err="1"/>
              <a:t>muayenesi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22BC5-7194-498F-8C3F-12C3E6EBE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&gt;</a:t>
            </a:r>
            <a:r>
              <a:rPr lang="en-US" dirty="0" err="1"/>
              <a:t>Derin</a:t>
            </a:r>
            <a:r>
              <a:rPr lang="en-US" dirty="0"/>
              <a:t> </a:t>
            </a:r>
            <a:r>
              <a:rPr lang="en-US" dirty="0" err="1"/>
              <a:t>palpasyon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 err="1"/>
              <a:t>Perküsyon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 err="1"/>
              <a:t>Dışkının</a:t>
            </a:r>
            <a:r>
              <a:rPr lang="en-US" dirty="0"/>
              <a:t> </a:t>
            </a:r>
            <a:r>
              <a:rPr lang="en-US" dirty="0" err="1"/>
              <a:t>şekli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dışkılama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 err="1"/>
              <a:t>Omasumun</a:t>
            </a:r>
            <a:r>
              <a:rPr lang="en-US" dirty="0"/>
              <a:t> </a:t>
            </a:r>
            <a:r>
              <a:rPr lang="en-US" dirty="0" err="1"/>
              <a:t>hareketleri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Abomasumun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 err="1"/>
              <a:t>İçerik</a:t>
            </a:r>
            <a:r>
              <a:rPr lang="en-US" dirty="0"/>
              <a:t> alma</a:t>
            </a:r>
          </a:p>
          <a:p>
            <a:r>
              <a:rPr lang="en-US" dirty="0"/>
              <a:t>&gt;</a:t>
            </a:r>
            <a:r>
              <a:rPr lang="en-US" dirty="0" err="1"/>
              <a:t>Derin</a:t>
            </a:r>
            <a:r>
              <a:rPr lang="en-US" dirty="0"/>
              <a:t> </a:t>
            </a:r>
            <a:r>
              <a:rPr lang="en-US" dirty="0" err="1"/>
              <a:t>palpasyon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 err="1"/>
              <a:t>Abomazumun</a:t>
            </a:r>
            <a:r>
              <a:rPr lang="en-US" dirty="0"/>
              <a:t> sola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sağa</a:t>
            </a:r>
            <a:r>
              <a:rPr lang="en-US" dirty="0"/>
              <a:t> </a:t>
            </a:r>
            <a:r>
              <a:rPr lang="en-US" dirty="0" err="1"/>
              <a:t>deplasmanı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7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9537B9-CD8D-48E8-BEB4-64F44AAE7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2" y="1790700"/>
            <a:ext cx="97821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7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2163B0-C7D1-48D0-8454-3317C041F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814387"/>
            <a:ext cx="802957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0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417FC5-6036-4336-9C48-0576A9D8D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2" y="1362075"/>
            <a:ext cx="818197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5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E1F624-8CB3-4BED-929C-94B9015F8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723900"/>
            <a:ext cx="6096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933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</TotalTime>
  <Words>77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klİnİK muayene yÖntemlerİ</vt:lpstr>
      <vt:lpstr>PowerPoint Presentation</vt:lpstr>
      <vt:lpstr>Kusma  </vt:lpstr>
      <vt:lpstr>Omasumun ve abomasumun muayenesi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3</cp:revision>
  <dcterms:created xsi:type="dcterms:W3CDTF">2019-05-03T15:12:58Z</dcterms:created>
  <dcterms:modified xsi:type="dcterms:W3CDTF">2019-05-06T10:55:08Z</dcterms:modified>
</cp:coreProperties>
</file>