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21.03.2018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16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21.03.2018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80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21.03.2018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8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21.03.2018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34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21.03.2018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77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21.03.2018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9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21.03.2018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2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21.03.2018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00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21.03.2018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47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21.03.2018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56BA-1390-44EE-AAA2-5BC9BBD47A18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99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47E9-2D63-45A4-A6FC-716DAA0A3BB7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21.03.2018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6E156BA-1390-44EE-AAA2-5BC9BBD47A18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9AA47E9-2D63-45A4-A6FC-716DAA0A3BB7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21.03.2018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E156BA-1390-44EE-AAA2-5BC9BBD47A18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80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.tr/url?sa=i&amp;rct=j&amp;q=&amp;esrc=s&amp;source=imgres&amp;cd=&amp;cad=rja&amp;uact=8&amp;ved=0ahUKEwiL7N7D3frKAhWGXhoKHTBTBfYQjRwIBw&amp;url=http://dishekimligi.istanbul.edu.tr/istanbul-universitesi-dis-hekimligi-fakultesi/&amp;psig=AFQjCNEyDWWoKuZO_zUaAOWx-ZmkGwsfng&amp;ust=1455658512591511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DİŞ ÇEKİMİ PRENSİPLERİ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Doç. Dr. Ayşegül Mine TÜZÜNER ÖNCÜL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4760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2639616" y="5661249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>
                <a:solidFill>
                  <a:srgbClr val="04617B"/>
                </a:solidFill>
              </a:rPr>
              <a:t>Mandibular</a:t>
            </a:r>
            <a:r>
              <a:rPr lang="tr-TR" dirty="0">
                <a:solidFill>
                  <a:srgbClr val="04617B"/>
                </a:solidFill>
              </a:rPr>
              <a:t> </a:t>
            </a:r>
            <a:r>
              <a:rPr lang="tr-TR" dirty="0" err="1">
                <a:solidFill>
                  <a:srgbClr val="04617B"/>
                </a:solidFill>
              </a:rPr>
              <a:t>posterior</a:t>
            </a:r>
            <a:r>
              <a:rPr lang="tr-TR" dirty="0">
                <a:solidFill>
                  <a:srgbClr val="04617B"/>
                </a:solidFill>
              </a:rPr>
              <a:t> dişlerin çekimi sırasında, hekim hastanın başını hafifçe kendine doğru çevirmelidir.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7788" y="260648"/>
            <a:ext cx="388843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9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2927648" y="5661248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>
                <a:solidFill>
                  <a:srgbClr val="04617B"/>
                </a:solidFill>
              </a:rPr>
              <a:t>Mandibular</a:t>
            </a:r>
            <a:r>
              <a:rPr lang="tr-TR" dirty="0">
                <a:solidFill>
                  <a:srgbClr val="04617B"/>
                </a:solidFill>
              </a:rPr>
              <a:t> sağ </a:t>
            </a:r>
            <a:r>
              <a:rPr lang="tr-TR" dirty="0" err="1">
                <a:solidFill>
                  <a:srgbClr val="04617B"/>
                </a:solidFill>
              </a:rPr>
              <a:t>posterior</a:t>
            </a:r>
            <a:r>
              <a:rPr lang="tr-TR" dirty="0">
                <a:solidFill>
                  <a:srgbClr val="04617B"/>
                </a:solidFill>
              </a:rPr>
              <a:t> dişlerin çekimi sırasında hekim hastanın arkasında durmalıdır. Bu hekimin rahat ve stabil bir konumda olmasını sağlar.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3100" y="288032"/>
            <a:ext cx="39219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405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2927648" y="5517233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04617B"/>
                </a:solidFill>
              </a:rPr>
              <a:t>Mandibular</a:t>
            </a:r>
            <a:r>
              <a:rPr lang="tr-TR" dirty="0">
                <a:solidFill>
                  <a:srgbClr val="04617B"/>
                </a:solidFill>
              </a:rPr>
              <a:t> sol </a:t>
            </a:r>
            <a:r>
              <a:rPr lang="tr-TR" dirty="0" err="1">
                <a:solidFill>
                  <a:srgbClr val="04617B"/>
                </a:solidFill>
              </a:rPr>
              <a:t>posterior</a:t>
            </a:r>
            <a:r>
              <a:rPr lang="tr-TR" dirty="0">
                <a:solidFill>
                  <a:srgbClr val="04617B"/>
                </a:solidFill>
              </a:rPr>
              <a:t> dişlerin çekiminde  hekim hastanın sağ ön tarafında  veya  sol tarafında çalışabilir.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764704"/>
            <a:ext cx="313234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4" y="740701"/>
            <a:ext cx="3150350" cy="420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72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dishekimligi.istanbul.edu.tr/wp-content/uploads/2014/04/disdoktoru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034" y="-16843"/>
            <a:ext cx="9202964" cy="6902227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6312024" y="2492896"/>
            <a:ext cx="5581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prstClr val="black"/>
                </a:solidFill>
              </a:rPr>
              <a:t>DİŞ ÇEKİMİ İÇİN HEKİM-HASTA POZİSYONLARI </a:t>
            </a:r>
          </a:p>
        </p:txBody>
      </p:sp>
    </p:spTree>
    <p:extLst>
      <p:ext uri="{BB962C8B-B14F-4D97-AF65-F5344CB8AC3E}">
        <p14:creationId xmlns:p14="http://schemas.microsoft.com/office/powerpoint/2010/main" val="106141784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2" y="404664"/>
            <a:ext cx="37804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495600" y="5589241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>
                <a:solidFill>
                  <a:srgbClr val="04617B"/>
                </a:solidFill>
              </a:rPr>
              <a:t>Üst çenede diş çekimi için hasta pozisyonu: </a:t>
            </a:r>
            <a:r>
              <a:rPr lang="tr-TR" dirty="0" err="1">
                <a:solidFill>
                  <a:srgbClr val="04617B"/>
                </a:solidFill>
              </a:rPr>
              <a:t>maksiller</a:t>
            </a:r>
            <a:r>
              <a:rPr lang="tr-TR" dirty="0">
                <a:solidFill>
                  <a:srgbClr val="04617B"/>
                </a:solidFill>
              </a:rPr>
              <a:t> </a:t>
            </a:r>
            <a:r>
              <a:rPr lang="tr-TR" dirty="0" err="1">
                <a:solidFill>
                  <a:srgbClr val="04617B"/>
                </a:solidFill>
              </a:rPr>
              <a:t>okluzal</a:t>
            </a:r>
            <a:r>
              <a:rPr lang="tr-TR" dirty="0">
                <a:solidFill>
                  <a:srgbClr val="04617B"/>
                </a:solidFill>
              </a:rPr>
              <a:t> düzlem yerle 60 derece açı yapacak şekilde geriye eğilir. Koltuğun yüksekliği hastanın ağzı hekimin dirseğinden hafifçe aşağıda olacak şekilde konumlandırılır.</a:t>
            </a:r>
          </a:p>
        </p:txBody>
      </p:sp>
    </p:spTree>
    <p:extLst>
      <p:ext uri="{BB962C8B-B14F-4D97-AF65-F5344CB8AC3E}">
        <p14:creationId xmlns:p14="http://schemas.microsoft.com/office/powerpoint/2010/main" val="317815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2855640" y="573325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>
                <a:solidFill>
                  <a:srgbClr val="04617B"/>
                </a:solidFill>
              </a:rPr>
              <a:t>Maksilla</a:t>
            </a:r>
            <a:r>
              <a:rPr lang="tr-TR" dirty="0">
                <a:solidFill>
                  <a:srgbClr val="04617B"/>
                </a:solidFill>
              </a:rPr>
              <a:t> sağ bölgeden diş çekimi.  Hekim hastanın başını kendine doğru çevirmelidir</a:t>
            </a:r>
            <a:r>
              <a:rPr lang="tr-TR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2" y="404664"/>
            <a:ext cx="388843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346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2783632" y="587727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04617B"/>
                </a:solidFill>
              </a:rPr>
              <a:t>Maksilla</a:t>
            </a:r>
            <a:r>
              <a:rPr lang="tr-TR" dirty="0">
                <a:solidFill>
                  <a:srgbClr val="04617B"/>
                </a:solidFill>
              </a:rPr>
              <a:t> </a:t>
            </a:r>
            <a:r>
              <a:rPr lang="tr-TR" dirty="0" err="1">
                <a:solidFill>
                  <a:srgbClr val="04617B"/>
                </a:solidFill>
              </a:rPr>
              <a:t>anterior</a:t>
            </a:r>
            <a:r>
              <a:rPr lang="tr-TR" dirty="0">
                <a:solidFill>
                  <a:srgbClr val="04617B"/>
                </a:solidFill>
              </a:rPr>
              <a:t> bölgeden diş çekimi. Hasta karşıya bakmalıdır</a:t>
            </a:r>
            <a:r>
              <a:rPr lang="tr-TR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4098" name="Picture 2" descr="C:\Users\Mine\Desktop\Yeni klasör (6)\IMG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776" y="404664"/>
            <a:ext cx="3888432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126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2855640" y="573325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>
                <a:solidFill>
                  <a:srgbClr val="04617B"/>
                </a:solidFill>
              </a:rPr>
              <a:t>Hekim </a:t>
            </a:r>
            <a:r>
              <a:rPr lang="tr-TR" dirty="0" err="1">
                <a:solidFill>
                  <a:srgbClr val="04617B"/>
                </a:solidFill>
              </a:rPr>
              <a:t>maksiller</a:t>
            </a:r>
            <a:r>
              <a:rPr lang="tr-TR" dirty="0">
                <a:solidFill>
                  <a:srgbClr val="04617B"/>
                </a:solidFill>
              </a:rPr>
              <a:t> sol bölgede çalışırken hastanın başını hafifçe kendine doğru çevirmelidir.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7808" y="404665"/>
            <a:ext cx="3816424" cy="508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274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2783632" y="5589241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>
                <a:solidFill>
                  <a:srgbClr val="04617B"/>
                </a:solidFill>
              </a:rPr>
              <a:t>Mandibulada</a:t>
            </a:r>
            <a:r>
              <a:rPr lang="tr-TR" dirty="0">
                <a:solidFill>
                  <a:srgbClr val="04617B"/>
                </a:solidFill>
              </a:rPr>
              <a:t> diş çekimi sırasında hasta biraz dikleştirilir, ağız açıkken </a:t>
            </a:r>
            <a:r>
              <a:rPr lang="tr-TR" dirty="0" err="1">
                <a:solidFill>
                  <a:srgbClr val="04617B"/>
                </a:solidFill>
              </a:rPr>
              <a:t>mandibular</a:t>
            </a:r>
            <a:r>
              <a:rPr lang="tr-TR" dirty="0">
                <a:solidFill>
                  <a:srgbClr val="04617B"/>
                </a:solidFill>
              </a:rPr>
              <a:t> </a:t>
            </a:r>
            <a:r>
              <a:rPr lang="tr-TR" dirty="0" err="1">
                <a:solidFill>
                  <a:srgbClr val="04617B"/>
                </a:solidFill>
              </a:rPr>
              <a:t>okluzal</a:t>
            </a:r>
            <a:r>
              <a:rPr lang="tr-TR" dirty="0">
                <a:solidFill>
                  <a:srgbClr val="04617B"/>
                </a:solidFill>
              </a:rPr>
              <a:t> düzlem yere paralel hale gelir. Koltuğun yüksekliği daha aşağıdadır. Bu pozisyon hekimin kolunun daha düz olmasını sağlar.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2" y="332658"/>
            <a:ext cx="3888432" cy="51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025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2639616" y="573325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>
                <a:solidFill>
                  <a:srgbClr val="04617B"/>
                </a:solidFill>
              </a:rPr>
              <a:t>Mandibular</a:t>
            </a:r>
            <a:r>
              <a:rPr lang="tr-TR" dirty="0">
                <a:solidFill>
                  <a:srgbClr val="04617B"/>
                </a:solidFill>
              </a:rPr>
              <a:t> sağ dişlerin çekimi sırasında hekim hastanın başını kendine doğru çevirmelidir.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2" y="332657"/>
            <a:ext cx="394243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6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2711624" y="5879014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>
                <a:solidFill>
                  <a:srgbClr val="04617B"/>
                </a:solidFill>
              </a:rPr>
              <a:t>Mandibular</a:t>
            </a:r>
            <a:r>
              <a:rPr lang="tr-TR" dirty="0">
                <a:solidFill>
                  <a:srgbClr val="04617B"/>
                </a:solidFill>
              </a:rPr>
              <a:t> </a:t>
            </a:r>
            <a:r>
              <a:rPr lang="tr-TR" dirty="0" err="1">
                <a:solidFill>
                  <a:srgbClr val="04617B"/>
                </a:solidFill>
              </a:rPr>
              <a:t>anterior</a:t>
            </a:r>
            <a:r>
              <a:rPr lang="tr-TR" dirty="0">
                <a:solidFill>
                  <a:srgbClr val="04617B"/>
                </a:solidFill>
              </a:rPr>
              <a:t> işlerin çekimi sırasında, hasta karşıya bakar, hekim hastanın sağında durur.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1784" y="362949"/>
            <a:ext cx="4032448" cy="537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563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</Words>
  <Application>Microsoft Office PowerPoint</Application>
  <PresentationFormat>Geniş ekran</PresentationFormat>
  <Paragraphs>13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6" baseType="lpstr">
      <vt:lpstr>Calibri</vt:lpstr>
      <vt:lpstr>Constantia</vt:lpstr>
      <vt:lpstr>Wingdings 2</vt:lpstr>
      <vt:lpstr>Akış</vt:lpstr>
      <vt:lpstr>DİŞ ÇEKİMİ PRENSİPLERİ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Cahit</dc:creator>
  <cp:lastModifiedBy>Cahit</cp:lastModifiedBy>
  <cp:revision>2</cp:revision>
  <dcterms:created xsi:type="dcterms:W3CDTF">2018-03-21T12:15:53Z</dcterms:created>
  <dcterms:modified xsi:type="dcterms:W3CDTF">2018-03-21T12:20:51Z</dcterms:modified>
</cp:coreProperties>
</file>