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0" r:id="rId7"/>
    <p:sldId id="261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89A45-D686-4595-B412-B0577771C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A5A8E2E-2305-42E6-9140-24F12ACA4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C3B054-F88D-4601-9DAF-9AD389594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91B881-1431-4884-BCE8-860BFEAAD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7B6856-2E46-4E7D-AF6D-E39DBC31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41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836DD7-960C-4870-9D8B-AB6DDEAFD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818C74C-60F0-4331-9612-F0A160719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195D7E-019D-4F1B-B754-9B1C7CD8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6B06DC-5AE6-44DC-B727-B6F4B1E76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EB4E1B-AC5A-4264-9185-C901B31CD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4797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F97C643-C602-4FE8-B1B2-0B1884DE81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8F291B-40EC-4A96-93F7-241DD914B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0AB7D7-FE43-4D71-953B-3ECEB4AC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CDE0FB-A625-4113-BAED-28667EE2E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4908AA-9A22-4E34-B777-80162F35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93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CD9978-3A54-4D12-B920-BA19B49B0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2AF13F-632C-4AD1-8012-67442ECF0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304F2E-38A5-4F6B-BD42-6FF8C6453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FD7020-A10F-4F87-AE97-5D1F5C57E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D88FEC-2E0D-432A-9CBB-64A51233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88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D736EB-4EB9-430F-9A9E-C05D92530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DDE8F66-B459-4111-8560-F820AB673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46DAA9-55DE-4E45-BCFE-AD194C40E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FB3FF0-4598-4340-A346-5D0E683C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774A45-FFDC-41C2-8089-6F848BD51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47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9378E6-E803-4BCC-87FD-73A420999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4FF4D5-C1B1-421E-B50F-038BBB37D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ADCE6EA-12C5-44CC-A3E7-7EC26BE10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D6011F-4C38-4173-99BC-39BB6879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E07C2F1-9A1A-4FF2-8C38-F8AB3A134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37A613-E9F8-4AED-B33C-A163F027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58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E3E951-09D1-4101-8E5B-C8D0F2CCF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DC7E059-FC78-4EB0-86B6-55610248A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F693C09-BEA6-4C4A-9C5C-C118E1D4B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9888FA2-C181-47CA-8A4C-AA29DA67ED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335BA18-B311-4D40-ACD1-AC5A03EEE0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DC8037D-E20A-4CD7-8166-BDFD20526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27B8579-9CD9-43B3-B95F-D492A371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363C5C6-C63B-4227-A940-54FC611A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042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19C762-8AB6-433A-B17D-44CEA9ABB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F5031B7-815D-4264-8EBD-487C7D0AC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5FDA287-7FFB-4E4F-8691-F777697A8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C887AE3-7DD6-4C44-9293-9F9DAA5E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50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01B73CF-0488-4192-B2C0-F1D11C7FE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D2DD514-1B2F-44B8-B7C9-826B30DF4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23C9D75-9FC7-4356-92C2-C18ED457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29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568EC3-5D55-41FD-9B68-03312FBDC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6791ED-7577-47B6-8BD9-6E4C3A60B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D9880E-3780-4AA3-91BA-107620F39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58DF19D-721E-4E98-BA29-974BAE447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9DC8E7-37E4-464C-AA63-F2FA5EFC2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F8702B1-241F-4BA8-82B6-E8EDAB52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80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EADAC5-A982-4422-96AD-4C5051851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28E1DB6-F198-48CB-A11F-68BA5993E6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F30FA2B-0E8E-41CC-81BF-B0C352CAD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D631E05-72C0-4951-875C-06B648DF7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8BF218-6299-492A-AF51-67B88747C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7AA5BC-1A41-402C-87FB-0E83AD4F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12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C1AB9C1-7179-417D-B790-DE18C73A4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636A468-4C50-4BC8-AD88-587F0C3B2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874E9F-3866-44A3-8167-6106BBE25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57597-ACFE-411A-A8D1-1AF52C305C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DEE0A8-7EAC-4B88-9515-B82286B0A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C8AF8C-E5CC-4452-9D6B-831087F34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9BF83-30CB-4EB3-A4A3-7282FF301F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7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ktatas.hu/kozneveles/erettsegi/feladatsorok/kozepszint_2018tavasz/kozep_2nap" TargetMode="External"/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ktatas.hu/bin/content/dload/erettsegi/feladatok_2018tavasz_kozep/k_magyid_18maj_fl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gyarora.com/magyar/weekly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igo.hu/nagyvilag/20030523132eve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gyarora.com/magyar/weekly.html" TargetMode="External"/><Relationship Id="rId2" Type="http://schemas.openxmlformats.org/officeDocument/2006/relationships/hyperlink" Target="https://www.oktatas.hu/kozneveles/erettsegi/feladatsorok/kozepszint_2018tavasz/kozep_2na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rigo.hu/nagyvilag/20030523132ev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F6CCE-54D3-4047-A3D7-EB96A1AC16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Alıştırma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2931C89-2323-4B64-9F5E-EBABA30DD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Anlama-Dinleme</a:t>
            </a:r>
          </a:p>
        </p:txBody>
      </p:sp>
    </p:spTree>
    <p:extLst>
      <p:ext uri="{BB962C8B-B14F-4D97-AF65-F5344CB8AC3E}">
        <p14:creationId xmlns:p14="http://schemas.microsoft.com/office/powerpoint/2010/main" val="380897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E9F503-D673-4B08-8A12-7A7BBD90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8C2FF0-3DCF-481F-8788-7735658D3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hlinkClick r:id="rId2"/>
              </a:rPr>
              <a:t>www.oktatas.hu</a:t>
            </a:r>
            <a:r>
              <a:rPr lang="tr-TR" dirty="0"/>
              <a:t> ana linkinde yer alan </a:t>
            </a:r>
            <a:r>
              <a:rPr lang="tr-TR" u="sng" dirty="0">
                <a:hlinkClick r:id="rId3"/>
              </a:rPr>
              <a:t>https://www.oktatas.hu/kozneveles/erettsegi/feladatsorok/kozepszint_2018tavasz/kozep_</a:t>
            </a:r>
            <a:r>
              <a:rPr lang="tr-TR" dirty="0">
                <a:hlinkClick r:id="rId3"/>
              </a:rPr>
              <a:t>2nap</a:t>
            </a:r>
            <a:r>
              <a:rPr lang="tr-TR" dirty="0"/>
              <a:t>  alt linkine ait “</a:t>
            </a:r>
            <a:r>
              <a:rPr lang="tr-TR" u="sng" dirty="0">
                <a:hlinkClick r:id="rId4"/>
              </a:rPr>
              <a:t>k_magyid_18maj_fl.pdf</a:t>
            </a:r>
            <a:r>
              <a:rPr lang="tr-TR" dirty="0"/>
              <a:t>” dosyasındaki “</a:t>
            </a:r>
            <a:r>
              <a:rPr lang="tr-TR" i="1" dirty="0" err="1"/>
              <a:t>Hogyan</a:t>
            </a:r>
            <a:r>
              <a:rPr lang="tr-TR" i="1" dirty="0"/>
              <a:t> </a:t>
            </a:r>
            <a:r>
              <a:rPr lang="tr-TR" i="1" dirty="0" err="1"/>
              <a:t>készülj</a:t>
            </a:r>
            <a:r>
              <a:rPr lang="tr-TR" i="1" dirty="0"/>
              <a:t> </a:t>
            </a:r>
            <a:r>
              <a:rPr lang="tr-TR" i="1" dirty="0" err="1"/>
              <a:t>fel</a:t>
            </a:r>
            <a:r>
              <a:rPr lang="tr-TR" i="1" dirty="0"/>
              <a:t> </a:t>
            </a:r>
            <a:r>
              <a:rPr lang="tr-TR" i="1" dirty="0" err="1"/>
              <a:t>egy</a:t>
            </a:r>
            <a:r>
              <a:rPr lang="tr-TR" i="1" dirty="0"/>
              <a:t> </a:t>
            </a:r>
            <a:r>
              <a:rPr lang="tr-TR" i="1" dirty="0" err="1"/>
              <a:t>videós</a:t>
            </a:r>
            <a:r>
              <a:rPr lang="tr-TR" i="1" dirty="0"/>
              <a:t> </a:t>
            </a:r>
            <a:r>
              <a:rPr lang="tr-TR" i="1" dirty="0" err="1"/>
              <a:t>állásinterjúra</a:t>
            </a:r>
            <a:r>
              <a:rPr lang="tr-TR" dirty="0"/>
              <a:t>?” metni ile ilgili olarak: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2141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9B6E7D-AEBC-4BE6-B9E0-20A454FE6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D88957-8552-4036-875D-10E468E5C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1-Metnin konusu nedir?</a:t>
            </a:r>
          </a:p>
          <a:p>
            <a:r>
              <a:rPr lang="tr-TR" dirty="0"/>
              <a:t>2-Metinde kaç çeşit video iş mülakatı anlatılıyor ve metne göre hangisi daha fazla tercih ediliyor?</a:t>
            </a:r>
          </a:p>
          <a:p>
            <a:r>
              <a:rPr lang="tr-TR" dirty="0"/>
              <a:t>3- </a:t>
            </a:r>
            <a:r>
              <a:rPr lang="tr-TR" dirty="0" err="1"/>
              <a:t>Videokonferans</a:t>
            </a:r>
            <a:r>
              <a:rPr lang="tr-TR" dirty="0"/>
              <a:t>, </a:t>
            </a:r>
            <a:r>
              <a:rPr lang="tr-TR" dirty="0" err="1"/>
              <a:t>videomülakat</a:t>
            </a:r>
            <a:r>
              <a:rPr lang="tr-TR" dirty="0"/>
              <a:t> ile ilgili Macarca bir konuşma yapınız ve düşüncelerinizi konu ile ilgili kelimeleri kullanarak Macarca ifade ediniz.</a:t>
            </a:r>
          </a:p>
          <a:p>
            <a:r>
              <a:rPr lang="tr-TR" dirty="0"/>
              <a:t>4-Konuyla ilgili Macarca metin yazınız (en az 15 cümle).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155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C4560F-624A-4C79-A435-C1D93E5EE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Dinleme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5133C0-9D9B-47C8-B7DB-AF6FC3435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>
                <a:hlinkClick r:id="rId2"/>
              </a:rPr>
              <a:t>https://www.magyarora.com/magyar/weekly.html</a:t>
            </a:r>
            <a:r>
              <a:rPr lang="tr-TR" dirty="0"/>
              <a:t> ilgili linkin 24 numaraları bölümünde“</a:t>
            </a:r>
            <a:r>
              <a:rPr lang="tr-TR" i="1" dirty="0"/>
              <a:t>24.Juliska </a:t>
            </a:r>
            <a:r>
              <a:rPr lang="tr-TR" i="1" dirty="0" err="1"/>
              <a:t>néni</a:t>
            </a:r>
            <a:r>
              <a:rPr lang="tr-TR" i="1" dirty="0"/>
              <a:t> 106 </a:t>
            </a:r>
            <a:r>
              <a:rPr lang="tr-TR" i="1" dirty="0" err="1"/>
              <a:t>éves</a:t>
            </a:r>
            <a:r>
              <a:rPr lang="tr-TR" dirty="0"/>
              <a:t>” adıyla yer alan dinleme ile ilgili olarak:</a:t>
            </a:r>
          </a:p>
        </p:txBody>
      </p:sp>
    </p:spTree>
    <p:extLst>
      <p:ext uri="{BB962C8B-B14F-4D97-AF65-F5344CB8AC3E}">
        <p14:creationId xmlns:p14="http://schemas.microsoft.com/office/powerpoint/2010/main" val="123111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7E07C2-4D7B-46EC-90EF-D7BA261F5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B3DF7F-B090-4F90-BD59-DA8B9C26A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1-Konuyu kısaca özetleyiniz.</a:t>
            </a:r>
          </a:p>
          <a:p>
            <a:pPr marL="0" indent="0">
              <a:buNone/>
            </a:pPr>
            <a:r>
              <a:rPr lang="tr-TR" dirty="0"/>
              <a:t>2-Ne kutlanmaktadır?</a:t>
            </a:r>
          </a:p>
          <a:p>
            <a:pPr marL="0" indent="0">
              <a:buNone/>
            </a:pPr>
            <a:r>
              <a:rPr lang="tr-TR" dirty="0"/>
              <a:t>3-Kutlama nerede yapılmaktadır?</a:t>
            </a:r>
          </a:p>
          <a:p>
            <a:pPr marL="0" indent="0">
              <a:buNone/>
            </a:pPr>
            <a:r>
              <a:rPr lang="tr-TR" dirty="0"/>
              <a:t>4-Juliska nasıl bir yaşam sürmüş ve sürmektedir?</a:t>
            </a:r>
          </a:p>
          <a:p>
            <a:pPr marL="0" indent="0">
              <a:buNone/>
            </a:pPr>
            <a:r>
              <a:rPr lang="tr-TR" dirty="0"/>
              <a:t>5-Yaşlanınca nasıl bir yaşam sürmek istediğinizi anlatan Macarca bir konuşma yapınız. Konuyla ilgili Macarca bir metin yazınız (en az 15 cümle)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9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BB5EE2-8FDC-4056-907B-C5174946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BB59B1-CEC6-4DC6-8945-6A5440285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«….Az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indiai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Radzsasztán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államban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élő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férfi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lehet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legöregebb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ember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világon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Habib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Miyan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állítja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magáról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132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éves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igaz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tudja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igazolni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mert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születési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anyakönyvikivonata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elkallódott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nyugdíjbiztosító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adatai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alapján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biztosan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állítható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125.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életévét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betöltötte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férfi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ugyanis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Habib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Miyan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1938-ban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vonult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nyugdíjba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dirty="0"/>
              <a:t>Kaynak:</a:t>
            </a:r>
            <a:r>
              <a:rPr lang="tr-TR" sz="2400" dirty="0">
                <a:hlinkClick r:id="rId2"/>
              </a:rPr>
              <a:t> https://www.origo.hu/nagyvilag/20030523132eves.html</a:t>
            </a: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Erişim Tarihi: 30 Nisan 2020.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502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EBC43B-B3C3-4568-848D-A52F69F9B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Metin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698A25-B5F8-4EF0-95D7-45005FC81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Verilen metnin </a:t>
            </a:r>
            <a:r>
              <a:rPr lang="tr-TR" i="1"/>
              <a:t>metin analizini, </a:t>
            </a:r>
            <a:r>
              <a:rPr lang="tr-TR" i="1" dirty="0"/>
              <a:t>ek-kök incelemesini yapınız.</a:t>
            </a:r>
          </a:p>
          <a:p>
            <a:r>
              <a:rPr lang="tr-TR" i="1" dirty="0"/>
              <a:t>Jel </a:t>
            </a:r>
          </a:p>
          <a:p>
            <a:r>
              <a:rPr lang="tr-TR" i="1" dirty="0" err="1"/>
              <a:t>Rag</a:t>
            </a:r>
            <a:endParaRPr lang="tr-TR" i="1" dirty="0"/>
          </a:p>
          <a:p>
            <a:r>
              <a:rPr lang="tr-TR" i="1" dirty="0" err="1"/>
              <a:t>Képző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368971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AF9ECA-4858-4F94-9DB2-6BDF715CD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Alıştırma kaynakları: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DF17FF-3111-4C34-84A8-C9495E695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3600" u="sng" dirty="0">
                <a:hlinkClick r:id="rId2"/>
              </a:rPr>
              <a:t>https://www.oktatas.hu/kozneveles/erettsegi/feladatsorok/kozepszint_2018tavasz/kozep_</a:t>
            </a:r>
            <a:r>
              <a:rPr lang="tr-TR" sz="3600" dirty="0">
                <a:hlinkClick r:id="rId2"/>
              </a:rPr>
              <a:t>2nap</a:t>
            </a:r>
            <a:r>
              <a:rPr lang="tr-TR" sz="3600" dirty="0"/>
              <a:t>  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tr-TR" sz="3600" u="sng" dirty="0">
                <a:hlinkClick r:id="rId3"/>
              </a:rPr>
              <a:t>https://www.magyarora.com/magyar/weekly.html</a:t>
            </a:r>
            <a:endParaRPr lang="tr-TR" sz="3600" u="sng" dirty="0"/>
          </a:p>
          <a:p>
            <a:pPr marL="0" indent="0">
              <a:buNone/>
            </a:pPr>
            <a:endParaRPr lang="tr-TR" sz="3600" dirty="0"/>
          </a:p>
          <a:p>
            <a:r>
              <a:rPr lang="tr-TR" sz="3600" dirty="0">
                <a:hlinkClick r:id="rId4"/>
              </a:rPr>
              <a:t>https://www.origo.hu/nagyvilag/20030523132eves.html</a:t>
            </a:r>
            <a:endParaRPr lang="tr-TR" sz="3600" dirty="0"/>
          </a:p>
          <a:p>
            <a:pPr marL="0" indent="0">
              <a:buNone/>
            </a:pPr>
            <a:endParaRPr lang="tr-TR" u="sng" dirty="0">
              <a:hlinkClick r:id="rId3"/>
            </a:endParaRPr>
          </a:p>
          <a:p>
            <a:pPr marL="0" indent="0">
              <a:buNone/>
            </a:pPr>
            <a:r>
              <a:rPr lang="tr-TR" dirty="0"/>
              <a:t>Erişim Tarihi: 30 Nisan 2020.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976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345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Teması</vt:lpstr>
      <vt:lpstr>Alıştırma</vt:lpstr>
      <vt:lpstr>Anlama</vt:lpstr>
      <vt:lpstr>PowerPoint Sunusu</vt:lpstr>
      <vt:lpstr>Dinleme</vt:lpstr>
      <vt:lpstr>PowerPoint Sunusu</vt:lpstr>
      <vt:lpstr>PowerPoint Sunusu</vt:lpstr>
      <vt:lpstr>Metin analizi</vt:lpstr>
      <vt:lpstr>Alıştırma kaynakları: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Alıştırma</dc:title>
  <dc:creator>Alpertunga Altaylı</dc:creator>
  <cp:lastModifiedBy>Alpertunga Altaylı</cp:lastModifiedBy>
  <cp:revision>27</cp:revision>
  <dcterms:created xsi:type="dcterms:W3CDTF">2020-04-30T02:31:30Z</dcterms:created>
  <dcterms:modified xsi:type="dcterms:W3CDTF">2020-05-07T22:29:29Z</dcterms:modified>
</cp:coreProperties>
</file>