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56" r:id="rId5"/>
    <p:sldId id="261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0203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9940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8437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178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285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0676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0260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2207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0120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5138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7636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0581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134" y="419006"/>
            <a:ext cx="10972800" cy="615545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4961" y="1112837"/>
            <a:ext cx="4229100" cy="77152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5673" y="2062338"/>
            <a:ext cx="4676775" cy="72390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54615" y="2964214"/>
            <a:ext cx="4886325" cy="695325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98999" y="3837515"/>
            <a:ext cx="6134100" cy="800100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13011" y="5128154"/>
            <a:ext cx="4371975" cy="73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903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1" y="272251"/>
            <a:ext cx="11085689" cy="615545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1020" y="1049339"/>
            <a:ext cx="4448175" cy="6858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4276" y="1956683"/>
            <a:ext cx="7429500" cy="657225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2945" y="2835452"/>
            <a:ext cx="8039100" cy="1285875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28900" y="4342871"/>
            <a:ext cx="8096250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281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111" y="464162"/>
            <a:ext cx="11085689" cy="615545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0380" y="1231723"/>
            <a:ext cx="7219950" cy="132397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3627" y="2557039"/>
            <a:ext cx="5309211" cy="1864303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2711" y="2555698"/>
            <a:ext cx="3607153" cy="1756227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08888" y="4244778"/>
            <a:ext cx="4933950" cy="1619250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85643" y="4365727"/>
            <a:ext cx="3590925" cy="155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791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111" y="464162"/>
            <a:ext cx="11085689" cy="6155453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1271" y="1117554"/>
            <a:ext cx="1885950" cy="742950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1413" y="1906224"/>
            <a:ext cx="3438525" cy="600075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4600" y="1202339"/>
            <a:ext cx="4714875" cy="1447800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7013" y="2888462"/>
            <a:ext cx="4352925" cy="685800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26594" y="3021484"/>
            <a:ext cx="4000500" cy="619125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72113" y="3945607"/>
            <a:ext cx="5457825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417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5980" y="360719"/>
            <a:ext cx="3609975" cy="140317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828" y="214489"/>
            <a:ext cx="4002616" cy="15494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3983" y="2300993"/>
            <a:ext cx="3553883" cy="148078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583" y="2122046"/>
            <a:ext cx="3855861" cy="1486259"/>
          </a:xfrm>
          <a:prstGeom prst="rect">
            <a:avLst/>
          </a:prstGeom>
        </p:spPr>
      </p:pic>
      <p:sp>
        <p:nvSpPr>
          <p:cNvPr id="6" name="Aşağı Ok 5"/>
          <p:cNvSpPr/>
          <p:nvPr/>
        </p:nvSpPr>
        <p:spPr>
          <a:xfrm>
            <a:off x="6029896" y="186267"/>
            <a:ext cx="484632" cy="667173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46053" y="4318882"/>
            <a:ext cx="3071813" cy="1505392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2583" y="4318882"/>
            <a:ext cx="3720395" cy="1765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1767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0</Words>
  <Application>Microsoft Office PowerPoint</Application>
  <PresentationFormat>Geniş ekran</PresentationFormat>
  <Paragraphs>0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Erdem Direkler</dc:creator>
  <cp:lastModifiedBy>Erdem Direkler</cp:lastModifiedBy>
  <cp:revision>15</cp:revision>
  <dcterms:created xsi:type="dcterms:W3CDTF">2020-05-16T23:30:02Z</dcterms:created>
  <dcterms:modified xsi:type="dcterms:W3CDTF">2020-05-17T01:03:16Z</dcterms:modified>
</cp:coreProperties>
</file>