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3446BC7-B4AC-4670-AD82-37244CED8546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638A76D-D50F-47AC-AEC6-993DA1F0AB3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Hegel</a:t>
            </a:r>
            <a:r>
              <a:rPr lang="tr-TR" dirty="0" smtClean="0"/>
              <a:t> (1770-1831)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Hegel</a:t>
            </a:r>
            <a:r>
              <a:rPr lang="tr-TR" dirty="0" smtClean="0"/>
              <a:t> üç tarz tarih yazıcılığından söz eder.</a:t>
            </a:r>
          </a:p>
          <a:p>
            <a:r>
              <a:rPr lang="tr-TR" dirty="0" smtClean="0"/>
              <a:t>1. İlkel tarih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Refleksiyonlu</a:t>
            </a:r>
            <a:r>
              <a:rPr lang="tr-TR" dirty="0" smtClean="0"/>
              <a:t> tarih</a:t>
            </a:r>
          </a:p>
          <a:p>
            <a:r>
              <a:rPr lang="tr-TR" dirty="0" smtClean="0"/>
              <a:t>3. felsefi tarih</a:t>
            </a:r>
          </a:p>
          <a:p>
            <a:r>
              <a:rPr lang="tr-TR" dirty="0" smtClean="0"/>
              <a:t>Birinci tarih yazıcılığı Herodot</a:t>
            </a:r>
            <a:r>
              <a:rPr lang="tr-TR" dirty="0" smtClean="0"/>
              <a:t>,</a:t>
            </a:r>
            <a:r>
              <a:rPr lang="tr-TR" b="1" dirty="0" smtClean="0"/>
              <a:t> </a:t>
            </a:r>
            <a:r>
              <a:rPr lang="tr-TR" b="1" dirty="0" err="1" smtClean="0"/>
              <a:t>Thukydides</a:t>
            </a:r>
            <a:r>
              <a:rPr lang="tr-TR" dirty="0" smtClean="0"/>
              <a:t>  </a:t>
            </a:r>
            <a:r>
              <a:rPr lang="tr-TR" dirty="0" smtClean="0"/>
              <a:t>…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İkinci tür </a:t>
            </a:r>
            <a:r>
              <a:rPr lang="tr-TR" dirty="0" err="1" smtClean="0"/>
              <a:t>refleksiyonlu</a:t>
            </a:r>
            <a:r>
              <a:rPr lang="tr-TR" dirty="0" smtClean="0"/>
              <a:t> tarih. Bu tarih yazarın geçmiş üzerine betimini bugünden kalkarak yaptığı tarihtir. Bu tür yazıcılıkta tinsel malzemenin ele alınışında temel </a:t>
            </a:r>
            <a:r>
              <a:rPr lang="tr-TR" dirty="0" smtClean="0"/>
              <a:t>olgu; yazarın </a:t>
            </a:r>
            <a:r>
              <a:rPr lang="tr-TR" dirty="0" smtClean="0"/>
              <a:t>tini ile onun ele aldığı içeriğin tininin birbirlerinden farklı olmasıdır.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tarih</a:t>
            </a:r>
          </a:p>
          <a:p>
            <a:r>
              <a:rPr lang="tr-TR" dirty="0" smtClean="0"/>
              <a:t>Pragmatik tarih</a:t>
            </a:r>
          </a:p>
          <a:p>
            <a:r>
              <a:rPr lang="tr-TR" dirty="0" smtClean="0"/>
              <a:t>Eleştirel tarih</a:t>
            </a:r>
          </a:p>
          <a:p>
            <a:r>
              <a:rPr lang="tr-TR" dirty="0" smtClean="0"/>
              <a:t>Özel tarih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Felsefi tarih:  felsefi dünya tarihin genel bakış noktası soyut-genel değil, somut ve bugüne ait bir bakış noktasıdır.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Dünya tarihi tinsel bir zemin üzerinde süreçleşir. </a:t>
            </a:r>
          </a:p>
          <a:p>
            <a:r>
              <a:rPr lang="tr-TR" dirty="0" smtClean="0"/>
              <a:t>Dünya fiziksel ve </a:t>
            </a:r>
            <a:r>
              <a:rPr lang="tr-TR" dirty="0" smtClean="0"/>
              <a:t>psişik </a:t>
            </a:r>
            <a:r>
              <a:rPr lang="tr-TR" dirty="0" smtClean="0"/>
              <a:t>doğayı içine alır, fiziksel doğa aynı zamanda dünya tarihine de nüfuz eder.</a:t>
            </a:r>
          </a:p>
          <a:p>
            <a:r>
              <a:rPr lang="tr-TR" dirty="0" smtClean="0"/>
              <a:t>Tinin doğası;</a:t>
            </a:r>
          </a:p>
          <a:p>
            <a:r>
              <a:rPr lang="tr-TR" dirty="0" smtClean="0"/>
              <a:t>Tinin doğasının soyut belirlenimleri</a:t>
            </a:r>
          </a:p>
          <a:p>
            <a:r>
              <a:rPr lang="tr-TR" dirty="0" smtClean="0"/>
              <a:t>Tinin kendi idesini gerçekleştirme için hangi araçları kullandığı,</a:t>
            </a:r>
          </a:p>
          <a:p>
            <a:r>
              <a:rPr lang="tr-TR" dirty="0" smtClean="0"/>
              <a:t>En sonunda tinin kendisini varoluşta tam olarak </a:t>
            </a:r>
            <a:r>
              <a:rPr lang="tr-TR" smtClean="0"/>
              <a:t>gerçekleştirdiği </a:t>
            </a:r>
            <a:r>
              <a:rPr lang="tr-TR" smtClean="0"/>
              <a:t>konum</a:t>
            </a:r>
            <a:r>
              <a:rPr lang="tr-TR" dirty="0" smtClean="0"/>
              <a:t>, yani devlet.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</TotalTime>
  <Words>153</Words>
  <Application>Microsoft Office PowerPoint</Application>
  <PresentationFormat>Ekran Gösterisi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Hegel (1770-1831)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Hegel (1770-1831)</dc:title>
  <dc:creator>pc</dc:creator>
  <cp:lastModifiedBy>Pc</cp:lastModifiedBy>
  <cp:revision>4</cp:revision>
  <dcterms:created xsi:type="dcterms:W3CDTF">2018-01-28T12:19:35Z</dcterms:created>
  <dcterms:modified xsi:type="dcterms:W3CDTF">2019-09-01T17:18:28Z</dcterms:modified>
</cp:coreProperties>
</file>