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0"/>
  </p:notesMasterIdLst>
  <p:handoutMasterIdLst>
    <p:handoutMasterId r:id="rId11"/>
  </p:handoutMasterIdLst>
  <p:sldIdLst>
    <p:sldId id="668" r:id="rId4"/>
    <p:sldId id="607" r:id="rId5"/>
    <p:sldId id="692" r:id="rId6"/>
    <p:sldId id="694" r:id="rId7"/>
    <p:sldId id="695" r:id="rId8"/>
    <p:sldId id="696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38" y="42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109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BİLGİ TEKNOLOJİLERİ VE KULLANIMI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32145" y="4213180"/>
            <a:ext cx="84797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ARZUHAN BURCU GÜLTEKİN</a:t>
            </a:r>
          </a:p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SORUMLU ASİSTAN: EMİR SUNGUROĞLU</a:t>
            </a:r>
          </a:p>
          <a:p>
            <a:pPr algn="ctr">
              <a:spcAft>
                <a:spcPts val="0"/>
              </a:spcAft>
            </a:pPr>
            <a:endParaRPr lang="tr-TR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799098" y="1228397"/>
            <a:ext cx="7976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514350" lvl="1" indent="-514350" algn="ctr">
              <a:spcBef>
                <a:spcPct val="20000"/>
              </a:spcBef>
              <a:buClr>
                <a:schemeClr val="accent1"/>
              </a:buClr>
              <a:buAutoNum type="arabicPeriod"/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MICROSOFT OFFICE EXCEL UYGULAMALARI - 1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49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BİLGİ TEKNOLOJİLERİ	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313079" y="1554039"/>
            <a:ext cx="8198743" cy="4190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20"/>
              </a:lnSpc>
              <a:spcAft>
                <a:spcPts val="0"/>
              </a:spcAft>
            </a:pPr>
            <a:r>
              <a:rPr lang="tr-TR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105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tr-TR" sz="1400" dirty="0"/>
              <a:t> </a:t>
            </a:r>
          </a:p>
          <a:p>
            <a:r>
              <a:rPr lang="tr-TR" sz="1400" b="1" dirty="0"/>
              <a:t>Dersin Öğrenme Kazanımı:</a:t>
            </a:r>
            <a:endParaRPr lang="tr-TR" sz="1400" dirty="0"/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Microsoft Excel elektronik tablo programı ile </a:t>
            </a:r>
            <a:r>
              <a:rPr lang="tr-TR" sz="1400" b="1" dirty="0"/>
              <a:t>hesaplamalar yapma, tablo ve</a:t>
            </a:r>
            <a:r>
              <a:rPr lang="tr-TR" sz="1400" dirty="0"/>
              <a:t> </a:t>
            </a:r>
            <a:r>
              <a:rPr lang="tr-TR" sz="1400" b="1" dirty="0"/>
              <a:t>grafikler çizme </a:t>
            </a:r>
            <a:r>
              <a:rPr lang="tr-TR" sz="1400" dirty="0"/>
              <a:t>kazanımı elde edilmesi hedeflenmektedir.</a:t>
            </a:r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 </a:t>
            </a:r>
          </a:p>
          <a:p>
            <a:r>
              <a:rPr lang="tr-TR" sz="1400" b="1" dirty="0"/>
              <a:t>Kullanılan Öğretim Yöntem ve Tekniği:</a:t>
            </a:r>
            <a:endParaRPr lang="tr-TR" sz="1400" dirty="0"/>
          </a:p>
          <a:p>
            <a:endParaRPr lang="tr-TR" sz="1400" dirty="0"/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 </a:t>
            </a:r>
          </a:p>
          <a:p>
            <a:r>
              <a:rPr lang="tr-TR" sz="1400" dirty="0"/>
              <a:t>Bilgisayar destekli sözlü sunum, anlatım, uygulama, soru ve </a:t>
            </a:r>
            <a:r>
              <a:rPr lang="tr-TR" sz="1400" dirty="0" smtClean="0"/>
              <a:t>cevap</a:t>
            </a:r>
            <a:r>
              <a:rPr lang="tr-TR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tr-TR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tr-TR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105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tr-TR" sz="1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105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Aft>
                <a:spcPts val="0"/>
              </a:spcAft>
            </a:pPr>
            <a:r>
              <a:rPr lang="tr-TR" sz="14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tr-T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9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615" y="1414639"/>
            <a:ext cx="5166431" cy="263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1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158" y="1699682"/>
            <a:ext cx="6124575" cy="358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494" y="1162579"/>
            <a:ext cx="4177596" cy="442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75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25998</TotalTime>
  <Words>41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964</cp:revision>
  <cp:lastPrinted>2016-10-24T07:53:35Z</cp:lastPrinted>
  <dcterms:created xsi:type="dcterms:W3CDTF">2016-09-18T09:35:24Z</dcterms:created>
  <dcterms:modified xsi:type="dcterms:W3CDTF">2020-02-28T08:42:00Z</dcterms:modified>
</cp:coreProperties>
</file>