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0"/>
  </p:notesMasterIdLst>
  <p:handoutMasterIdLst>
    <p:handoutMasterId r:id="rId11"/>
  </p:handoutMasterIdLst>
  <p:sldIdLst>
    <p:sldId id="668" r:id="rId4"/>
    <p:sldId id="607" r:id="rId5"/>
    <p:sldId id="692" r:id="rId6"/>
    <p:sldId id="694" r:id="rId7"/>
    <p:sldId id="695" r:id="rId8"/>
    <p:sldId id="696" r:id="rId9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84" d="100"/>
          <a:sy n="84" d="100"/>
        </p:scale>
        <p:origin x="1638" y="42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28.2.2020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109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BİLGİ TEKNOLOJİLERİ VE KULLANIMI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332145" y="4213180"/>
            <a:ext cx="84797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DR. ARZUHAN BURCU GÜLTEKİN</a:t>
            </a:r>
          </a:p>
          <a:p>
            <a:pPr algn="ctr">
              <a:spcAft>
                <a:spcPts val="0"/>
              </a:spcAft>
            </a:pP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SORUMLU ASİSTAN: EMİR SUNGUROĞLU</a:t>
            </a:r>
          </a:p>
          <a:p>
            <a:pPr algn="ctr">
              <a:spcAft>
                <a:spcPts val="0"/>
              </a:spcAft>
            </a:pPr>
            <a:endParaRPr lang="tr-TR" sz="16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</a:t>
            </a: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Üniversitesi UBF Gayrimenkul Geliştirme ve Yönetimi Bölümü </a:t>
            </a: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dörtgen 10"/>
          <p:cNvSpPr/>
          <p:nvPr/>
        </p:nvSpPr>
        <p:spPr>
          <a:xfrm>
            <a:off x="799098" y="1228397"/>
            <a:ext cx="797691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tx1">
                  <a:lumMod val="95000"/>
                  <a:lumOff val="5000"/>
                </a:schemeClr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tx1">
                  <a:lumMod val="95000"/>
                  <a:lumOff val="5000"/>
                </a:schemeClr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514350" lvl="1" indent="-514350" algn="ctr">
              <a:spcBef>
                <a:spcPct val="20000"/>
              </a:spcBef>
              <a:buClr>
                <a:schemeClr val="accent1"/>
              </a:buClr>
              <a:buAutoNum type="arabicPeriod"/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MICROSOFT OFFICE EXCEL UYGULAMALARI - 1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49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BİLGİ TEKNOLOJİLERİ	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3" name="Dikdörtgen 2"/>
          <p:cNvSpPr/>
          <p:nvPr/>
        </p:nvSpPr>
        <p:spPr>
          <a:xfrm>
            <a:off x="313079" y="1554039"/>
            <a:ext cx="8198743" cy="41908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20"/>
              </a:lnSpc>
              <a:spcAft>
                <a:spcPts val="0"/>
              </a:spcAft>
            </a:pPr>
            <a:r>
              <a:rPr lang="tr-T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1050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tr-TR" sz="1400" dirty="0"/>
              <a:t> </a:t>
            </a:r>
          </a:p>
          <a:p>
            <a:r>
              <a:rPr lang="tr-TR" sz="1400" b="1" dirty="0"/>
              <a:t>Dersin Öğrenme Kazanımı:</a:t>
            </a:r>
            <a:endParaRPr lang="tr-TR" sz="1400" dirty="0"/>
          </a:p>
          <a:p>
            <a:r>
              <a:rPr lang="tr-TR" sz="1400" dirty="0"/>
              <a:t> </a:t>
            </a:r>
          </a:p>
          <a:p>
            <a:r>
              <a:rPr lang="tr-TR" sz="1400" dirty="0"/>
              <a:t> </a:t>
            </a:r>
          </a:p>
          <a:p>
            <a:r>
              <a:rPr lang="tr-TR" sz="1400" dirty="0"/>
              <a:t> </a:t>
            </a:r>
          </a:p>
          <a:p>
            <a:r>
              <a:rPr lang="tr-TR" sz="1400" dirty="0"/>
              <a:t> </a:t>
            </a:r>
          </a:p>
          <a:p>
            <a:r>
              <a:rPr lang="tr-TR" sz="1400" dirty="0"/>
              <a:t>Microsoft Excel elektronik tablo programı ile </a:t>
            </a:r>
            <a:r>
              <a:rPr lang="tr-TR" sz="1400" b="1" dirty="0"/>
              <a:t>hesaplamalar yapma, tablo ve</a:t>
            </a:r>
            <a:r>
              <a:rPr lang="tr-TR" sz="1400" dirty="0"/>
              <a:t> </a:t>
            </a:r>
            <a:r>
              <a:rPr lang="tr-TR" sz="1400" b="1" dirty="0"/>
              <a:t>grafikler çizme </a:t>
            </a:r>
            <a:r>
              <a:rPr lang="tr-TR" sz="1400" dirty="0"/>
              <a:t>kazanımı elde edilmesi hedeflenmektedir.</a:t>
            </a:r>
          </a:p>
          <a:p>
            <a:r>
              <a:rPr lang="tr-TR" sz="1400" dirty="0"/>
              <a:t> </a:t>
            </a:r>
          </a:p>
          <a:p>
            <a:r>
              <a:rPr lang="tr-TR" sz="1400" dirty="0"/>
              <a:t> </a:t>
            </a:r>
          </a:p>
          <a:p>
            <a:r>
              <a:rPr lang="tr-TR" sz="1400" dirty="0"/>
              <a:t> </a:t>
            </a:r>
          </a:p>
          <a:p>
            <a:r>
              <a:rPr lang="tr-TR" sz="1400" b="1" dirty="0"/>
              <a:t>Kullanılan Öğretim Yöntem ve Tekniği:</a:t>
            </a:r>
            <a:endParaRPr lang="tr-TR" sz="1400" dirty="0"/>
          </a:p>
          <a:p>
            <a:endParaRPr lang="tr-TR" sz="1400" dirty="0"/>
          </a:p>
          <a:p>
            <a:r>
              <a:rPr lang="tr-TR" sz="1400" dirty="0"/>
              <a:t> </a:t>
            </a:r>
          </a:p>
          <a:p>
            <a:r>
              <a:rPr lang="tr-TR" sz="1400" dirty="0"/>
              <a:t> </a:t>
            </a:r>
          </a:p>
          <a:p>
            <a:r>
              <a:rPr lang="tr-TR" sz="1400" dirty="0"/>
              <a:t>Bilgisayar destekli sözlü sunum, anlatım, uygulama, soru ve </a:t>
            </a:r>
            <a:r>
              <a:rPr lang="tr-TR" sz="1400" dirty="0" smtClean="0"/>
              <a:t>cevap</a:t>
            </a:r>
            <a:r>
              <a:rPr lang="tr-TR" sz="1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tr-TR" sz="1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tr-T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1050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000"/>
              </a:lnSpc>
              <a:spcAft>
                <a:spcPts val="0"/>
              </a:spcAft>
            </a:pPr>
            <a:r>
              <a:rPr lang="tr-TR" sz="1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105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000"/>
              </a:lnSpc>
              <a:spcAft>
                <a:spcPts val="0"/>
              </a:spcAft>
            </a:pPr>
            <a:r>
              <a:rPr lang="tr-TR" sz="1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99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615" y="1414639"/>
            <a:ext cx="5166431" cy="263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51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158" y="1699682"/>
            <a:ext cx="6124575" cy="3580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69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2494" y="1162579"/>
            <a:ext cx="4177596" cy="4420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752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25998</TotalTime>
  <Words>41</Words>
  <Application>Microsoft Office PowerPoint</Application>
  <PresentationFormat>Ekran Gösterisi (4:3)</PresentationFormat>
  <Paragraphs>34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6</vt:i4>
      </vt:variant>
    </vt:vector>
  </HeadingPairs>
  <TitlesOfParts>
    <vt:vector size="14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tasinmaz</cp:lastModifiedBy>
  <cp:revision>964</cp:revision>
  <cp:lastPrinted>2016-10-24T07:53:35Z</cp:lastPrinted>
  <dcterms:created xsi:type="dcterms:W3CDTF">2016-09-18T09:35:24Z</dcterms:created>
  <dcterms:modified xsi:type="dcterms:W3CDTF">2020-02-28T08:42:00Z</dcterms:modified>
</cp:coreProperties>
</file>