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2" r:id="rId5"/>
    <p:sldId id="273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DRAMA ETKİNLİKLERİ HAZIRLAMA</a:t>
            </a:r>
            <a:endParaRPr lang="tr-TR" dirty="0"/>
          </a:p>
        </p:txBody>
      </p:sp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DRAMA ETKİNLİKLERİ HAZIRLAMA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Eğitimcinin rehberliğinde bireysel ya da gruplar halinde drama etkinlileri planlama çalışması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0161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564904"/>
            <a:ext cx="8229600" cy="2448272"/>
          </a:xfrm>
        </p:spPr>
        <p:txBody>
          <a:bodyPr>
            <a:normAutofit/>
          </a:bodyPr>
          <a:lstStyle/>
          <a:p>
            <a:r>
              <a:rPr lang="tr-TR" dirty="0" smtClean="0"/>
              <a:t>Bireysel ya da grup olarak yapılmış etkinliklerle ilgili sorular yanıtlanır. </a:t>
            </a:r>
          </a:p>
          <a:p>
            <a:r>
              <a:rPr lang="tr-TR" dirty="0" smtClean="0"/>
              <a:t>Eğitimci etkinlikler ile ilgili görüşlerini paylaşır. 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DRAMA ETKİNLİKLERİ HAZIRLAMA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7800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Hazırlanan etkinliklerden birkaç tanesi tüm sınıfla incelenir. Önerilerle geliştirilir. 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DRAMA ETKİNLİKLERİ HAZIRLAMA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1431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Hazırlanan drama etkinliklerinden birkaç tanesi sınıfta uygulanır. 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DRAMA ETKİNLİKLERİ HAZIRLAMA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795269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65</Words>
  <Application>Microsoft Office PowerPoint</Application>
  <PresentationFormat>Ekran Gösterisi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DRAMA ETKİNLİKLERİ HAZIRLAMA</vt:lpstr>
      <vt:lpstr>DRAMA ETKİNLİKLERİ HAZIRLAMA</vt:lpstr>
      <vt:lpstr>DRAMA ETKİNLİKLERİ HAZIRLAMA</vt:lpstr>
      <vt:lpstr>DRAMA ETKİNLİKLERİ HAZIRLAMA</vt:lpstr>
      <vt:lpstr>DRAMA ETKİNLİKLERİ HAZIRLAMA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Dramanın Önemi</dc:title>
  <dc:creator>Toshiba</dc:creator>
  <cp:lastModifiedBy>user</cp:lastModifiedBy>
  <cp:revision>34</cp:revision>
  <dcterms:created xsi:type="dcterms:W3CDTF">2017-10-27T08:29:48Z</dcterms:created>
  <dcterms:modified xsi:type="dcterms:W3CDTF">2020-05-03T16:15:55Z</dcterms:modified>
</cp:coreProperties>
</file>