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756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77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86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89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21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94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570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46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93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72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45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12D46-EF26-4FBB-A028-304739CC57B3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33D5-9DC3-409F-9A61-AE0296413F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05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Cavid</a:t>
            </a:r>
            <a:r>
              <a:rPr lang="tr-TR" dirty="0" smtClean="0"/>
              <a:t> </a:t>
            </a:r>
            <a:r>
              <a:rPr lang="tr-TR" dirty="0" err="1" smtClean="0"/>
              <a:t>Ahtar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18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کبھی کبھی میں یہ سوچتا ہوں کہ مجھ کو تیری تلاش کیوں ہے</a:t>
            </a:r>
          </a:p>
          <a:p>
            <a:r>
              <a:rPr lang="ur-PK" dirty="0" smtClean="0"/>
              <a:t>کبھی کبھی میں یہ سوچتا ہوں کہ مجھ کو تیری تلاش کیوں ہے </a:t>
            </a:r>
            <a:br>
              <a:rPr lang="ur-PK" dirty="0" smtClean="0"/>
            </a:br>
            <a:r>
              <a:rPr lang="ur-PK" dirty="0" smtClean="0"/>
              <a:t>کہ جب ہیں سارے ہی تار ٹوٹے تو ساز میں ارتعاش کیوں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اگر پوچھتا یہ ہم سے بتاتے ہم گر تو کیا بتاتے </a:t>
            </a:r>
            <a:br>
              <a:rPr lang="ur-PK" dirty="0" smtClean="0"/>
            </a:br>
            <a:r>
              <a:rPr lang="ur-PK" dirty="0" smtClean="0"/>
              <a:t>بھلا ہو سب کا کہ یہ نہ پوچھا کہ دل پہ ایسی خراش کیوں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اٹھا کے ہاتھوں سے تم نے چھوڑا چلو نہ دانستہ تم نے توڑا </a:t>
            </a:r>
            <a:br>
              <a:rPr lang="ur-PK" dirty="0" smtClean="0"/>
            </a:br>
            <a:r>
              <a:rPr lang="ur-PK" dirty="0" smtClean="0"/>
              <a:t>اب الٹا ہم سے تو یہ نہ پوچھو کہ شیشہ یہ پاش پاش کیوں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782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عجب دو راہے پہ زندگی ہے کبھی ہوس دل کو کھینچتی ہے </a:t>
            </a:r>
            <a:br>
              <a:rPr lang="ur-PK" dirty="0" smtClean="0"/>
            </a:br>
            <a:r>
              <a:rPr lang="ur-PK" dirty="0" smtClean="0"/>
              <a:t>کبھی یہ شرمندگی ہے دل میں کہ اتنی فکر معاش کیوں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فکر کوئی نہ جستجو ہے نہ خواب کوئی نہ آرزو ہے </a:t>
            </a:r>
            <a:br>
              <a:rPr lang="ur-PK" dirty="0" smtClean="0"/>
            </a:br>
            <a:r>
              <a:rPr lang="ur-PK" dirty="0" smtClean="0"/>
              <a:t>یہ شخص تو کب کا مر چکا ہے تو بے کفن پھر یہ لاش کیوں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211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زندگی کی آندھی میں ذہن کا شجر تنہا</a:t>
            </a:r>
          </a:p>
          <a:p>
            <a:r>
              <a:rPr lang="ur-PK" dirty="0" smtClean="0"/>
              <a:t>زندگی کی آندھی میں ذہن کا شجر تنہا </a:t>
            </a:r>
            <a:br>
              <a:rPr lang="ur-PK" dirty="0" smtClean="0"/>
            </a:br>
            <a:r>
              <a:rPr lang="ur-PK" dirty="0" smtClean="0"/>
              <a:t>تم سے کچھ سہارا تھا آج ہوں مگر تنہا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زخم خوردہ لمحوں کو مصلحت سنبھالے ہے </a:t>
            </a:r>
            <a:br>
              <a:rPr lang="ur-PK" dirty="0" smtClean="0"/>
            </a:br>
            <a:r>
              <a:rPr lang="ur-PK" dirty="0" smtClean="0"/>
              <a:t>ان گنت مریضوں میں ایک چارہ گر تنہا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بوند جب تھی بادل میں زندگی تھی ہلچل میں </a:t>
            </a:r>
            <a:br>
              <a:rPr lang="ur-PK" dirty="0" smtClean="0"/>
            </a:br>
            <a:r>
              <a:rPr lang="ur-PK" dirty="0" smtClean="0"/>
              <a:t>قید اب صدف میں ہے بن کے ہے گہر تنہا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76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تم فضول باتوں کا دل پہ بوجھ مت لینا </a:t>
            </a:r>
            <a:br>
              <a:rPr lang="ur-PK" dirty="0" smtClean="0"/>
            </a:br>
            <a:r>
              <a:rPr lang="ur-PK" dirty="0" smtClean="0"/>
              <a:t>ہم تو خیر کر لیں گے زندگی بسر تنہا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کھلونا جوگی سے کھو گیا تھا بچپن میں </a:t>
            </a:r>
            <a:br>
              <a:rPr lang="ur-PK" dirty="0" smtClean="0"/>
            </a:br>
            <a:r>
              <a:rPr lang="ur-PK" dirty="0" smtClean="0"/>
              <a:t>ڈھونڈتا پھرا اس کو وو نگر نگر تنہا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جھٹپٹے کا عالم ہے جانے کون آدم ہے </a:t>
            </a:r>
            <a:br>
              <a:rPr lang="ur-PK" dirty="0" smtClean="0"/>
            </a:br>
            <a:r>
              <a:rPr lang="ur-PK" dirty="0" smtClean="0"/>
              <a:t>اک لحد پہ روتا ہے منہ کو ڈھانپ کر تنہا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837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آپ سے مل کے ہم کچھ بدل سے گئے، شعر پڑھنے لگے گنگنانے لگے</a:t>
            </a:r>
          </a:p>
          <a:p>
            <a:r>
              <a:rPr lang="ur-PK" dirty="0" smtClean="0"/>
              <a:t>آپ سے مل کے ہم کچھ بدل سے گئے، شعر پڑھنے لگے گنگنانے لگے</a:t>
            </a:r>
            <a:br>
              <a:rPr lang="ur-PK" dirty="0" smtClean="0"/>
            </a:br>
            <a:r>
              <a:rPr lang="ur-PK" dirty="0" smtClean="0"/>
              <a:t>پہلے مشہور تھی اپنی سنجیدگی، اب تو جب دیکھئے مسکرانے لگے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کو لوگوں سے ملنے کا کب شوق تھا، محفل آرائی کا کب ہمیں ذوق تھا</a:t>
            </a:r>
            <a:br>
              <a:rPr lang="ur-PK" dirty="0" smtClean="0"/>
            </a:br>
            <a:r>
              <a:rPr lang="ur-PK" dirty="0" smtClean="0"/>
              <a:t>آپ کے واسطے ہم نے یہ بھی کیا، ملنے جلنے لگے، آنے جانے لگے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ہم نے جب آپ کی دیکھیں دلچسپیاں، آگئیں چند ہم میں بھی تبدیلیاں</a:t>
            </a:r>
            <a:br>
              <a:rPr lang="ur-PK" dirty="0" smtClean="0"/>
            </a:br>
            <a:r>
              <a:rPr lang="ur-PK" dirty="0" smtClean="0"/>
              <a:t>اک مصور سے بھی ہوگئی دوستی، اور غزلیں بھی سننے سنانے لگے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946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آپ کے بارے میں پوچھ بیٹھا کوئی، کیا کہیں ہم سے کیا بدحواسی ہوئی</a:t>
            </a:r>
            <a:br>
              <a:rPr lang="ur-PK" smtClean="0"/>
            </a:br>
            <a:r>
              <a:rPr lang="ur-PK" smtClean="0"/>
              <a:t>کہنے والی جو تھی بات ہو نہ سکی، بات جو تھی چھپانی، بتانے لگے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عشق بے گھر کرے، عشق بے در کرے، عشق کا سچ ہے کوئی ٹھکانا نہیں</a:t>
            </a:r>
            <a:br>
              <a:rPr lang="ur-PK" smtClean="0"/>
            </a:br>
            <a:r>
              <a:rPr lang="ur-PK" smtClean="0"/>
              <a:t>ہم جو کل تک ٹھکانے کے تھے آدمی، آپ سے مل کے کیسے ٹھکانے لگے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753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Geniş ekran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13. Hafta</dc:title>
  <dc:creator>USER</dc:creator>
  <cp:lastModifiedBy>USER</cp:lastModifiedBy>
  <cp:revision>1</cp:revision>
  <dcterms:created xsi:type="dcterms:W3CDTF">2020-05-03T21:44:14Z</dcterms:created>
  <dcterms:modified xsi:type="dcterms:W3CDTF">2020-05-03T21:44:19Z</dcterms:modified>
</cp:coreProperties>
</file>