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19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90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22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84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27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68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98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4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60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44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236A-09FD-4BE2-9181-A64A43A3C2BF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2719-FCB8-4444-881D-B2F4ED1DE9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58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Medyada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Çalışma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İlişkileri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Hukuksal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Çerçeve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2012 Sendikalar ve Toplu Sözleşme Kanunu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0265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Yasa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Olumluluklar</a:t>
            </a:r>
          </a:p>
          <a:p>
            <a:r>
              <a:rPr lang="tr-TR" dirty="0" smtClean="0"/>
              <a:t>Sendika üyeliği 15 yaşına çekildi.</a:t>
            </a:r>
          </a:p>
          <a:p>
            <a:r>
              <a:rPr lang="tr-TR" dirty="0" smtClean="0"/>
              <a:t>İşkolu barajı %3’e çekildi</a:t>
            </a:r>
          </a:p>
          <a:p>
            <a:r>
              <a:rPr lang="tr-TR" dirty="0" smtClean="0"/>
              <a:t>Sendika kurma faaliyetleri basitleştirildi</a:t>
            </a:r>
          </a:p>
          <a:p>
            <a:r>
              <a:rPr lang="tr-TR" dirty="0" smtClean="0"/>
              <a:t>Noter koşulu kaldırıldı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437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Yasa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Olumsuzluklar</a:t>
            </a:r>
          </a:p>
          <a:p>
            <a:r>
              <a:rPr lang="tr-TR" dirty="0" smtClean="0"/>
              <a:t>İşkolu sendikacılığı</a:t>
            </a:r>
          </a:p>
          <a:p>
            <a:r>
              <a:rPr lang="tr-TR" dirty="0" smtClean="0"/>
              <a:t>Sendika üyeliği e-devlet kapısı</a:t>
            </a:r>
          </a:p>
          <a:p>
            <a:r>
              <a:rPr lang="tr-TR" dirty="0" smtClean="0"/>
              <a:t>Baraj korunuyor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02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Anayasa</a:t>
            </a:r>
            <a:endParaRPr lang="en-US" dirty="0" smtClean="0"/>
          </a:p>
          <a:p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endParaRPr lang="en-US" dirty="0" smtClean="0"/>
          </a:p>
          <a:p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2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Hukuk</a:t>
            </a:r>
            <a:r>
              <a:rPr lang="tr-TR" dirty="0" smtClean="0"/>
              <a:t>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Basın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endParaRPr lang="en-US" dirty="0" smtClean="0"/>
          </a:p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1937</a:t>
            </a:r>
          </a:p>
          <a:p>
            <a:r>
              <a:rPr lang="en-US" dirty="0" smtClean="0"/>
              <a:t>1967-1971</a:t>
            </a:r>
          </a:p>
          <a:p>
            <a:r>
              <a:rPr lang="en-US" dirty="0" smtClean="0"/>
              <a:t>2003 Son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Kanunu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 İş Kanunu…2003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Esnek çalışmayı hukuksal düzenleme altına alıyor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İş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3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1947 Sendikalar Kanunu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483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1963 Sendikalar Kanunu</a:t>
            </a:r>
          </a:p>
          <a:p>
            <a:r>
              <a:rPr lang="tr-TR" dirty="0" smtClean="0"/>
              <a:t>1963 Toplu İş Sözleşmesi, Grev ve Lokavt Kanunu</a:t>
            </a:r>
          </a:p>
        </p:txBody>
      </p:sp>
    </p:spTree>
    <p:extLst>
      <p:ext uri="{BB962C8B-B14F-4D97-AF65-F5344CB8AC3E}">
        <p14:creationId xmlns:p14="http://schemas.microsoft.com/office/powerpoint/2010/main" val="380027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1982 Anayasası</a:t>
            </a:r>
          </a:p>
          <a:p>
            <a:r>
              <a:rPr lang="tr-TR" dirty="0" smtClean="0"/>
              <a:t>1983 Sendikalar Kanunu</a:t>
            </a:r>
          </a:p>
          <a:p>
            <a:r>
              <a:rPr lang="tr-TR" dirty="0" smtClean="0"/>
              <a:t>1983 Toplu İş Sözleşmesi, Grev ve Lokavt Kanunu</a:t>
            </a:r>
          </a:p>
        </p:txBody>
      </p:sp>
    </p:spTree>
    <p:extLst>
      <p:ext uri="{BB962C8B-B14F-4D97-AF65-F5344CB8AC3E}">
        <p14:creationId xmlns:p14="http://schemas.microsoft.com/office/powerpoint/2010/main" val="283215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Geniş ekran</PresentationFormat>
  <Paragraphs>33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PowerPoint Sunusu</vt:lpstr>
      <vt:lpstr>Bireysel İş Hukuku</vt:lpstr>
      <vt:lpstr>İş Kanunu</vt:lpstr>
      <vt:lpstr>Son İş Kanunu…2003</vt:lpstr>
      <vt:lpstr>PowerPoint Sunusu</vt:lpstr>
      <vt:lpstr>PowerPoint Sunusu</vt:lpstr>
      <vt:lpstr>PowerPoint Sunusu</vt:lpstr>
      <vt:lpstr>PowerPoint Sunusu</vt:lpstr>
      <vt:lpstr>PowerPoint Sunusu</vt:lpstr>
      <vt:lpstr>Yeni Yasa</vt:lpstr>
      <vt:lpstr>Yeni Yasa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2020-02-12T14:16:55Z</dcterms:created>
  <dcterms:modified xsi:type="dcterms:W3CDTF">2020-02-12T14:17:23Z</dcterms:modified>
</cp:coreProperties>
</file>