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1980-E9D2-4C49-B295-2AB435B6B27C}" type="datetimeFigureOut">
              <a:rPr lang="tr-TR" smtClean="0"/>
              <a:t>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0288-DFE7-401A-B89D-C432B18B4B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74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1980-E9D2-4C49-B295-2AB435B6B27C}" type="datetimeFigureOut">
              <a:rPr lang="tr-TR" smtClean="0"/>
              <a:t>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0288-DFE7-401A-B89D-C432B18B4B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77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1980-E9D2-4C49-B295-2AB435B6B27C}" type="datetimeFigureOut">
              <a:rPr lang="tr-TR" smtClean="0"/>
              <a:t>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0288-DFE7-401A-B89D-C432B18B4B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5281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1980-E9D2-4C49-B295-2AB435B6B27C}" type="datetimeFigureOut">
              <a:rPr lang="tr-TR" smtClean="0"/>
              <a:t>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0288-DFE7-401A-B89D-C432B18B4B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876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1980-E9D2-4C49-B295-2AB435B6B27C}" type="datetimeFigureOut">
              <a:rPr lang="tr-TR" smtClean="0"/>
              <a:t>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0288-DFE7-401A-B89D-C432B18B4B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4090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1980-E9D2-4C49-B295-2AB435B6B27C}" type="datetimeFigureOut">
              <a:rPr lang="tr-TR" smtClean="0"/>
              <a:t>2.11.2018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0288-DFE7-401A-B89D-C432B18B4B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997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1980-E9D2-4C49-B295-2AB435B6B27C}" type="datetimeFigureOut">
              <a:rPr lang="tr-TR" smtClean="0"/>
              <a:t>2.11.2018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0288-DFE7-401A-B89D-C432B18B4B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358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1980-E9D2-4C49-B295-2AB435B6B27C}" type="datetimeFigureOut">
              <a:rPr lang="tr-TR" smtClean="0"/>
              <a:t>2.11.2018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0288-DFE7-401A-B89D-C432B18B4B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982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1980-E9D2-4C49-B295-2AB435B6B27C}" type="datetimeFigureOut">
              <a:rPr lang="tr-TR" smtClean="0"/>
              <a:t>2.11.2018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0288-DFE7-401A-B89D-C432B18B4B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826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1980-E9D2-4C49-B295-2AB435B6B27C}" type="datetimeFigureOut">
              <a:rPr lang="tr-TR" smtClean="0"/>
              <a:t>2.11.2018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0288-DFE7-401A-B89D-C432B18B4B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890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1980-E9D2-4C49-B295-2AB435B6B27C}" type="datetimeFigureOut">
              <a:rPr lang="tr-TR" smtClean="0"/>
              <a:t>2.11.2018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0288-DFE7-401A-B89D-C432B18B4B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75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51980-E9D2-4C49-B295-2AB435B6B27C}" type="datetimeFigureOut">
              <a:rPr lang="tr-TR" smtClean="0"/>
              <a:t>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80288-DFE7-401A-B89D-C432B18B4B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69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HUN214 Macar Edebiyatına Giriş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997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Epik Şiir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Hegel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Estetik'inin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epik şiirden bahseden bölümünde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eposa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uygun durumun bir "savaş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durumu" olduğunu ve "savaşta tüm bir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milletin harekete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geçtiğini, milletin "genel durumlarında taze bir canlılık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hareketliliğin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kendini gösterdiğini"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söylüyor.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 anlamda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Macar edebiyatında, özelde ise Macar epik şiirinde Türk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imajının oluşumu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Türklerle ilgili konuların epik şiirlerde kendini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göstermesi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Hegel'in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isabetli tespitiyle "savaş durumu" ile ilgilidir;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Osmanlıların Balkanları hakimiyetleri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altına almaları, tedricen Macar topraklarını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geçirmeleri ve 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nihayet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Mohaç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savaşı Macar halkının yaratma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kabiliyetine yeniden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canlılık kazandırmış ve bu kabiliyeti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epik şiir doğrultusunda yönlendirmiştir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417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Ozanlık Geleneği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Takâts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durumu şöyle özetliyor: "...Millî ruh ne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kadar canlı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millî duygu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derece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kuvvetli ise, o nispette fazla türkü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meydana gelir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kadar çok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masal yayılır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XVI. yüzyıl biz Macarların en ateşli ve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Macar yüzyılımız olduğundan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millî hayatın bütün olayları hızlı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gelişmeler gösteriyor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(...)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Böyle bir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çağ, böyle bir ruh sazsız, sözsüz tasavvur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olunabilir 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Hayır,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hayır. Böyle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çağda saz ve masal alabildiğine gelişir.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Nitekim Macar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 olsun, Türk tarafında olsun, uç kalelerinde gelişmiştir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de. Saz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şairleri, çalgıcılar ve okuyucular konaktan konağa, kaleden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kaleye geziyor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hangi kapının tokmağını çekerlerse, güler yüzle içeri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alınıyorlar. O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 saz sesi yükseliyor, yiğitlik çağlarının türküleri söyleniyor..."</a:t>
            </a:r>
          </a:p>
        </p:txBody>
      </p:sp>
    </p:spTree>
    <p:extLst>
      <p:ext uri="{BB962C8B-B14F-4D97-AF65-F5344CB8AC3E}">
        <p14:creationId xmlns:p14="http://schemas.microsoft.com/office/powerpoint/2010/main" val="2701577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 Karşıtı Edebiyat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 edebiyatında olduğu gibi Macar edebiyatında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halk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edebiyatı ve yüksek edebiyat 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divan edebiyatı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ayrımı vardır; fakat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bu, örneğin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Alınanlarda ve diğer Batı edebiyatlarında olduğundan daha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belirsiz bir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durumdur. Macar halk edebiyatında Türk imajı izlerine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doğal olarak yüksek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edebiyattan daha önce rastlanır;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Szerb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durumu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şöyle açıklıyor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"Türklerle ilgili edebiyat Macaristan'da şaşırtıcı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şekilde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dönemde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Mohaç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savaşından neredeyse yüz yıl sonra ortaya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çıkar; dolayısıyla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artık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neredeyse iki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yüz yıllık bir geçmişi olan Batılı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örneklerden derleyebilirdi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Batıda, özellikle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Almanya'da ve İtalya'da XV. yüzyıldan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 Hıristiyanlığı Türklere karşı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savaşa yüreklendiren şiirler,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broşürler, değerlendirmeler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yığınla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ortaya çıkmıştır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Motif yavaş yavaş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Hümanistlerin sevdikleri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retorik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üslup alıştırması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haline gelmişti ve uzun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 kullanıldığından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içsel dinamizmi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sekteye uğramıştı..."</a:t>
            </a:r>
          </a:p>
        </p:txBody>
      </p:sp>
    </p:spTree>
    <p:extLst>
      <p:ext uri="{BB962C8B-B14F-4D97-AF65-F5344CB8AC3E}">
        <p14:creationId xmlns:p14="http://schemas.microsoft.com/office/powerpoint/2010/main" val="138739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 Karşıtı Edebiyat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Macarlar üzerindeki Türk etkisi o kadar büyüktür ki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çocukların imgeleminde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bile yer etmiştir. Macaristan'da söylenen bir tekerleme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konuda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aydınlatıcıdır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Golya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golya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gilice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Leylek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Leylek, kumru,</a:t>
            </a:r>
          </a:p>
          <a:p>
            <a:pPr marL="0" indent="0">
              <a:buNone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Mitöl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lâbad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Neden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ayağın kanlı?</a:t>
            </a:r>
          </a:p>
          <a:p>
            <a:pPr marL="0" indent="0">
              <a:buNone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Török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gyerek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megdobta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Türk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çocuğu fırlattı,</a:t>
            </a:r>
          </a:p>
          <a:p>
            <a:pPr marL="0" indent="0">
              <a:buNone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Magyar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gyerek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gyögyıtja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Macar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 sağaltır,</a:t>
            </a:r>
          </a:p>
          <a:p>
            <a:pPr marL="0" indent="0">
              <a:buNone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Sîppal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dobbal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Kavalla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davulla,</a:t>
            </a:r>
          </a:p>
          <a:p>
            <a:pPr marL="0" indent="0">
              <a:buNone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Nâdi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hegedüvel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Kamıştan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kemanla.</a:t>
            </a:r>
          </a:p>
          <a:p>
            <a:pPr marL="0" indent="0">
              <a:buNone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Csicsîgatja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babusgatja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Okşar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durur, sallar durur,</a:t>
            </a:r>
          </a:p>
          <a:p>
            <a:pPr marL="0" indent="0">
              <a:buNone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Töba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töba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mârtogatja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Göle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batırır, göle batırır.</a:t>
            </a:r>
          </a:p>
        </p:txBody>
      </p:sp>
    </p:spTree>
    <p:extLst>
      <p:ext uri="{BB962C8B-B14F-4D97-AF65-F5344CB8AC3E}">
        <p14:creationId xmlns:p14="http://schemas.microsoft.com/office/powerpoint/2010/main" val="3319594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Baladlar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edebî tür olarak halk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baladları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19. yüzyılda özellikle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Erdel'de (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Transilvanya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yaşayan Sekeller arasında yapılan derlemeler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sayesinde Macar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edebiyatında önem kazanmıştır. Macar halk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baladlarında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Türklere ilişkin birçok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 vardır; özellikle Macar kızlarının kaçırılarak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haremlere kapatılması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Türkiye'ye götürülmesi,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ailelerinden koparılmaları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rastlanan motiflerdendir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Macar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baladlarının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 tarihî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olaylardan, esir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askerlerin hayatından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bahsedenleri epik özellikler taşımaktadır.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baladların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güzellerinden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birinin konusu şöyledir:</a:t>
            </a:r>
          </a:p>
        </p:txBody>
      </p:sp>
    </p:spTree>
    <p:extLst>
      <p:ext uri="{BB962C8B-B14F-4D97-AF65-F5344CB8AC3E}">
        <p14:creationId xmlns:p14="http://schemas.microsoft.com/office/powerpoint/2010/main" val="271691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Baladlar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Macar kızı ailesi tarafından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Türk'e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gelin olarak verilir; kız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Türkiye'de oldukça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zengin bir hayat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sürmeye başlar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bir süre sonra artık ailesini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bile hatırlamaz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hale gelir. Kızın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annesi, kızının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zenginlik içerisinde yaşadığını ve fakirlere, düşkünlere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yardım etmeyen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kalpsiz biri haline geldiğini haber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alır. Olanları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gözüyle görmek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İstanbul'a gelir ve kızının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kendisini tanımamasını sağlamak amacıyla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dilenci kılığına girer ve kızının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yaşadığı konağa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gelerek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ondan ekmek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su ister. Annesini tanımayan kız dilenciye karşı çok kaba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davranır ve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nihayetinde annesini zindana attırır. Daha sonra dilenci kadının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kızın annesi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 ortaya çıkar, fakat kızının taş kalpli bir insan haline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gelmesine çok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üzülen anne kızını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reddeder.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972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596</Words>
  <Application>Microsoft Office PowerPoint</Application>
  <PresentationFormat>Geniş ekran</PresentationFormat>
  <Paragraphs>21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Teması</vt:lpstr>
      <vt:lpstr>HUN214 Macar Edebiyatına Giriş</vt:lpstr>
      <vt:lpstr>Epik Şiir</vt:lpstr>
      <vt:lpstr>Ozanlık Geleneği</vt:lpstr>
      <vt:lpstr>Türk Karşıtı Edebiyat</vt:lpstr>
      <vt:lpstr>Türk Karşıtı Edebiyat</vt:lpstr>
      <vt:lpstr>Baladlar</vt:lpstr>
      <vt:lpstr>Baladlar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HUN214 Macar Edebiyatına Giriş</dc:title>
  <dc:creator>İsmail Doğan</dc:creator>
  <cp:lastModifiedBy>İsmail Doğan</cp:lastModifiedBy>
  <cp:revision>4</cp:revision>
  <dcterms:created xsi:type="dcterms:W3CDTF">2018-10-30T11:58:59Z</dcterms:created>
  <dcterms:modified xsi:type="dcterms:W3CDTF">2018-11-02T10:15:59Z</dcterms:modified>
</cp:coreProperties>
</file>