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03100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DNA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4949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tr-TR" sz="4600" b="1" dirty="0" smtClean="0"/>
          </a:p>
          <a:p>
            <a:pPr>
              <a:lnSpc>
                <a:spcPct val="90000"/>
              </a:lnSpc>
              <a:buNone/>
            </a:pPr>
            <a:r>
              <a:rPr lang="tr-TR" sz="4600" b="1" dirty="0" smtClean="0"/>
              <a:t>DNA </a:t>
            </a:r>
            <a:r>
              <a:rPr lang="tr-TR" sz="4600" b="1" dirty="0" err="1" smtClean="0"/>
              <a:t>Polimeraz</a:t>
            </a:r>
            <a:r>
              <a:rPr lang="tr-TR" sz="4600" b="1" dirty="0" smtClean="0"/>
              <a:t> Enzimleri </a:t>
            </a:r>
          </a:p>
          <a:p>
            <a:pPr>
              <a:lnSpc>
                <a:spcPct val="90000"/>
              </a:lnSpc>
              <a:buNone/>
            </a:pPr>
            <a:endParaRPr lang="tr-TR" dirty="0" smtClean="0"/>
          </a:p>
          <a:p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I, DNA sentezinde esas görevli olan enzim olmayıp; eşleme, </a:t>
            </a:r>
            <a:r>
              <a:rPr lang="tr-TR" dirty="0" err="1" smtClean="0"/>
              <a:t>rekombinasyon</a:t>
            </a:r>
            <a:r>
              <a:rPr lang="tr-TR" dirty="0" smtClean="0"/>
              <a:t> ve tamir olayları sırasındaki ortadan kaldırma işlevlerinden sorumludur.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 DNA </a:t>
            </a:r>
            <a:r>
              <a:rPr lang="tr-TR" dirty="0" err="1" smtClean="0"/>
              <a:t>polimeraz</a:t>
            </a:r>
            <a:r>
              <a:rPr lang="tr-TR" dirty="0" smtClean="0"/>
              <a:t> I ile yapılan ilk çalışmalar; DNA </a:t>
            </a:r>
            <a:r>
              <a:rPr lang="tr-TR" dirty="0" err="1" smtClean="0"/>
              <a:t>polimerizasyonunun</a:t>
            </a:r>
            <a:r>
              <a:rPr lang="tr-TR" dirty="0" smtClean="0"/>
              <a:t> iki temel gereksinimini ortaya çıkardı. </a:t>
            </a:r>
          </a:p>
          <a:p>
            <a:r>
              <a:rPr lang="tr-TR" dirty="0" smtClean="0"/>
              <a:t> Birincisi, tüm DNA </a:t>
            </a:r>
            <a:r>
              <a:rPr lang="tr-TR" dirty="0" err="1" smtClean="0"/>
              <a:t>polimerazlar</a:t>
            </a:r>
            <a:r>
              <a:rPr lang="tr-TR" dirty="0" smtClean="0"/>
              <a:t> bir </a:t>
            </a:r>
            <a:r>
              <a:rPr lang="tr-TR" u="sng" dirty="0" smtClean="0"/>
              <a:t>kalıba</a:t>
            </a:r>
            <a:r>
              <a:rPr lang="tr-TR" dirty="0" smtClean="0"/>
              <a:t> gereksinir. </a:t>
            </a:r>
          </a:p>
          <a:p>
            <a:r>
              <a:rPr lang="tr-TR" dirty="0" smtClean="0"/>
              <a:t>İkincisi, bir </a:t>
            </a:r>
            <a:r>
              <a:rPr lang="tr-TR" u="sng" dirty="0" err="1" smtClean="0"/>
              <a:t>primer</a:t>
            </a:r>
            <a:r>
              <a:rPr lang="tr-TR" dirty="0" smtClean="0"/>
              <a:t> gereklidir. </a:t>
            </a:r>
          </a:p>
          <a:p>
            <a:pPr>
              <a:buNone/>
            </a:pPr>
            <a:r>
              <a:rPr lang="tr-TR" dirty="0" smtClean="0"/>
              <a:t>    Tüm DNA </a:t>
            </a:r>
            <a:r>
              <a:rPr lang="tr-TR" dirty="0" err="1" smtClean="0"/>
              <a:t>polimerazların</a:t>
            </a:r>
            <a:r>
              <a:rPr lang="tr-TR" dirty="0" smtClean="0"/>
              <a:t> her bir yeni </a:t>
            </a:r>
            <a:r>
              <a:rPr lang="tr-TR" dirty="0" err="1" smtClean="0"/>
              <a:t>nükleotitin</a:t>
            </a:r>
            <a:r>
              <a:rPr lang="tr-TR" dirty="0" smtClean="0"/>
              <a:t> eklenmesinden sonra 3'</a:t>
            </a:r>
            <a:r>
              <a:rPr lang="tr-TR" dirty="0" smtClean="0">
                <a:cs typeface="Arial" charset="0"/>
              </a:rPr>
              <a:t>→</a:t>
            </a:r>
            <a:r>
              <a:rPr lang="tr-TR" dirty="0" smtClean="0"/>
              <a:t>5' </a:t>
            </a:r>
            <a:r>
              <a:rPr lang="tr-TR" dirty="0" err="1" smtClean="0"/>
              <a:t>eksonükleaz</a:t>
            </a:r>
            <a:r>
              <a:rPr lang="tr-TR" dirty="0" smtClean="0"/>
              <a:t> aktiviteleriyle doğruluğu kontrol etme yetenekleri bulunmaktadır.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II, DNA tamirinden sorumlu bir enzimdir. </a:t>
            </a:r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III, E.</a:t>
            </a:r>
            <a:r>
              <a:rPr lang="tr-TR" dirty="0" err="1" smtClean="0"/>
              <a:t>coli'deki</a:t>
            </a:r>
            <a:r>
              <a:rPr lang="tr-TR" dirty="0" smtClean="0"/>
              <a:t> asıl </a:t>
            </a:r>
            <a:r>
              <a:rPr lang="tr-TR" dirty="0" err="1" smtClean="0"/>
              <a:t>replikasyon</a:t>
            </a:r>
            <a:r>
              <a:rPr lang="tr-TR" dirty="0" smtClean="0"/>
              <a:t> enzimidir</a:t>
            </a:r>
          </a:p>
          <a:p>
            <a:pPr>
              <a:lnSpc>
                <a:spcPct val="90000"/>
              </a:lnSpc>
              <a:defRPr/>
            </a:pPr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I, DNA sentezinde esas görevli olan enzim olmayıp; eşleme, </a:t>
            </a:r>
            <a:r>
              <a:rPr lang="tr-TR" dirty="0" err="1" smtClean="0"/>
              <a:t>rekombinasyon</a:t>
            </a:r>
            <a:r>
              <a:rPr lang="tr-TR" dirty="0" smtClean="0"/>
              <a:t> ve tamir olayları sırasındaki ortadan kaldırma işlevlerinden sorumludur.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142</Words>
  <Application>Microsoft Office PowerPoint</Application>
  <PresentationFormat>Ekran Gösterisi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DNA METABOLİZMASI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METABOLİZMASI</dc:title>
  <dc:creator>Ece Karakaya</dc:creator>
  <cp:lastModifiedBy>Microsoft</cp:lastModifiedBy>
  <cp:revision>5</cp:revision>
  <dcterms:created xsi:type="dcterms:W3CDTF">2018-10-10T13:20:34Z</dcterms:created>
  <dcterms:modified xsi:type="dcterms:W3CDTF">2018-10-11T11:03:19Z</dcterms:modified>
</cp:coreProperties>
</file>