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05" d="100"/>
          <a:sy n="105" d="100"/>
        </p:scale>
        <p:origin x="138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7.12.2017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7.12.2017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Ara Sınav Haftası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1194</TotalTime>
  <Words>12</Words>
  <Application>Microsoft Office PowerPoint</Application>
  <PresentationFormat>Geniş ekran</PresentationFormat>
  <Paragraphs>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Geçmişe bakış</vt:lpstr>
      <vt:lpstr>Ara Sınav Haftası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Windows Kullanıcısı</cp:lastModifiedBy>
  <cp:revision>92</cp:revision>
  <dcterms:created xsi:type="dcterms:W3CDTF">2017-11-14T11:12:27Z</dcterms:created>
  <dcterms:modified xsi:type="dcterms:W3CDTF">2017-12-07T13:49:48Z</dcterms:modified>
</cp:coreProperties>
</file>