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6433" autoAdjust="0"/>
  </p:normalViewPr>
  <p:slideViewPr>
    <p:cSldViewPr snapToGrid="0">
      <p:cViewPr varScale="1">
        <p:scale>
          <a:sx n="105" d="100"/>
          <a:sy n="105" d="100"/>
        </p:scale>
        <p:origin x="138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08CFC-4A2A-47E8-BC3E-ED0B7C7E7493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E8213-E6FB-4089-BA6A-B62E5B4E9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5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5541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643798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97633"/>
            <a:ext cx="10058400" cy="46714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13864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Ara Sınav Haftası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1194</TotalTime>
  <Words>12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Geçmişe bakış</vt:lpstr>
      <vt:lpstr>Ara Sınav Haftası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92</cp:revision>
  <dcterms:created xsi:type="dcterms:W3CDTF">2017-11-14T11:12:27Z</dcterms:created>
  <dcterms:modified xsi:type="dcterms:W3CDTF">2017-12-07T13:49:48Z</dcterms:modified>
</cp:coreProperties>
</file>