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12. ders</a:t>
            </a:r>
            <a:endParaRPr lang="tr-TR" sz="2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El sanatlarının gerileme ve kaybolma nedenleri</a:t>
            </a:r>
          </a:p>
          <a:p>
            <a:r>
              <a:rPr lang="tr-TR" dirty="0" smtClean="0"/>
              <a:t>Türkiye için önemi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Gerileme-kaybolma nedenleri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Bilim ve teknolojideki yenilikler,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Yeni ulaşım yolları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Yabancı mallara tanınan ayrıcalıklar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Sanatkar örgütlerin bozulması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Köyden kente göçler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Çağlarını tamamlamaları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Gerileme-kaybolma nedenleri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Nüfus artışı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Gençlerin ilgi duymaması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Alışkanlıkların değişmesi, moda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Hammaddenin azalması ya da tükenmesi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Usta çırak ilişkisinin kalmaması…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El Sanatlarının Türkiye için önemi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gelir sağlar</a:t>
            </a:r>
          </a:p>
          <a:p>
            <a:r>
              <a:rPr lang="tr-TR" sz="2800" dirty="0" smtClean="0"/>
              <a:t>yaşam düzeyini yükseltir</a:t>
            </a:r>
          </a:p>
          <a:p>
            <a:r>
              <a:rPr lang="tr-TR" sz="2800" dirty="0" smtClean="0"/>
              <a:t>boş zaman ve boş iş gücünü değerlendirir</a:t>
            </a:r>
          </a:p>
          <a:p>
            <a:r>
              <a:rPr lang="tr-TR" sz="2800" dirty="0" smtClean="0"/>
              <a:t>Yöredeki hammaddeyi değerlendirir</a:t>
            </a:r>
          </a:p>
          <a:p>
            <a:r>
              <a:rPr lang="tr-TR" sz="2800" dirty="0" smtClean="0"/>
              <a:t>Tarımsal hammaddeyi değerlendirir</a:t>
            </a:r>
          </a:p>
          <a:p>
            <a:r>
              <a:rPr lang="tr-TR" sz="2800" dirty="0" smtClean="0"/>
              <a:t>Tarımsal ve endüstriyel artıkları değerlendirir</a:t>
            </a:r>
          </a:p>
          <a:p>
            <a:r>
              <a:rPr lang="tr-TR" sz="2800" dirty="0" smtClean="0"/>
              <a:t>Orman tahribatını önler</a:t>
            </a:r>
          </a:p>
          <a:p>
            <a:r>
              <a:rPr lang="tr-TR" sz="2800" dirty="0" smtClean="0"/>
              <a:t>Ailede tüm bireylerinin işgücünü değerlendirir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El Sanatlarının Türkiye için önemi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Ailede sakat ve hasta bireylerin işgücünü değerlendirir</a:t>
            </a:r>
          </a:p>
          <a:p>
            <a:r>
              <a:rPr lang="tr-TR" dirty="0" smtClean="0"/>
              <a:t>İşsizliğin çözümüne yardımcı olur</a:t>
            </a:r>
          </a:p>
          <a:p>
            <a:r>
              <a:rPr lang="tr-TR" dirty="0" smtClean="0"/>
              <a:t>Doğal afetlerden gelecek zararları kısmen önler</a:t>
            </a:r>
          </a:p>
          <a:p>
            <a:r>
              <a:rPr lang="tr-TR" dirty="0" smtClean="0"/>
              <a:t>Milli savunmaya yardımcı olur</a:t>
            </a:r>
          </a:p>
          <a:p>
            <a:r>
              <a:rPr lang="tr-TR" dirty="0" smtClean="0"/>
              <a:t>Gelenek ve görenekleri yaşatır</a:t>
            </a:r>
          </a:p>
          <a:p>
            <a:r>
              <a:rPr lang="tr-TR" dirty="0" smtClean="0"/>
              <a:t>Özel bir mekana ihtiyaç yoktur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El Sanatlarının Türkiye için önemi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Büyük sabit yatırım ve tesis sermaye gerekmez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Turizm gelirini arttırır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Dayanışmayı arttırır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Enerji ihtiyacı yoktur…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147</Words>
  <PresentationFormat>Ekran Gösterisi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12. ders</vt:lpstr>
      <vt:lpstr>Gerileme-kaybolma nedenleri</vt:lpstr>
      <vt:lpstr>Gerileme-kaybolma nedenleri</vt:lpstr>
      <vt:lpstr>El Sanatlarının Türkiye için önemi</vt:lpstr>
      <vt:lpstr>El Sanatlarının Türkiye için önemi</vt:lpstr>
      <vt:lpstr>El Sanatlarının Türkiye için önemi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ders</dc:title>
  <cp:lastModifiedBy>a</cp:lastModifiedBy>
  <cp:revision>11</cp:revision>
  <dcterms:modified xsi:type="dcterms:W3CDTF">2018-04-08T18:35:47Z</dcterms:modified>
</cp:coreProperties>
</file>