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198105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Bilimsel araştırma türleri </a:t>
            </a:r>
            <a:r>
              <a:rPr lang="tr-TR" dirty="0" smtClean="0"/>
              <a:t>(Deneysel </a:t>
            </a:r>
            <a:r>
              <a:rPr lang="tr-TR" dirty="0"/>
              <a:t>Desenler)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114657"/>
            <a:ext cx="9144000" cy="1655762"/>
          </a:xfrm>
        </p:spPr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a. Zaman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Dizisi Modeli: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modelde gelişigüzel seçilmiş bir grup bulunur. İzleme yöntemi ile bağımlı değişken periyodik olarak ölçülür ve ölçümlerin ilk yarısında, örneğin 5 ölçümden sonra bağımsız değişken uygulanır.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Sonraki ölçümler de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periyodik olarak yapılır. Eğer sonraki ölçümlerde bir değişim gözleniyorsa, bunun uygulanan bağımsız değişkenden kaynaklandığı kabul edilir.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modelle yapılan araştırmalarda grafik kullanımına çok sık rastlanır.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807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6495" cy="47516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cs typeface="Calibri" panose="020F0502020204030204" pitchFamily="34" charset="0"/>
              </a:rPr>
              <a:t>b. Eşit </a:t>
            </a:r>
            <a:r>
              <a:rPr lang="tr-TR" altLang="tr-TR" b="1" dirty="0">
                <a:cs typeface="Calibri" panose="020F0502020204030204" pitchFamily="34" charset="0"/>
              </a:rPr>
              <a:t>Zaman </a:t>
            </a:r>
            <a:r>
              <a:rPr lang="tr-TR" altLang="tr-TR" b="1" dirty="0" err="1">
                <a:cs typeface="Calibri" panose="020F0502020204030204" pitchFamily="34" charset="0"/>
              </a:rPr>
              <a:t>Örneklemli</a:t>
            </a:r>
            <a:r>
              <a:rPr lang="tr-TR" altLang="tr-TR" b="1" dirty="0">
                <a:cs typeface="Calibri" panose="020F0502020204030204" pitchFamily="34" charset="0"/>
              </a:rPr>
              <a:t> Model: </a:t>
            </a:r>
            <a:endParaRPr lang="tr-TR" altLang="tr-TR" b="1" dirty="0" smtClean="0"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cs typeface="Calibri" panose="020F0502020204030204" pitchFamily="34" charset="0"/>
              </a:rPr>
              <a:t>Gelişigüzel </a:t>
            </a:r>
            <a:r>
              <a:rPr lang="tr-TR" altLang="tr-TR" dirty="0">
                <a:cs typeface="Calibri" panose="020F0502020204030204" pitchFamily="34" charset="0"/>
              </a:rPr>
              <a:t>oluşturulmuş tek bir grup üzerinde çalışılır</a:t>
            </a:r>
            <a:r>
              <a:rPr lang="tr-TR" altLang="tr-TR" dirty="0" smtClean="0"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cs typeface="Calibri" panose="020F0502020204030204" pitchFamily="34" charset="0"/>
              </a:rPr>
              <a:t>Ancak </a:t>
            </a:r>
            <a:r>
              <a:rPr lang="tr-TR" altLang="tr-TR" dirty="0">
                <a:cs typeface="Calibri" panose="020F0502020204030204" pitchFamily="34" charset="0"/>
              </a:rPr>
              <a:t>bu desende aynı grup eşit zaman aralıkları ve yansız seçimle belirlenen bir sırada, deney ve kontrol grubu olarak kullanılır ve her uygulamadan sonra, bağımlı değişken değeri ölçülür. 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Sonra bağımsız değişkenin farklı düzeylerini yansıtan ölçümler bir araya getirilerek ölçüm grupları (deney ve kontrol grupları) oluşturulur. Anlamlı bir istatistiksel karşılaştırma yapabilmek için yeterli sayıda deney ve kontrol </a:t>
            </a:r>
            <a:r>
              <a:rPr lang="tr-TR" altLang="tr-TR" dirty="0" err="1"/>
              <a:t>X’lerinin</a:t>
            </a:r>
            <a:r>
              <a:rPr lang="tr-TR" altLang="tr-TR" dirty="0"/>
              <a:t> uygulanmış ve ölçmelerin yapılmış olması gerekir.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565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Eşitlenmemiş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Kontrol Gruplu Model: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Kontrol Gruplu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Model”e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benzer. Aralarındaki tek ve en önemli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fark,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burada grupların yansız atama ile değil, gelişigüzel oluşturulmuş olmasıdır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Yansız atama için çaba harcanmamakla birlikte, grupların mümkün olduğunca benzer olmasına özen gösterilir. Ayrıca hangi grubun deney, hangisinin kontrol olacağı yansız atama ile belirlenir.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68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8950"/>
            <a:ext cx="10792326" cy="483184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d. </a:t>
            </a:r>
            <a:r>
              <a:rPr lang="tr-TR" alt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Ayrı Örnek Grup Modeli: </a:t>
            </a:r>
            <a:endParaRPr lang="tr-TR" altLang="tr-TR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Yansız 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atama ile iki grup oluşturulur. Gruplardan birisi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, diğeri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için kullanılır. </a:t>
            </a: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Her 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iki gruba da aynı bağımsız değişken düzeyi uygulanır. Burada gruplar yansız atama ile oluşturulduğundan, ayrı gruplar üzerinde yapılan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ile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sontestin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sanki aynı grupta yapılmış gibi işlem göreceği düşünülür. </a:t>
            </a: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Böylece de deney öncesi ölçmenin bağımlı değişkeni etkileme olasılığı ortadan kalkmış olur. Sonuçta,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öntestten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sonteste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olan değişimin, deneysel işleme bağlı olduğu kabul edilir.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860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e. Rotasyon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Modeli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Birden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çok grup, zaman ve deney değişkenlerinin, eşit sıra, zaman ve yansızlık ilkesine göre etkileştirilmelerinden oluşur.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Buna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göre her grup, eşit sürelerle ve yansız bir sıra içinde X bağımsız değişkenlerinin etkisi altında bırakılır. Her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X’den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sonra ölçme yapılır.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Yani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bir grupta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X’ler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1, 2, 3, 4 diğer grupta 2,3,1,4 vb.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uygulanır ve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daha sonra 1,2,3,4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biraraya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getirilerek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değerlendirilir. Böylece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uygulama sırasından doğacak yanılgılar önlenmeye çalışılır.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30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</a:t>
            </a:r>
            <a:r>
              <a:rPr lang="tr-TR" sz="2200" smtClean="0"/>
              <a:t>ve </a:t>
            </a:r>
            <a:r>
              <a:rPr lang="tr-TR" sz="2200" dirty="0"/>
              <a:t>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7089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25236"/>
            <a:ext cx="10515600" cy="515172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Büyüköztürk ve diğerleri (2013)’e göre deneysel desen türleri dört ana başlıkta incelenir. Bunlar;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Zayıf </a:t>
            </a:r>
            <a:r>
              <a:rPr lang="tr-TR" dirty="0" smtClean="0"/>
              <a:t>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Gerçek 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Yarı 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err="1" smtClean="0"/>
              <a:t>Faktöryel</a:t>
            </a:r>
            <a:r>
              <a:rPr lang="tr-TR" dirty="0" smtClean="0"/>
              <a:t> </a:t>
            </a:r>
            <a:r>
              <a:rPr lang="tr-TR" dirty="0" smtClean="0"/>
              <a:t>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err="1"/>
              <a:t>Karasar</a:t>
            </a:r>
            <a:r>
              <a:rPr lang="tr-TR" dirty="0"/>
              <a:t> (2013)’e göre deneme modelleri;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1</a:t>
            </a:r>
            <a:r>
              <a:rPr lang="tr-TR" altLang="tr-TR" dirty="0"/>
              <a:t>. Deneme Öncesi Modeller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/>
              <a:t>2. Gerçek Deneme Modelleri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/>
              <a:t>3. Yarı Deneme Modelleri 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72220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07958"/>
            <a:ext cx="10515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1. Deneme Öncesi Modeller</a:t>
            </a:r>
          </a:p>
          <a:p>
            <a:pPr marL="0" indent="0">
              <a:buNone/>
            </a:pPr>
            <a:r>
              <a:rPr lang="tr-TR" altLang="tr-TR" dirty="0" smtClean="0"/>
              <a:t>*Gerçek </a:t>
            </a:r>
            <a:r>
              <a:rPr lang="tr-TR" altLang="tr-TR" dirty="0"/>
              <a:t>bir deneme modeli niteliği taşımazlar. </a:t>
            </a:r>
            <a:endParaRPr lang="tr-TR" altLang="tr-TR" dirty="0" smtClean="0"/>
          </a:p>
          <a:p>
            <a:pPr marL="0" indent="0">
              <a:buNone/>
            </a:pPr>
            <a:r>
              <a:rPr lang="tr-TR" altLang="tr-TR" dirty="0" smtClean="0"/>
              <a:t>*Bilimsel </a:t>
            </a:r>
            <a:r>
              <a:rPr lang="tr-TR" altLang="tr-TR" dirty="0"/>
              <a:t>değerleri </a:t>
            </a:r>
            <a:r>
              <a:rPr lang="tr-TR" altLang="tr-TR" dirty="0" smtClean="0"/>
              <a:t>düşüktür</a:t>
            </a:r>
          </a:p>
          <a:p>
            <a:pPr marL="0" indent="0">
              <a:buNone/>
            </a:pPr>
            <a:endParaRPr lang="tr-TR" altLang="tr-TR" dirty="0" smtClean="0"/>
          </a:p>
          <a:p>
            <a:pPr marL="0" indent="0">
              <a:buNone/>
            </a:pPr>
            <a:r>
              <a:rPr lang="tr-TR" altLang="tr-TR" b="1" dirty="0" smtClean="0"/>
              <a:t>a</a:t>
            </a:r>
            <a:r>
              <a:rPr lang="tr-TR" altLang="tr-TR" b="1" dirty="0" smtClean="0"/>
              <a:t>. Tek </a:t>
            </a:r>
            <a:r>
              <a:rPr lang="tr-TR" altLang="tr-TR" b="1" dirty="0"/>
              <a:t>Grup Son Test Modeli: </a:t>
            </a:r>
            <a:r>
              <a:rPr lang="tr-TR" altLang="tr-TR" dirty="0"/>
              <a:t>Gelişigüzel seçilmiş tek bir gruba bağımsız değişkenin uygulanması ve bağımlı değişken üzerindeki etkisinin gözlendiği modellerdir.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5540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b. Tek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Grup 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Ön test-Son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Test Modeli: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Yine gelişigüzel bir gruba bağımsız değişken uygulanır. Ancak diğer desenden farklı olarak bu kez hem işlem öncesinde, hem de sonrasında ölçüm alınır. 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Karşılaştırmalı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Eşitlenmemiş Grup Son-Test Modeli: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Gelişigüzel seçilmiş ve başlangıçta benzerlikleri bilinmeyen iki grup bulunur. Gruplardan biri deney, diğeri kontrol grubu olarak kullanılır. Sadece deneysel işlem tamamlandıktan sonra tek bir son ölçüm alınır.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380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24411" cy="465538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2. Gerçek Deneme Modelleri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Bilimsel değeri en yüksek araştırmalar, gerçek deneme modelleri ile yapılan araştırmalardır. </a:t>
            </a:r>
            <a:endParaRPr lang="tr-TR" alt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i="1" dirty="0" smtClean="0"/>
              <a:t>Gerçek </a:t>
            </a:r>
            <a:r>
              <a:rPr lang="tr-TR" altLang="tr-TR" i="1" dirty="0"/>
              <a:t>deneme modellerinin ortak özellikleri: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Birden çok grup kullanılması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Grupların yansız </a:t>
            </a:r>
            <a:r>
              <a:rPr lang="tr-TR" altLang="tr-TR" dirty="0" smtClean="0"/>
              <a:t>atanmasıdır</a:t>
            </a:r>
            <a:r>
              <a:rPr lang="tr-TR" altLang="tr-TR" dirty="0"/>
              <a:t>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Bundan dolayı da her deneme modelinde en az bir deney, bir de kontrol grubu bulunur</a:t>
            </a:r>
            <a:r>
              <a:rPr lang="tr-TR" altLang="tr-TR" dirty="0" smtClean="0"/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56667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309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tr-TR" altLang="tr-T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Kontrol Gruplu Model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>
              <a:lnSpc>
                <a:spcPct val="80000"/>
              </a:lnSpc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modelde yansız atama ile oluşturulmuş iki grup bulunur. Bunlardan biri deney, diğeri kontrol grubu olarak kullanılır.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Her iki gruptan da hem deney öncesinde, hem de sonrasında ölçüm alınır.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Bu desende en önemli nokta, deney öncesi ölçümler arasında anlamlı farklar bulunması durumunda önlemler alınması gerekliliğidir.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409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b. Son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Test Kontrol Gruplu Model: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Yine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yansız atama ile oluşturulmuş iki grup bulunur. Bunlardan biri deney, diğeri kontrol grubu olarak kullanılır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Gruplara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sadece son test uygulanır.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Burada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grupların yansız atama ile oluşturulmasının, deney öncesi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gruplar arası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benzerliği sağladığı kabul edilir. Böylece deney öncesi ölçmenin iç ve dış geçerlik üzerindeki etkileri azaltılmış olur. 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256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712116" cy="48639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Solomon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Dört Grup Modeli: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Yansız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atama ile oluşturulmuş dört grup bulunur. Bunlardan ikisi kontrol, ikisi deney grubu olarak kullanılır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Deney öncesi ölçümler yani ön testler sadece bir deney, bir kontrol olmak üzere iki grupta yapılırken, son testler tüm gruplarda yapılır.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 iç ve dış geçerliği birlikte koruyan en güçlü deneme modelidir.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135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3. Yarı Deneme Modelleri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/>
              <a:t>Bu modeller bilimsel değer açısından gerçek deneme modellerinden sonra gelir.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/>
              <a:t>Gerçek deneme modellerinin gerektirdiği kontrollerin sağlanamadığı ya da yeterli olmadığı durumlarda yarı deneme modellerinden yararlanılır.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447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857</Words>
  <Application>Microsoft Office PowerPoint</Application>
  <PresentationFormat>Geniş ekran</PresentationFormat>
  <Paragraphs>90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Bilimsel araştırma türleri (Deneysel Desenler)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91</cp:revision>
  <dcterms:created xsi:type="dcterms:W3CDTF">2017-05-17T14:13:10Z</dcterms:created>
  <dcterms:modified xsi:type="dcterms:W3CDTF">2018-01-30T12:18:16Z</dcterms:modified>
</cp:coreProperties>
</file>