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457CE3-958D-4366-AD6A-138500B76D58}" type="datetimeFigureOut">
              <a:rPr lang="tr-TR" smtClean="0"/>
              <a:t>8.12.2019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3B89EA-F879-4567-87FB-097055B386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492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B89EA-F879-4567-87FB-097055B386F4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0790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B89EA-F879-4567-87FB-097055B386F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8592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F6E0E8E6-B6EB-498A-BC29-48D81AAAA5B6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8B59-FD8C-464E-A2E0-D2DB42977C43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D0685-9E9F-46AF-8733-3458A4A5B67E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578A0-4252-4A4F-8A4C-4F80F1AD91FF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DF071-3364-4AF2-8784-696D9E530376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C83B-2A0D-4895-8D19-F0DA28872F64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ACF0-C7E7-4CC8-840E-A2809FB4BDF6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64FF-53E9-4519-AFEB-B5EAE0A6C098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0605F-0999-49B8-97E8-A9F5FE66FD89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493-8214-4CD3-9E66-4A7CE0239274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397E-FD2D-4D0A-B33C-2E5AEFAED143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092E-80DC-4992-A0D4-E74F7FC3042B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A4C6-EA06-4AF0-A839-1839C57399A0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C016-2580-485A-AC4B-4452BC379743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C8E6-7044-439E-9AE7-82A0C81AB0F0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F70E-5DFF-42EC-93B3-07D70D7ED1BD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520B5-A0C9-4D15-A71B-70A075D52D64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1EAF71F-1A43-41B7-B605-0710A83174B7}" type="datetimeFigureOut">
              <a:rPr lang="en-US" dirty="0"/>
              <a:t>12/8/2019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equIlIbrIum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408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8429" y="398955"/>
            <a:ext cx="10783504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Repeat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described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procedure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4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succession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obtain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dilute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time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diluted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Fe (NO 3) 3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3, 4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respectively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shake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Compare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darkness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comparison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compared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hold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wrap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separately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kind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Look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top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on 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background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light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darkness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measure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height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ruler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not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transfer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comparison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clean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dry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beaker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necessary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reuse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Continue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changing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height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comparison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until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darkness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Measure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height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repeat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measurement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3501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88193" y="821424"/>
            <a:ext cx="9782475" cy="2776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chemical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event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reactants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always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fully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converted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constant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large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it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assumed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completely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reactants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converted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matter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how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long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time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kept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large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starting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material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can be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present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time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medium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Such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called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7455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66811" y="1038537"/>
            <a:ext cx="95418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substances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medium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called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homogeneous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substances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medium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phases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called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heterogeneous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766811" y="3346861"/>
            <a:ext cx="102444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large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constant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called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one-way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small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constant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called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backward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one-way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7084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314" y="930893"/>
            <a:ext cx="5829300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846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4306" y="444426"/>
            <a:ext cx="1031186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A2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B2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examined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since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A2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B2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spent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time,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rate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decreases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there is no AB in the environment at the time of initiation, no back reaction is observed at this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However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the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breaks down into reaction and becomes substances A2 and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While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backward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rate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AB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substance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initial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concentration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small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rate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begins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increasing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AB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concentration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time,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while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rate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dissipation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A2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B2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equals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rate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backward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decomposition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AB;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called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dynamic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dynamic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established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moment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called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position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7267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5981" y="890788"/>
            <a:ext cx="5334000" cy="14573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4565" y="2829075"/>
            <a:ext cx="41243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033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49179" y="1372197"/>
            <a:ext cx="105717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on 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outside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factors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expression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changed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automatically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shifts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reduce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means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changing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parameters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concentration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pressure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While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changing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concentration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pressure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changes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composition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changing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causes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constant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changing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concentration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pressure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constant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49179" y="789892"/>
            <a:ext cx="23118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/>
              <a:t>Le </a:t>
            </a:r>
            <a:r>
              <a:rPr lang="tr-TR" sz="2400" dirty="0" err="1"/>
              <a:t>Chatelier</a:t>
            </a:r>
            <a:r>
              <a:rPr lang="tr-TR" sz="2400" dirty="0"/>
              <a:t> </a:t>
            </a:r>
            <a:r>
              <a:rPr lang="tr-TR" sz="2400" dirty="0" err="1"/>
              <a:t>Rule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36642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60935" y="1750807"/>
            <a:ext cx="105236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changes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constant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(K)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equilibrium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but it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necessary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whether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chemical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exothermic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endothermic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order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reaction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direction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shift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6244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519764" y="1260961"/>
            <a:ext cx="1089579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5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6 test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 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comparison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0.002 M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NaSCN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Prepare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comparison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adding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0.2 M Fe (NO 3) 3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comparison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0.2 M Fe (NO 3) 3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 25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gradient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(0.08 M Fe + 3)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distilled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stir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well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shake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excess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pipette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empty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until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0.08 M Fe (NO 3) 3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remains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tape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measure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Dilute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remaining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distilled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(0.032 M Fe + 3)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stir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well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shake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tube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644893" y="452387"/>
            <a:ext cx="1838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Experiment: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4866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CF823853-53CC-4249-AEDB-2EA9F718B2D2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TM04033927[[fn=Ana Olay]]</Template>
  <TotalTime>61</TotalTime>
  <Words>807</Words>
  <Application>Microsoft Office PowerPoint</Application>
  <PresentationFormat>Geniş ekran</PresentationFormat>
  <Paragraphs>19</Paragraphs>
  <Slides>10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Impact</vt:lpstr>
      <vt:lpstr>Ana Olay</vt:lpstr>
      <vt:lpstr>ChemIcal equIlIbrIum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ChemIcal equIlIbrIum</dc:title>
  <dc:creator>nuran asmafiliz</dc:creator>
  <cp:lastModifiedBy>nuran asmafiliz</cp:lastModifiedBy>
  <cp:revision>15</cp:revision>
  <dcterms:created xsi:type="dcterms:W3CDTF">2019-12-08T19:31:54Z</dcterms:created>
  <dcterms:modified xsi:type="dcterms:W3CDTF">2019-12-08T20:33:45Z</dcterms:modified>
</cp:coreProperties>
</file>