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57CE3-958D-4366-AD6A-138500B76D58}" type="datetimeFigureOut">
              <a:rPr lang="tr-TR" smtClean="0"/>
              <a:t>8.12.2019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89EA-F879-4567-87FB-097055B386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49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89EA-F879-4567-87FB-097055B386F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79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89EA-F879-4567-87FB-097055B386F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59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equIlIbrIum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40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8429" y="398955"/>
            <a:ext cx="1078350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4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succession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dilute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diluted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Fe (NO 3) 3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3, 4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respectively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shake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darkness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wrap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separately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top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background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darkness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not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transfer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beaker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reuse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darkness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50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88193" y="821424"/>
            <a:ext cx="9782475" cy="2776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converted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it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assumed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converted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how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time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time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45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66811" y="1038537"/>
            <a:ext cx="9541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66811" y="3346861"/>
            <a:ext cx="10244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one-way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one-way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08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14" y="930893"/>
            <a:ext cx="58293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4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74306" y="444426"/>
            <a:ext cx="103118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A2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B2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examined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since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A2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B2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time,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rate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there is no AB in the environment at the time of initiation, no back reaction is observed at this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breaks down into reaction and becomes substances A2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rate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begins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time,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rate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dissipation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A2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B2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equals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rate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AB;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moment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26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981" y="890788"/>
            <a:ext cx="5334000" cy="14573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565" y="2829075"/>
            <a:ext cx="41243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9179" y="1372197"/>
            <a:ext cx="105717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shifts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49179" y="789892"/>
            <a:ext cx="2311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Le </a:t>
            </a:r>
            <a:r>
              <a:rPr lang="tr-TR" sz="2400" dirty="0" err="1"/>
              <a:t>Chatelier</a:t>
            </a:r>
            <a:r>
              <a:rPr lang="tr-TR" sz="2400" dirty="0"/>
              <a:t> </a:t>
            </a:r>
            <a:r>
              <a:rPr lang="tr-TR" sz="2400" dirty="0" err="1"/>
              <a:t>Rule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3664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60935" y="1750807"/>
            <a:ext cx="10523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(K)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but it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whether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exothermic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endothermic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624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19764" y="1260961"/>
            <a:ext cx="108957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5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6 test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0.002 M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NaSCN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0.2 M Fe (NO 3) 3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0.2 M Fe (NO 3) 3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 25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(0.08 M Fe + 3)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distilled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shake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pipette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0.08 M Fe (NO 3) 3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tape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Dilute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distilled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(0.032 M Fe + 3)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shake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44893" y="452387"/>
            <a:ext cx="18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Experiment: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86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61</TotalTime>
  <Words>807</Words>
  <Application>Microsoft Office PowerPoint</Application>
  <PresentationFormat>Geniş ekran</PresentationFormat>
  <Paragraphs>19</Paragraphs>
  <Slides>10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Ana Olay</vt:lpstr>
      <vt:lpstr>ChemIcal equIlIbrIum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equIlIbrIum</dc:title>
  <dc:creator>nuran asmafiliz</dc:creator>
  <cp:lastModifiedBy>nuran asmafiliz</cp:lastModifiedBy>
  <cp:revision>15</cp:revision>
  <dcterms:created xsi:type="dcterms:W3CDTF">2019-12-08T19:31:54Z</dcterms:created>
  <dcterms:modified xsi:type="dcterms:W3CDTF">2019-12-08T20:33:45Z</dcterms:modified>
</cp:coreProperties>
</file>