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6" r:id="rId7"/>
    <p:sldId id="265" r:id="rId8"/>
    <p:sldId id="264" r:id="rId9"/>
    <p:sldId id="267"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9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6851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03914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69350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5651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0357498-F308-42D8-A88A-75ABDAEB5FE4}" type="datetimeFigureOut">
              <a:rPr lang="en-US" smtClean="0"/>
              <a:t>3/2/2020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971642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787675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0357498-F308-42D8-A88A-75ABDAEB5FE4}" type="datetimeFigureOut">
              <a:rPr lang="en-US" smtClean="0"/>
              <a:t>3/2/2020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105860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0357498-F308-42D8-A88A-75ABDAEB5FE4}" type="datetimeFigureOut">
              <a:rPr lang="en-US" smtClean="0"/>
              <a:t>3/2/2020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2782946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0357498-F308-42D8-A88A-75ABDAEB5FE4}" type="datetimeFigureOut">
              <a:rPr lang="en-US" smtClean="0"/>
              <a:t>3/2/2020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182151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4033834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0357498-F308-42D8-A88A-75ABDAEB5FE4}" type="datetimeFigureOut">
              <a:rPr lang="en-US" smtClean="0"/>
              <a:t>3/2/2020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04059A3E-E459-4083-9AC2-1F4B893726B3}" type="slidenum">
              <a:rPr lang="en-US" smtClean="0"/>
              <a:t>‹#›</a:t>
            </a:fld>
            <a:endParaRPr lang="en-US"/>
          </a:p>
        </p:txBody>
      </p:sp>
    </p:spTree>
    <p:extLst>
      <p:ext uri="{BB962C8B-B14F-4D97-AF65-F5344CB8AC3E}">
        <p14:creationId xmlns:p14="http://schemas.microsoft.com/office/powerpoint/2010/main" val="301919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57498-F308-42D8-A88A-75ABDAEB5FE4}" type="datetimeFigureOut">
              <a:rPr lang="en-US" smtClean="0"/>
              <a:t>3/2/2020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59A3E-E459-4083-9AC2-1F4B893726B3}" type="slidenum">
              <a:rPr lang="en-US" smtClean="0"/>
              <a:t>‹#›</a:t>
            </a:fld>
            <a:endParaRPr lang="en-US"/>
          </a:p>
        </p:txBody>
      </p:sp>
    </p:spTree>
    <p:extLst>
      <p:ext uri="{BB962C8B-B14F-4D97-AF65-F5344CB8AC3E}">
        <p14:creationId xmlns:p14="http://schemas.microsoft.com/office/powerpoint/2010/main" val="2441133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19th Century Fiction II</a:t>
            </a:r>
            <a:endParaRPr lang="en-US" dirty="0"/>
          </a:p>
        </p:txBody>
      </p:sp>
      <p:sp>
        <p:nvSpPr>
          <p:cNvPr id="3" name="Alt Başlık 2"/>
          <p:cNvSpPr>
            <a:spLocks noGrp="1"/>
          </p:cNvSpPr>
          <p:nvPr>
            <p:ph type="subTitle" idx="1"/>
          </p:nvPr>
        </p:nvSpPr>
        <p:spPr/>
        <p:txBody>
          <a:bodyPr/>
          <a:lstStyle/>
          <a:p>
            <a:r>
              <a:rPr lang="tr-TR" dirty="0" err="1" smtClean="0"/>
              <a:t>The</a:t>
            </a:r>
            <a:r>
              <a:rPr lang="tr-TR" dirty="0" smtClean="0"/>
              <a:t> Adventures of </a:t>
            </a:r>
            <a:r>
              <a:rPr lang="tr-TR" dirty="0" err="1" smtClean="0"/>
              <a:t>Huckleberry</a:t>
            </a:r>
            <a:r>
              <a:rPr lang="tr-TR" dirty="0" smtClean="0"/>
              <a:t> </a:t>
            </a:r>
            <a:r>
              <a:rPr lang="tr-TR" dirty="0" err="1" smtClean="0"/>
              <a:t>Finn</a:t>
            </a:r>
            <a:endParaRPr lang="en-US" dirty="0"/>
          </a:p>
        </p:txBody>
      </p:sp>
    </p:spTree>
    <p:extLst>
      <p:ext uri="{BB962C8B-B14F-4D97-AF65-F5344CB8AC3E}">
        <p14:creationId xmlns:p14="http://schemas.microsoft.com/office/powerpoint/2010/main" val="753675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406400" y="673100"/>
            <a:ext cx="10515600" cy="5262563"/>
          </a:xfrm>
        </p:spPr>
        <p:txBody>
          <a:bodyPr>
            <a:normAutofit/>
          </a:bodyPr>
          <a:lstStyle/>
          <a:p>
            <a:r>
              <a:rPr lang="tr-TR" sz="3200" dirty="0" err="1" smtClean="0"/>
              <a:t>Please</a:t>
            </a:r>
            <a:r>
              <a:rPr lang="tr-TR" sz="3200" dirty="0" smtClean="0"/>
              <a:t> </a:t>
            </a:r>
            <a:r>
              <a:rPr lang="tr-TR" sz="3200" dirty="0" err="1" smtClean="0"/>
              <a:t>consider</a:t>
            </a:r>
            <a:r>
              <a:rPr lang="tr-TR" sz="3200" dirty="0" smtClean="0"/>
              <a:t> </a:t>
            </a:r>
            <a:r>
              <a:rPr lang="tr-TR" sz="3200" dirty="0" err="1" smtClean="0"/>
              <a:t>the</a:t>
            </a:r>
            <a:r>
              <a:rPr lang="tr-TR" sz="3200" dirty="0" smtClean="0"/>
              <a:t> </a:t>
            </a:r>
            <a:r>
              <a:rPr lang="tr-TR" sz="3200" dirty="0" err="1" smtClean="0"/>
              <a:t>code</a:t>
            </a:r>
            <a:r>
              <a:rPr lang="tr-TR" sz="3200" dirty="0" smtClean="0"/>
              <a:t> of </a:t>
            </a:r>
            <a:r>
              <a:rPr lang="tr-TR" sz="3200" dirty="0" err="1" smtClean="0"/>
              <a:t>bravery</a:t>
            </a:r>
            <a:r>
              <a:rPr lang="tr-TR" sz="3200" dirty="0" smtClean="0"/>
              <a:t> of </a:t>
            </a:r>
            <a:r>
              <a:rPr lang="tr-TR" sz="3200" dirty="0" err="1" smtClean="0"/>
              <a:t>the</a:t>
            </a:r>
            <a:r>
              <a:rPr lang="tr-TR" sz="3200" dirty="0" smtClean="0"/>
              <a:t> </a:t>
            </a:r>
            <a:r>
              <a:rPr lang="tr-TR" sz="3200" dirty="0" err="1" smtClean="0"/>
              <a:t>Grangerfords</a:t>
            </a:r>
            <a:r>
              <a:rPr lang="tr-TR" sz="3200" dirty="0" smtClean="0"/>
              <a:t>. </a:t>
            </a:r>
            <a:r>
              <a:rPr lang="tr-TR" sz="3200" dirty="0" err="1" smtClean="0"/>
              <a:t>We</a:t>
            </a:r>
            <a:r>
              <a:rPr lang="tr-TR" sz="3200" dirty="0" smtClean="0"/>
              <a:t> do not </a:t>
            </a:r>
            <a:r>
              <a:rPr lang="tr-TR" sz="3200" dirty="0" err="1" smtClean="0"/>
              <a:t>know</a:t>
            </a:r>
            <a:r>
              <a:rPr lang="tr-TR" sz="3200" dirty="0" smtClean="0"/>
              <a:t> </a:t>
            </a:r>
            <a:r>
              <a:rPr lang="tr-TR" sz="3200" dirty="0" err="1" smtClean="0"/>
              <a:t>much</a:t>
            </a:r>
            <a:r>
              <a:rPr lang="tr-TR" sz="3200" dirty="0" smtClean="0"/>
              <a:t> </a:t>
            </a:r>
            <a:r>
              <a:rPr lang="tr-TR" sz="3200" dirty="0" err="1" smtClean="0"/>
              <a:t>about</a:t>
            </a:r>
            <a:r>
              <a:rPr lang="tr-TR" sz="3200" dirty="0" smtClean="0"/>
              <a:t> </a:t>
            </a:r>
            <a:r>
              <a:rPr lang="tr-TR" sz="3200" dirty="0" err="1" smtClean="0"/>
              <a:t>Shepherdsons</a:t>
            </a:r>
            <a:r>
              <a:rPr lang="tr-TR" sz="3200" dirty="0" smtClean="0"/>
              <a:t> but </a:t>
            </a:r>
            <a:r>
              <a:rPr lang="tr-TR" sz="3200" dirty="0" err="1" smtClean="0"/>
              <a:t>we</a:t>
            </a:r>
            <a:r>
              <a:rPr lang="tr-TR" sz="3200" dirty="0" smtClean="0"/>
              <a:t> can </a:t>
            </a:r>
            <a:r>
              <a:rPr lang="tr-TR" sz="3200" dirty="0" err="1" smtClean="0"/>
              <a:t>predict</a:t>
            </a:r>
            <a:r>
              <a:rPr lang="tr-TR" sz="3200" dirty="0" smtClean="0"/>
              <a:t> </a:t>
            </a:r>
            <a:r>
              <a:rPr lang="tr-TR" sz="3200" dirty="0" err="1" smtClean="0"/>
              <a:t>that</a:t>
            </a:r>
            <a:r>
              <a:rPr lang="tr-TR" sz="3200" dirty="0" smtClean="0"/>
              <a:t> </a:t>
            </a:r>
            <a:r>
              <a:rPr lang="tr-TR" sz="3200" dirty="0" err="1" smtClean="0"/>
              <a:t>their</a:t>
            </a:r>
            <a:r>
              <a:rPr lang="tr-TR" sz="3200" dirty="0" smtClean="0"/>
              <a:t> </a:t>
            </a:r>
            <a:r>
              <a:rPr lang="tr-TR" sz="3200" dirty="0" err="1" smtClean="0"/>
              <a:t>concept</a:t>
            </a:r>
            <a:r>
              <a:rPr lang="tr-TR" sz="3200" dirty="0" smtClean="0"/>
              <a:t> of </a:t>
            </a:r>
            <a:r>
              <a:rPr lang="tr-TR" sz="3200" dirty="0" err="1" smtClean="0"/>
              <a:t>bravery</a:t>
            </a:r>
            <a:r>
              <a:rPr lang="tr-TR" sz="3200" dirty="0" smtClean="0"/>
              <a:t> </a:t>
            </a:r>
            <a:r>
              <a:rPr lang="tr-TR" sz="3200" dirty="0" err="1" smtClean="0"/>
              <a:t>and</a:t>
            </a:r>
            <a:r>
              <a:rPr lang="tr-TR" sz="3200" dirty="0" smtClean="0"/>
              <a:t> </a:t>
            </a:r>
            <a:r>
              <a:rPr lang="tr-TR" sz="3200" dirty="0" err="1" smtClean="0"/>
              <a:t>courage</a:t>
            </a:r>
            <a:r>
              <a:rPr lang="tr-TR" sz="3200" dirty="0" smtClean="0"/>
              <a:t> is </a:t>
            </a:r>
            <a:r>
              <a:rPr lang="tr-TR" sz="3200" dirty="0" err="1" smtClean="0"/>
              <a:t>similar</a:t>
            </a:r>
            <a:r>
              <a:rPr lang="tr-TR" sz="3200" dirty="0" smtClean="0"/>
              <a:t> </a:t>
            </a:r>
            <a:r>
              <a:rPr lang="tr-TR" sz="3200" dirty="0" err="1" smtClean="0"/>
              <a:t>to</a:t>
            </a:r>
            <a:r>
              <a:rPr lang="tr-TR" sz="3200" dirty="0" smtClean="0"/>
              <a:t> </a:t>
            </a:r>
            <a:r>
              <a:rPr lang="tr-TR" sz="3200" dirty="0" err="1" smtClean="0"/>
              <a:t>that</a:t>
            </a:r>
            <a:r>
              <a:rPr lang="tr-TR" sz="3200" dirty="0" smtClean="0"/>
              <a:t> of </a:t>
            </a:r>
            <a:r>
              <a:rPr lang="tr-TR" sz="3200" dirty="0" err="1" smtClean="0"/>
              <a:t>Grangerfords</a:t>
            </a:r>
            <a:r>
              <a:rPr lang="tr-TR" sz="3200" dirty="0" smtClean="0"/>
              <a:t>. </a:t>
            </a:r>
            <a:r>
              <a:rPr lang="tr-TR" sz="3200" dirty="0" err="1" smtClean="0"/>
              <a:t>Go</a:t>
            </a:r>
            <a:r>
              <a:rPr lang="tr-TR" sz="3200" dirty="0" smtClean="0"/>
              <a:t> </a:t>
            </a:r>
            <a:r>
              <a:rPr lang="tr-TR" sz="3200" dirty="0" err="1" smtClean="0"/>
              <a:t>through</a:t>
            </a:r>
            <a:r>
              <a:rPr lang="tr-TR" sz="3200" dirty="0" smtClean="0"/>
              <a:t> </a:t>
            </a:r>
            <a:r>
              <a:rPr lang="tr-TR" sz="3200" dirty="0" err="1" smtClean="0"/>
              <a:t>Chapter</a:t>
            </a:r>
            <a:r>
              <a:rPr lang="tr-TR" sz="3200" dirty="0" smtClean="0"/>
              <a:t> 17 </a:t>
            </a:r>
            <a:r>
              <a:rPr lang="tr-TR" sz="3200" dirty="0" err="1" smtClean="0"/>
              <a:t>and</a:t>
            </a:r>
            <a:r>
              <a:rPr lang="tr-TR" sz="3200" dirty="0" smtClean="0"/>
              <a:t> 18 </a:t>
            </a:r>
            <a:r>
              <a:rPr lang="tr-TR" sz="3200" dirty="0" err="1" smtClean="0"/>
              <a:t>to</a:t>
            </a:r>
            <a:r>
              <a:rPr lang="tr-TR" sz="3200" dirty="0" smtClean="0"/>
              <a:t> </a:t>
            </a:r>
            <a:r>
              <a:rPr lang="tr-TR" sz="3200" dirty="0" err="1" smtClean="0"/>
              <a:t>question</a:t>
            </a:r>
            <a:r>
              <a:rPr lang="tr-TR" sz="3200" dirty="0" smtClean="0"/>
              <a:t> </a:t>
            </a:r>
            <a:r>
              <a:rPr lang="tr-TR" sz="3200" dirty="0" err="1" smtClean="0"/>
              <a:t>their</a:t>
            </a:r>
            <a:r>
              <a:rPr lang="tr-TR" sz="3200" dirty="0" smtClean="0"/>
              <a:t> sense of </a:t>
            </a:r>
            <a:r>
              <a:rPr lang="tr-TR" sz="3200" dirty="0" err="1" smtClean="0"/>
              <a:t>courage</a:t>
            </a:r>
            <a:r>
              <a:rPr lang="tr-TR" sz="3200" dirty="0" smtClean="0"/>
              <a:t> </a:t>
            </a:r>
            <a:r>
              <a:rPr lang="tr-TR" sz="3200" dirty="0" err="1" smtClean="0"/>
              <a:t>and</a:t>
            </a:r>
            <a:r>
              <a:rPr lang="tr-TR" sz="3200" dirty="0" smtClean="0"/>
              <a:t> </a:t>
            </a:r>
            <a:r>
              <a:rPr lang="tr-TR" sz="3200" dirty="0" err="1" smtClean="0"/>
              <a:t>bravery</a:t>
            </a:r>
            <a:r>
              <a:rPr lang="tr-TR" sz="3200" dirty="0" smtClean="0"/>
              <a:t>.</a:t>
            </a:r>
          </a:p>
          <a:p>
            <a:endParaRPr lang="tr-TR" sz="3200" dirty="0"/>
          </a:p>
          <a:p>
            <a:r>
              <a:rPr lang="tr-TR" sz="3200" dirty="0" err="1" smtClean="0"/>
              <a:t>With</a:t>
            </a:r>
            <a:r>
              <a:rPr lang="tr-TR" sz="3200" dirty="0" smtClean="0"/>
              <a:t> </a:t>
            </a:r>
            <a:r>
              <a:rPr lang="tr-TR" sz="3200" dirty="0" err="1" smtClean="0"/>
              <a:t>the</a:t>
            </a:r>
            <a:r>
              <a:rPr lang="tr-TR" sz="3200" dirty="0" smtClean="0"/>
              <a:t> </a:t>
            </a:r>
            <a:r>
              <a:rPr lang="tr-TR" sz="3200" dirty="0" err="1" smtClean="0"/>
              <a:t>arrival</a:t>
            </a:r>
            <a:r>
              <a:rPr lang="tr-TR" sz="3200" dirty="0" smtClean="0"/>
              <a:t> of </a:t>
            </a:r>
            <a:r>
              <a:rPr lang="tr-TR" sz="3200" dirty="0" err="1" smtClean="0"/>
              <a:t>the</a:t>
            </a:r>
            <a:r>
              <a:rPr lang="tr-TR" sz="3200" dirty="0" smtClean="0"/>
              <a:t> Duke </a:t>
            </a:r>
            <a:r>
              <a:rPr lang="tr-TR" sz="3200" dirty="0" err="1" smtClean="0"/>
              <a:t>and</a:t>
            </a:r>
            <a:r>
              <a:rPr lang="tr-TR" sz="3200" dirty="0" smtClean="0"/>
              <a:t> </a:t>
            </a:r>
            <a:r>
              <a:rPr lang="tr-TR" sz="3200" dirty="0" err="1" smtClean="0"/>
              <a:t>the</a:t>
            </a:r>
            <a:r>
              <a:rPr lang="tr-TR" sz="3200" dirty="0" smtClean="0"/>
              <a:t> </a:t>
            </a:r>
            <a:r>
              <a:rPr lang="tr-TR" sz="3200" dirty="0" err="1" smtClean="0"/>
              <a:t>Dauphin</a:t>
            </a:r>
            <a:r>
              <a:rPr lang="tr-TR" sz="3200" dirty="0" smtClean="0"/>
              <a:t>, a </a:t>
            </a:r>
            <a:r>
              <a:rPr lang="tr-TR" sz="3200" dirty="0" err="1" smtClean="0"/>
              <a:t>new</a:t>
            </a:r>
            <a:r>
              <a:rPr lang="tr-TR" sz="3200" dirty="0" smtClean="0"/>
              <a:t> </a:t>
            </a:r>
            <a:r>
              <a:rPr lang="tr-TR" sz="3200" dirty="0" err="1" smtClean="0"/>
              <a:t>episode</a:t>
            </a:r>
            <a:r>
              <a:rPr lang="tr-TR" sz="3200" dirty="0" smtClean="0"/>
              <a:t> </a:t>
            </a:r>
            <a:r>
              <a:rPr lang="tr-TR" sz="3200" dirty="0" err="1" smtClean="0"/>
              <a:t>starts</a:t>
            </a:r>
            <a:r>
              <a:rPr lang="tr-TR" sz="3200" dirty="0" smtClean="0"/>
              <a:t>. </a:t>
            </a:r>
            <a:r>
              <a:rPr lang="tr-TR" sz="3200" dirty="0" err="1" smtClean="0"/>
              <a:t>We</a:t>
            </a:r>
            <a:r>
              <a:rPr lang="tr-TR" sz="3200" dirty="0" smtClean="0"/>
              <a:t> can </a:t>
            </a:r>
            <a:r>
              <a:rPr lang="tr-TR" sz="3200" dirty="0" err="1" smtClean="0"/>
              <a:t>still</a:t>
            </a:r>
            <a:r>
              <a:rPr lang="tr-TR" sz="3200" dirty="0" smtClean="0"/>
              <a:t> </a:t>
            </a:r>
            <a:r>
              <a:rPr lang="tr-TR" sz="3200" dirty="0" err="1" smtClean="0"/>
              <a:t>see</a:t>
            </a:r>
            <a:r>
              <a:rPr lang="tr-TR" sz="3200" dirty="0" smtClean="0"/>
              <a:t> </a:t>
            </a:r>
            <a:r>
              <a:rPr lang="tr-TR" sz="3200" dirty="0" err="1" smtClean="0"/>
              <a:t>three</a:t>
            </a:r>
            <a:r>
              <a:rPr lang="tr-TR" sz="3200" dirty="0" smtClean="0"/>
              <a:t> </a:t>
            </a:r>
            <a:r>
              <a:rPr lang="tr-TR" sz="3200" dirty="0" err="1" smtClean="0"/>
              <a:t>chapters</a:t>
            </a:r>
            <a:r>
              <a:rPr lang="tr-TR" sz="3200" dirty="0" smtClean="0"/>
              <a:t> </a:t>
            </a:r>
            <a:r>
              <a:rPr lang="tr-TR" sz="3200" dirty="0" err="1" smtClean="0"/>
              <a:t>that</a:t>
            </a:r>
            <a:r>
              <a:rPr lang="tr-TR" sz="3200" dirty="0" smtClean="0"/>
              <a:t> </a:t>
            </a:r>
            <a:r>
              <a:rPr lang="tr-TR" sz="3200" dirty="0" err="1" smtClean="0"/>
              <a:t>are</a:t>
            </a:r>
            <a:r>
              <a:rPr lang="tr-TR" sz="3200" dirty="0" smtClean="0"/>
              <a:t> </a:t>
            </a:r>
            <a:r>
              <a:rPr lang="tr-TR" sz="3200" dirty="0" err="1" smtClean="0"/>
              <a:t>very</a:t>
            </a:r>
            <a:r>
              <a:rPr lang="tr-TR" sz="3200" dirty="0" smtClean="0"/>
              <a:t> critical:21-22 </a:t>
            </a:r>
            <a:r>
              <a:rPr lang="tr-TR" sz="3200" dirty="0" err="1" smtClean="0"/>
              <a:t>and</a:t>
            </a:r>
            <a:r>
              <a:rPr lang="tr-TR" sz="3200" dirty="0" smtClean="0"/>
              <a:t> 23. </a:t>
            </a:r>
            <a:r>
              <a:rPr lang="tr-TR" sz="3200" dirty="0" err="1" smtClean="0"/>
              <a:t>Discuss</a:t>
            </a:r>
            <a:r>
              <a:rPr lang="tr-TR" sz="3200" dirty="0" smtClean="0"/>
              <a:t> </a:t>
            </a:r>
            <a:r>
              <a:rPr lang="tr-TR" sz="3200" dirty="0" err="1" smtClean="0"/>
              <a:t>what</a:t>
            </a:r>
            <a:r>
              <a:rPr lang="tr-TR" sz="3200" dirty="0" smtClean="0"/>
              <a:t> is </a:t>
            </a:r>
            <a:r>
              <a:rPr lang="tr-TR" sz="3200" dirty="0" err="1" smtClean="0"/>
              <a:t>being</a:t>
            </a:r>
            <a:r>
              <a:rPr lang="tr-TR" sz="3200" dirty="0" smtClean="0"/>
              <a:t> </a:t>
            </a:r>
            <a:r>
              <a:rPr lang="tr-TR" sz="3200" dirty="0" err="1" smtClean="0"/>
              <a:t>criticised</a:t>
            </a:r>
            <a:r>
              <a:rPr lang="tr-TR" sz="3200" dirty="0" smtClean="0"/>
              <a:t> in </a:t>
            </a:r>
            <a:r>
              <a:rPr lang="tr-TR" sz="3200" dirty="0" err="1" smtClean="0"/>
              <a:t>these</a:t>
            </a:r>
            <a:r>
              <a:rPr lang="tr-TR" sz="3200" dirty="0" smtClean="0"/>
              <a:t> </a:t>
            </a:r>
            <a:r>
              <a:rPr lang="tr-TR" sz="3200" dirty="0" err="1" smtClean="0"/>
              <a:t>three</a:t>
            </a:r>
            <a:r>
              <a:rPr lang="tr-TR" sz="3200" dirty="0" smtClean="0"/>
              <a:t> </a:t>
            </a:r>
            <a:r>
              <a:rPr lang="tr-TR" sz="3200" dirty="0" err="1" smtClean="0"/>
              <a:t>chapters</a:t>
            </a:r>
            <a:r>
              <a:rPr lang="tr-TR" sz="3200" dirty="0" smtClean="0"/>
              <a:t>.</a:t>
            </a:r>
          </a:p>
          <a:p>
            <a:endParaRPr lang="tr-TR" sz="3200" dirty="0" smtClean="0"/>
          </a:p>
        </p:txBody>
      </p:sp>
    </p:spTree>
    <p:extLst>
      <p:ext uri="{BB962C8B-B14F-4D97-AF65-F5344CB8AC3E}">
        <p14:creationId xmlns:p14="http://schemas.microsoft.com/office/powerpoint/2010/main" val="1108719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endParaRPr lang="en-US" sz="3200" dirty="0" smtClean="0"/>
          </a:p>
          <a:p>
            <a:r>
              <a:rPr lang="en-US" sz="3200" dirty="0" smtClean="0"/>
              <a:t>The novel is like road trip novel or a thriller from Chapter 8 to 14 </a:t>
            </a:r>
            <a:r>
              <a:rPr lang="tr-TR" sz="3200" dirty="0" err="1" smtClean="0"/>
              <a:t>because</a:t>
            </a:r>
            <a:r>
              <a:rPr lang="tr-TR" sz="3200" dirty="0" smtClean="0"/>
              <a:t> </a:t>
            </a:r>
            <a:r>
              <a:rPr lang="tr-TR" sz="3200" dirty="0" err="1" smtClean="0"/>
              <a:t>Huck</a:t>
            </a:r>
            <a:r>
              <a:rPr lang="tr-TR" sz="3200" dirty="0" smtClean="0"/>
              <a:t> </a:t>
            </a:r>
            <a:r>
              <a:rPr lang="tr-TR" sz="3200" dirty="0" err="1" smtClean="0"/>
              <a:t>and</a:t>
            </a:r>
            <a:r>
              <a:rPr lang="tr-TR" sz="3200" dirty="0" smtClean="0"/>
              <a:t> </a:t>
            </a:r>
            <a:r>
              <a:rPr lang="tr-TR" sz="3200" dirty="0" err="1" smtClean="0"/>
              <a:t>Jim</a:t>
            </a:r>
            <a:r>
              <a:rPr lang="tr-TR" sz="3200" dirty="0" smtClean="0"/>
              <a:t> </a:t>
            </a:r>
            <a:r>
              <a:rPr lang="tr-TR" sz="3200" dirty="0" err="1" smtClean="0"/>
              <a:t>have</a:t>
            </a:r>
            <a:r>
              <a:rPr lang="tr-TR" sz="3200" dirty="0" smtClean="0"/>
              <a:t> </a:t>
            </a:r>
            <a:r>
              <a:rPr lang="tr-TR" sz="3200" dirty="0" err="1" smtClean="0"/>
              <a:t>one</a:t>
            </a:r>
            <a:r>
              <a:rPr lang="tr-TR" sz="3200" dirty="0" smtClean="0"/>
              <a:t> </a:t>
            </a:r>
            <a:r>
              <a:rPr lang="tr-TR" sz="3200" dirty="0" err="1" smtClean="0"/>
              <a:t>adventure</a:t>
            </a:r>
            <a:r>
              <a:rPr lang="tr-TR" sz="3200" dirty="0" smtClean="0"/>
              <a:t> </a:t>
            </a:r>
            <a:r>
              <a:rPr lang="tr-TR" sz="3200" dirty="0" err="1" smtClean="0"/>
              <a:t>after</a:t>
            </a:r>
            <a:r>
              <a:rPr lang="tr-TR" sz="3200" dirty="0" smtClean="0"/>
              <a:t> </a:t>
            </a:r>
            <a:r>
              <a:rPr lang="tr-TR" sz="3200" dirty="0" err="1" smtClean="0"/>
              <a:t>another</a:t>
            </a:r>
            <a:r>
              <a:rPr lang="tr-TR" sz="3200" dirty="0" smtClean="0"/>
              <a:t>. </a:t>
            </a:r>
            <a:r>
              <a:rPr lang="tr-TR" sz="3200" dirty="0" err="1" smtClean="0"/>
              <a:t>They</a:t>
            </a:r>
            <a:r>
              <a:rPr lang="tr-TR" sz="3200" dirty="0" smtClean="0"/>
              <a:t> </a:t>
            </a:r>
            <a:r>
              <a:rPr lang="tr-TR" sz="3200" dirty="0" err="1" smtClean="0"/>
              <a:t>loot</a:t>
            </a:r>
            <a:r>
              <a:rPr lang="tr-TR" sz="3200" dirty="0" smtClean="0"/>
              <a:t> </a:t>
            </a:r>
            <a:r>
              <a:rPr lang="tr-TR" sz="3200" dirty="0" err="1" smtClean="0"/>
              <a:t>wrecks</a:t>
            </a:r>
            <a:r>
              <a:rPr lang="tr-TR" sz="3200" dirty="0" smtClean="0"/>
              <a:t>, </a:t>
            </a:r>
            <a:r>
              <a:rPr lang="tr-TR" sz="3200" dirty="0" err="1" smtClean="0"/>
              <a:t>fool</a:t>
            </a:r>
            <a:r>
              <a:rPr lang="tr-TR" sz="3200" dirty="0" smtClean="0"/>
              <a:t> </a:t>
            </a:r>
            <a:r>
              <a:rPr lang="tr-TR" sz="3200" dirty="0" err="1" smtClean="0"/>
              <a:t>people</a:t>
            </a:r>
            <a:r>
              <a:rPr lang="tr-TR" sz="3200" dirty="0" smtClean="0"/>
              <a:t> </a:t>
            </a:r>
            <a:r>
              <a:rPr lang="tr-TR" sz="3200" dirty="0" err="1" smtClean="0"/>
              <a:t>and</a:t>
            </a:r>
            <a:r>
              <a:rPr lang="tr-TR" sz="3200" dirty="0" smtClean="0"/>
              <a:t> </a:t>
            </a:r>
            <a:r>
              <a:rPr lang="tr-TR" sz="3200" dirty="0" err="1" smtClean="0"/>
              <a:t>hide</a:t>
            </a:r>
            <a:r>
              <a:rPr lang="tr-TR" sz="3200" dirty="0" smtClean="0"/>
              <a:t> </a:t>
            </a:r>
            <a:r>
              <a:rPr lang="tr-TR" sz="3200" dirty="0" err="1" smtClean="0"/>
              <a:t>from</a:t>
            </a:r>
            <a:r>
              <a:rPr lang="tr-TR" sz="3200" dirty="0" smtClean="0"/>
              <a:t> </a:t>
            </a:r>
            <a:r>
              <a:rPr lang="tr-TR" sz="3200" dirty="0" err="1" smtClean="0"/>
              <a:t>them</a:t>
            </a:r>
            <a:r>
              <a:rPr lang="tr-TR" sz="3200" dirty="0" smtClean="0"/>
              <a:t>. </a:t>
            </a:r>
            <a:r>
              <a:rPr lang="tr-TR" sz="3200" dirty="0" err="1" smtClean="0"/>
              <a:t>Chapter</a:t>
            </a:r>
            <a:r>
              <a:rPr lang="tr-TR" sz="3200" dirty="0" smtClean="0"/>
              <a:t> 14 is a </a:t>
            </a:r>
            <a:r>
              <a:rPr lang="tr-TR" sz="3200" dirty="0" err="1" smtClean="0"/>
              <a:t>change</a:t>
            </a:r>
            <a:r>
              <a:rPr lang="tr-TR" sz="3200" dirty="0" smtClean="0"/>
              <a:t> </a:t>
            </a:r>
            <a:r>
              <a:rPr lang="tr-TR" sz="3200" dirty="0" err="1" smtClean="0"/>
              <a:t>for</a:t>
            </a:r>
            <a:r>
              <a:rPr lang="tr-TR" sz="3200" dirty="0" smtClean="0"/>
              <a:t> </a:t>
            </a:r>
            <a:r>
              <a:rPr lang="tr-TR" sz="3200" dirty="0" err="1" smtClean="0"/>
              <a:t>them</a:t>
            </a:r>
            <a:r>
              <a:rPr lang="tr-TR" sz="3200" dirty="0" smtClean="0"/>
              <a:t> </a:t>
            </a:r>
            <a:r>
              <a:rPr lang="tr-TR" sz="3200" dirty="0" err="1" smtClean="0"/>
              <a:t>to</a:t>
            </a:r>
            <a:r>
              <a:rPr lang="tr-TR" sz="3200" dirty="0" smtClean="0"/>
              <a:t> rest </a:t>
            </a:r>
            <a:r>
              <a:rPr lang="tr-TR" sz="3200" dirty="0" err="1" smtClean="0"/>
              <a:t>because</a:t>
            </a:r>
            <a:r>
              <a:rPr lang="tr-TR" sz="3200" dirty="0" smtClean="0"/>
              <a:t> </a:t>
            </a:r>
            <a:r>
              <a:rPr lang="tr-TR" sz="3200" dirty="0" err="1" smtClean="0"/>
              <a:t>this</a:t>
            </a:r>
            <a:r>
              <a:rPr lang="tr-TR" sz="3200" dirty="0" smtClean="0"/>
              <a:t> </a:t>
            </a:r>
            <a:r>
              <a:rPr lang="tr-TR" sz="3200" dirty="0" err="1" smtClean="0"/>
              <a:t>chapter</a:t>
            </a:r>
            <a:r>
              <a:rPr lang="tr-TR" sz="3200" dirty="0" smtClean="0"/>
              <a:t> </a:t>
            </a:r>
            <a:r>
              <a:rPr lang="tr-TR" sz="3200" dirty="0" err="1" smtClean="0"/>
              <a:t>includes</a:t>
            </a:r>
            <a:r>
              <a:rPr lang="tr-TR" sz="3200" dirty="0" smtClean="0"/>
              <a:t> </a:t>
            </a:r>
            <a:r>
              <a:rPr lang="tr-TR" sz="3200" dirty="0" err="1" smtClean="0"/>
              <a:t>more</a:t>
            </a:r>
            <a:r>
              <a:rPr lang="tr-TR" sz="3200" dirty="0" smtClean="0"/>
              <a:t> </a:t>
            </a:r>
            <a:r>
              <a:rPr lang="tr-TR" sz="3200" dirty="0" err="1" smtClean="0"/>
              <a:t>meditation</a:t>
            </a:r>
            <a:r>
              <a:rPr lang="tr-TR" sz="3200" dirty="0" smtClean="0"/>
              <a:t> </a:t>
            </a:r>
            <a:r>
              <a:rPr lang="tr-TR" sz="3200" dirty="0" err="1" smtClean="0"/>
              <a:t>and</a:t>
            </a:r>
            <a:r>
              <a:rPr lang="tr-TR" sz="3200" dirty="0" smtClean="0"/>
              <a:t> </a:t>
            </a:r>
            <a:r>
              <a:rPr lang="tr-TR" sz="3200" dirty="0" err="1" smtClean="0"/>
              <a:t>conversation</a:t>
            </a:r>
            <a:r>
              <a:rPr lang="tr-TR" sz="3200" dirty="0" smtClean="0"/>
              <a:t> </a:t>
            </a:r>
            <a:r>
              <a:rPr lang="tr-TR" sz="3200" dirty="0" err="1" smtClean="0"/>
              <a:t>than</a:t>
            </a:r>
            <a:r>
              <a:rPr lang="tr-TR" sz="3200" dirty="0" smtClean="0"/>
              <a:t> </a:t>
            </a:r>
            <a:r>
              <a:rPr lang="tr-TR" sz="3200" dirty="0" err="1" smtClean="0"/>
              <a:t>action</a:t>
            </a:r>
            <a:r>
              <a:rPr lang="tr-TR" sz="3200" dirty="0" smtClean="0"/>
              <a:t>. </a:t>
            </a:r>
          </a:p>
          <a:p>
            <a:r>
              <a:rPr lang="tr-TR" sz="3200" dirty="0" err="1" smtClean="0"/>
              <a:t>Chapter</a:t>
            </a:r>
            <a:r>
              <a:rPr lang="tr-TR" sz="3200" dirty="0" smtClean="0"/>
              <a:t> 15 has a </a:t>
            </a:r>
            <a:r>
              <a:rPr lang="tr-TR" sz="3200" dirty="0" err="1" smtClean="0"/>
              <a:t>great</a:t>
            </a:r>
            <a:r>
              <a:rPr lang="tr-TR" sz="3200" dirty="0" smtClean="0"/>
              <a:t> </a:t>
            </a:r>
            <a:r>
              <a:rPr lang="tr-TR" sz="3200" dirty="0" err="1" smtClean="0"/>
              <a:t>significance</a:t>
            </a:r>
            <a:r>
              <a:rPr lang="tr-TR" sz="3200" dirty="0" smtClean="0"/>
              <a:t> </a:t>
            </a:r>
            <a:r>
              <a:rPr lang="tr-TR" sz="3200" dirty="0" err="1" smtClean="0"/>
              <a:t>for</a:t>
            </a:r>
            <a:r>
              <a:rPr lang="tr-TR" sz="3200" dirty="0" smtClean="0"/>
              <a:t> </a:t>
            </a:r>
            <a:r>
              <a:rPr lang="tr-TR" sz="3200" dirty="0" err="1" smtClean="0"/>
              <a:t>the</a:t>
            </a:r>
            <a:r>
              <a:rPr lang="tr-TR" sz="3200" dirty="0" smtClean="0"/>
              <a:t> </a:t>
            </a:r>
            <a:r>
              <a:rPr lang="tr-TR" sz="3200" dirty="0" err="1" smtClean="0"/>
              <a:t>development</a:t>
            </a:r>
            <a:r>
              <a:rPr lang="tr-TR" sz="3200" dirty="0" smtClean="0"/>
              <a:t> of </a:t>
            </a:r>
            <a:r>
              <a:rPr lang="tr-TR" sz="3200" dirty="0" err="1" smtClean="0"/>
              <a:t>the</a:t>
            </a:r>
            <a:r>
              <a:rPr lang="tr-TR" sz="3200" dirty="0" smtClean="0"/>
              <a:t> </a:t>
            </a:r>
            <a:r>
              <a:rPr lang="tr-TR" sz="3200" dirty="0" err="1" smtClean="0"/>
              <a:t>plot</a:t>
            </a:r>
            <a:r>
              <a:rPr lang="tr-TR" sz="3200" dirty="0" smtClean="0"/>
              <a:t> </a:t>
            </a:r>
            <a:r>
              <a:rPr lang="tr-TR" sz="3200" dirty="0" err="1" smtClean="0"/>
              <a:t>and</a:t>
            </a:r>
            <a:r>
              <a:rPr lang="tr-TR" sz="3200" dirty="0" smtClean="0"/>
              <a:t> </a:t>
            </a:r>
            <a:r>
              <a:rPr lang="tr-TR" sz="3200" dirty="0" err="1" smtClean="0"/>
              <a:t>transformation</a:t>
            </a:r>
            <a:r>
              <a:rPr lang="tr-TR" sz="3200" dirty="0" smtClean="0"/>
              <a:t> of </a:t>
            </a:r>
            <a:r>
              <a:rPr lang="tr-TR" sz="3200" dirty="0" err="1" smtClean="0"/>
              <a:t>Huck</a:t>
            </a:r>
            <a:r>
              <a:rPr lang="tr-TR" sz="3200" dirty="0" smtClean="0"/>
              <a:t>. </a:t>
            </a:r>
            <a:r>
              <a:rPr lang="tr-TR" sz="3200" dirty="0" err="1" smtClean="0"/>
              <a:t>Please</a:t>
            </a:r>
            <a:r>
              <a:rPr lang="tr-TR" sz="3200" dirty="0" smtClean="0"/>
              <a:t> </a:t>
            </a:r>
            <a:r>
              <a:rPr lang="tr-TR" sz="3200" dirty="0" err="1" smtClean="0"/>
              <a:t>read</a:t>
            </a:r>
            <a:r>
              <a:rPr lang="tr-TR" sz="3200" dirty="0" smtClean="0"/>
              <a:t> </a:t>
            </a:r>
            <a:r>
              <a:rPr lang="tr-TR" sz="3200" dirty="0" err="1" smtClean="0"/>
              <a:t>the</a:t>
            </a:r>
            <a:r>
              <a:rPr lang="tr-TR" sz="3200" dirty="0" smtClean="0"/>
              <a:t> </a:t>
            </a:r>
            <a:r>
              <a:rPr lang="tr-TR" sz="3200" dirty="0" err="1" smtClean="0"/>
              <a:t>chapter</a:t>
            </a:r>
            <a:r>
              <a:rPr lang="tr-TR" sz="3200" dirty="0" smtClean="0"/>
              <a:t> </a:t>
            </a:r>
            <a:r>
              <a:rPr lang="tr-TR" sz="3200" dirty="0" err="1" smtClean="0"/>
              <a:t>anf</a:t>
            </a:r>
            <a:r>
              <a:rPr lang="tr-TR" sz="3200" dirty="0" smtClean="0"/>
              <a:t> </a:t>
            </a:r>
            <a:r>
              <a:rPr lang="tr-TR" sz="3200" dirty="0" err="1" smtClean="0"/>
              <a:t>reflect</a:t>
            </a:r>
            <a:r>
              <a:rPr lang="tr-TR" sz="3200" dirty="0" smtClean="0"/>
              <a:t> on </a:t>
            </a:r>
            <a:r>
              <a:rPr lang="tr-TR" sz="3200" dirty="0" err="1" smtClean="0"/>
              <a:t>its</a:t>
            </a:r>
            <a:r>
              <a:rPr lang="tr-TR" sz="3200" dirty="0" smtClean="0"/>
              <a:t> </a:t>
            </a:r>
            <a:r>
              <a:rPr lang="tr-TR" sz="3200" dirty="0" err="1" smtClean="0"/>
              <a:t>importance</a:t>
            </a:r>
            <a:r>
              <a:rPr lang="tr-TR" sz="3200" dirty="0" smtClean="0"/>
              <a:t> </a:t>
            </a:r>
            <a:r>
              <a:rPr lang="tr-TR" sz="3200" dirty="0" err="1" smtClean="0"/>
              <a:t>before</a:t>
            </a:r>
            <a:r>
              <a:rPr lang="tr-TR" sz="3200" dirty="0" smtClean="0"/>
              <a:t> </a:t>
            </a:r>
            <a:r>
              <a:rPr lang="tr-TR" sz="3200" dirty="0" err="1" smtClean="0"/>
              <a:t>you</a:t>
            </a:r>
            <a:r>
              <a:rPr lang="tr-TR" sz="3200" dirty="0" smtClean="0"/>
              <a:t> </a:t>
            </a:r>
            <a:r>
              <a:rPr lang="tr-TR" sz="3200" dirty="0" err="1" smtClean="0"/>
              <a:t>take</a:t>
            </a:r>
            <a:r>
              <a:rPr lang="tr-TR" sz="3200" dirty="0" smtClean="0"/>
              <a:t> a </a:t>
            </a:r>
            <a:r>
              <a:rPr lang="tr-TR" sz="3200" dirty="0" err="1" smtClean="0"/>
              <a:t>look</a:t>
            </a:r>
            <a:r>
              <a:rPr lang="tr-TR" sz="3200" dirty="0" smtClean="0"/>
              <a:t> at </a:t>
            </a:r>
            <a:r>
              <a:rPr lang="tr-TR" sz="3200" dirty="0" err="1" smtClean="0"/>
              <a:t>the</a:t>
            </a:r>
            <a:r>
              <a:rPr lang="tr-TR" sz="3200" dirty="0" smtClean="0"/>
              <a:t> </a:t>
            </a:r>
            <a:r>
              <a:rPr lang="tr-TR" sz="3200" dirty="0" err="1" smtClean="0"/>
              <a:t>next</a:t>
            </a:r>
            <a:r>
              <a:rPr lang="tr-TR" sz="3200" dirty="0" smtClean="0"/>
              <a:t> </a:t>
            </a:r>
            <a:r>
              <a:rPr lang="tr-TR" sz="3200" dirty="0" err="1" smtClean="0"/>
              <a:t>slide</a:t>
            </a:r>
            <a:r>
              <a:rPr lang="tr-TR" sz="3200" dirty="0" smtClean="0"/>
              <a:t>.</a:t>
            </a:r>
            <a:endParaRPr lang="en-US" sz="3200" dirty="0" smtClean="0"/>
          </a:p>
        </p:txBody>
      </p:sp>
    </p:spTree>
    <p:extLst>
      <p:ext uri="{BB962C8B-B14F-4D97-AF65-F5344CB8AC3E}">
        <p14:creationId xmlns:p14="http://schemas.microsoft.com/office/powerpoint/2010/main" val="132858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0400" y="263525"/>
            <a:ext cx="10261600" cy="3841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rgbClr val="FF0000"/>
                </a:solidFill>
              </a:rPr>
              <a:t/>
            </a:r>
            <a:br>
              <a:rPr lang="en-US" dirty="0" smtClean="0">
                <a:solidFill>
                  <a:srgbClr val="FF0000"/>
                </a:solidFill>
              </a:rPr>
            </a:br>
            <a:endParaRPr lang="en-US" dirty="0"/>
          </a:p>
        </p:txBody>
      </p:sp>
      <p:sp>
        <p:nvSpPr>
          <p:cNvPr id="3" name="İçerik Yer Tutucusu 2"/>
          <p:cNvSpPr>
            <a:spLocks noGrp="1"/>
          </p:cNvSpPr>
          <p:nvPr>
            <p:ph idx="1"/>
          </p:nvPr>
        </p:nvSpPr>
        <p:spPr>
          <a:xfrm>
            <a:off x="838200" y="647700"/>
            <a:ext cx="10515600" cy="5529263"/>
          </a:xfrm>
        </p:spPr>
        <p:txBody>
          <a:bodyPr>
            <a:normAutofit fontScale="62500" lnSpcReduction="20000"/>
          </a:bodyPr>
          <a:lstStyle/>
          <a:p>
            <a:pPr marL="0" indent="0">
              <a:buNone/>
            </a:pPr>
            <a:r>
              <a:rPr lang="tr-TR" dirty="0" err="1" smtClean="0"/>
              <a:t>Unlike</a:t>
            </a:r>
            <a:r>
              <a:rPr lang="tr-TR" dirty="0" smtClean="0"/>
              <a:t> </a:t>
            </a:r>
            <a:r>
              <a:rPr lang="tr-TR" i="1" dirty="0" err="1" smtClean="0"/>
              <a:t>Uncle</a:t>
            </a:r>
            <a:r>
              <a:rPr lang="tr-TR" i="1" dirty="0" smtClean="0"/>
              <a:t> </a:t>
            </a:r>
            <a:r>
              <a:rPr lang="tr-TR" i="1" dirty="0" err="1" smtClean="0"/>
              <a:t>Tom’s</a:t>
            </a:r>
            <a:r>
              <a:rPr lang="tr-TR" i="1" dirty="0" smtClean="0"/>
              <a:t> </a:t>
            </a:r>
            <a:r>
              <a:rPr lang="tr-TR" i="1" dirty="0" err="1" smtClean="0"/>
              <a:t>Cabin</a:t>
            </a:r>
            <a:r>
              <a:rPr lang="tr-TR" dirty="0" smtClean="0"/>
              <a:t>, </a:t>
            </a:r>
            <a:r>
              <a:rPr lang="tr-TR" i="1" dirty="0" err="1" smtClean="0"/>
              <a:t>Huck</a:t>
            </a:r>
            <a:r>
              <a:rPr lang="tr-TR" i="1" dirty="0" smtClean="0"/>
              <a:t> </a:t>
            </a:r>
            <a:r>
              <a:rPr lang="tr-TR" i="1" dirty="0" err="1" smtClean="0"/>
              <a:t>Finn</a:t>
            </a:r>
            <a:r>
              <a:rPr lang="tr-TR" i="1" dirty="0" smtClean="0"/>
              <a:t> </a:t>
            </a:r>
            <a:r>
              <a:rPr lang="tr-TR" dirty="0" smtClean="0"/>
              <a:t>is </a:t>
            </a:r>
            <a:r>
              <a:rPr lang="tr-TR" dirty="0" err="1" smtClean="0"/>
              <a:t>considered</a:t>
            </a:r>
            <a:r>
              <a:rPr lang="tr-TR" dirty="0" smtClean="0"/>
              <a:t> a realist </a:t>
            </a:r>
            <a:r>
              <a:rPr lang="tr-TR" dirty="0" err="1" smtClean="0"/>
              <a:t>novel</a:t>
            </a:r>
            <a:r>
              <a:rPr lang="tr-TR" dirty="0" smtClean="0"/>
              <a:t>. Yet, </a:t>
            </a:r>
            <a:r>
              <a:rPr lang="tr-TR" dirty="0" err="1" smtClean="0"/>
              <a:t>consider</a:t>
            </a:r>
            <a:r>
              <a:rPr lang="tr-TR" dirty="0" smtClean="0"/>
              <a:t> </a:t>
            </a:r>
            <a:r>
              <a:rPr lang="tr-TR" dirty="0" err="1" smtClean="0"/>
              <a:t>the</a:t>
            </a:r>
            <a:r>
              <a:rPr lang="tr-TR" dirty="0" smtClean="0"/>
              <a:t> </a:t>
            </a:r>
            <a:r>
              <a:rPr lang="tr-TR" dirty="0" err="1" smtClean="0"/>
              <a:t>effect</a:t>
            </a:r>
            <a:r>
              <a:rPr lang="tr-TR" dirty="0" smtClean="0"/>
              <a:t> of </a:t>
            </a:r>
            <a:r>
              <a:rPr lang="tr-TR" dirty="0" err="1" smtClean="0"/>
              <a:t>emotions</a:t>
            </a:r>
            <a:r>
              <a:rPr lang="tr-TR" dirty="0" smtClean="0"/>
              <a:t> </a:t>
            </a:r>
            <a:r>
              <a:rPr lang="tr-TR" dirty="0" err="1" smtClean="0"/>
              <a:t>and</a:t>
            </a:r>
            <a:r>
              <a:rPr lang="tr-TR" dirty="0" smtClean="0"/>
              <a:t> </a:t>
            </a:r>
            <a:r>
              <a:rPr lang="tr-TR" dirty="0" err="1" smtClean="0"/>
              <a:t>sympathy</a:t>
            </a:r>
            <a:r>
              <a:rPr lang="tr-TR" dirty="0" smtClean="0"/>
              <a:t> in </a:t>
            </a:r>
            <a:r>
              <a:rPr lang="tr-TR" dirty="0" err="1" smtClean="0"/>
              <a:t>the</a:t>
            </a:r>
            <a:r>
              <a:rPr lang="tr-TR" dirty="0" smtClean="0"/>
              <a:t> </a:t>
            </a:r>
            <a:r>
              <a:rPr lang="tr-TR" dirty="0" err="1" smtClean="0"/>
              <a:t>following</a:t>
            </a:r>
            <a:r>
              <a:rPr lang="tr-TR" dirty="0" smtClean="0"/>
              <a:t> </a:t>
            </a:r>
            <a:r>
              <a:rPr lang="tr-TR" dirty="0" err="1" smtClean="0"/>
              <a:t>section</a:t>
            </a:r>
            <a:r>
              <a:rPr lang="tr-TR" dirty="0" smtClean="0"/>
              <a:t>:</a:t>
            </a:r>
          </a:p>
          <a:p>
            <a:pPr marL="0" indent="0">
              <a:buNone/>
            </a:pPr>
            <a:endParaRPr lang="tr-TR" dirty="0"/>
          </a:p>
          <a:p>
            <a:pPr marL="0" indent="0">
              <a:buNone/>
            </a:pPr>
            <a:endParaRPr lang="tr-TR" dirty="0" smtClean="0"/>
          </a:p>
          <a:p>
            <a:pPr marL="0" indent="0">
              <a:buNone/>
            </a:pPr>
            <a:r>
              <a:rPr lang="en-US" sz="2600" dirty="0" smtClean="0"/>
              <a:t>I made fast and laid down under Jim’s nose on the raft, and began to gap, and stretch my fists out against Jim, and says: </a:t>
            </a:r>
          </a:p>
          <a:p>
            <a:pPr marL="0" indent="0">
              <a:buNone/>
            </a:pPr>
            <a:r>
              <a:rPr lang="en-US" sz="2600" dirty="0" smtClean="0"/>
              <a:t>“Hello, Jim, have I been asleep?  Why didn’t you stir me up?” </a:t>
            </a:r>
          </a:p>
          <a:p>
            <a:pPr marL="0" indent="0">
              <a:buNone/>
            </a:pPr>
            <a:r>
              <a:rPr lang="en-US" sz="2600" dirty="0" smtClean="0"/>
              <a:t>“Goodness gracious, is </a:t>
            </a:r>
            <a:r>
              <a:rPr lang="en-US" sz="2600" dirty="0" err="1" smtClean="0"/>
              <a:t>dat</a:t>
            </a:r>
            <a:r>
              <a:rPr lang="en-US" sz="2600" dirty="0" smtClean="0"/>
              <a:t> you, Huck?  </a:t>
            </a:r>
            <a:r>
              <a:rPr lang="en-US" sz="2600" dirty="0" err="1" smtClean="0"/>
              <a:t>En</a:t>
            </a:r>
            <a:r>
              <a:rPr lang="en-US" sz="2600" dirty="0" smtClean="0"/>
              <a:t> you </a:t>
            </a:r>
            <a:r>
              <a:rPr lang="en-US" sz="2600" dirty="0" err="1" smtClean="0"/>
              <a:t>ain</a:t>
            </a:r>
            <a:r>
              <a:rPr lang="en-US" sz="2600" dirty="0" smtClean="0"/>
              <a:t>’ dead—you </a:t>
            </a:r>
            <a:r>
              <a:rPr lang="en-US" sz="2600" dirty="0" err="1" smtClean="0"/>
              <a:t>ain</a:t>
            </a:r>
            <a:r>
              <a:rPr lang="en-US" sz="2600" dirty="0" smtClean="0"/>
              <a:t>’ </a:t>
            </a:r>
            <a:r>
              <a:rPr lang="en-US" sz="2600" dirty="0" err="1" smtClean="0"/>
              <a:t>drownded</a:t>
            </a:r>
            <a:r>
              <a:rPr lang="en-US" sz="2600" dirty="0" smtClean="0"/>
              <a:t>—</a:t>
            </a:r>
            <a:r>
              <a:rPr lang="en-US" sz="2600" dirty="0" err="1" smtClean="0"/>
              <a:t>you’s</a:t>
            </a:r>
            <a:r>
              <a:rPr lang="en-US" sz="2600" dirty="0" smtClean="0"/>
              <a:t> back </a:t>
            </a:r>
            <a:r>
              <a:rPr lang="en-US" sz="2600" dirty="0" err="1" smtClean="0"/>
              <a:t>agin</a:t>
            </a:r>
            <a:r>
              <a:rPr lang="en-US" sz="2600" dirty="0" smtClean="0"/>
              <a:t>?  It’s too good for true, honey, it’s too good for true. </a:t>
            </a:r>
            <a:r>
              <a:rPr lang="en-US" sz="2600" dirty="0" err="1" smtClean="0"/>
              <a:t>Lemme</a:t>
            </a:r>
            <a:r>
              <a:rPr lang="en-US" sz="2600" dirty="0" smtClean="0"/>
              <a:t> look at you </a:t>
            </a:r>
            <a:r>
              <a:rPr lang="en-US" sz="2600" dirty="0" err="1" smtClean="0"/>
              <a:t>chile</a:t>
            </a:r>
            <a:r>
              <a:rPr lang="en-US" sz="2600" dirty="0" smtClean="0"/>
              <a:t>, </a:t>
            </a:r>
            <a:r>
              <a:rPr lang="en-US" sz="2600" dirty="0" err="1" smtClean="0"/>
              <a:t>lemme</a:t>
            </a:r>
            <a:r>
              <a:rPr lang="en-US" sz="2600" dirty="0" smtClean="0"/>
              <a:t> feel o’ you.  No, you </a:t>
            </a:r>
            <a:r>
              <a:rPr lang="en-US" sz="2600" dirty="0" err="1" smtClean="0"/>
              <a:t>ain</a:t>
            </a:r>
            <a:r>
              <a:rPr lang="en-US" sz="2600" dirty="0" smtClean="0"/>
              <a:t>’ dead! </a:t>
            </a:r>
            <a:r>
              <a:rPr lang="en-US" sz="2600" dirty="0" err="1" smtClean="0"/>
              <a:t>you’s</a:t>
            </a:r>
            <a:r>
              <a:rPr lang="en-US" sz="2600" dirty="0" smtClean="0"/>
              <a:t> back </a:t>
            </a:r>
            <a:r>
              <a:rPr lang="en-US" sz="2600" dirty="0" err="1" smtClean="0"/>
              <a:t>agin</a:t>
            </a:r>
            <a:r>
              <a:rPr lang="en-US" sz="2600" dirty="0" smtClean="0"/>
              <a:t>, ’live </a:t>
            </a:r>
            <a:r>
              <a:rPr lang="en-US" sz="2600" dirty="0" err="1" smtClean="0"/>
              <a:t>en</a:t>
            </a:r>
            <a:r>
              <a:rPr lang="en-US" sz="2600" dirty="0" smtClean="0"/>
              <a:t> </a:t>
            </a:r>
            <a:r>
              <a:rPr lang="en-US" sz="2600" dirty="0" err="1" smtClean="0"/>
              <a:t>soun</a:t>
            </a:r>
            <a:r>
              <a:rPr lang="en-US" sz="2600" dirty="0" smtClean="0"/>
              <a:t>’, </a:t>
            </a:r>
            <a:r>
              <a:rPr lang="en-US" sz="2600" dirty="0" err="1" smtClean="0"/>
              <a:t>jis</a:t>
            </a:r>
            <a:r>
              <a:rPr lang="en-US" sz="2600" dirty="0" smtClean="0"/>
              <a:t> de same ole Huck—de same ole Huck, thanks to goodness!” </a:t>
            </a:r>
          </a:p>
          <a:p>
            <a:pPr marL="0" indent="0">
              <a:buNone/>
            </a:pPr>
            <a:r>
              <a:rPr lang="en-US" sz="2600" dirty="0" smtClean="0"/>
              <a:t>“What’s the matter with you, Jim?  You been a-drinking?” </a:t>
            </a:r>
          </a:p>
          <a:p>
            <a:pPr marL="0" indent="0">
              <a:buNone/>
            </a:pPr>
            <a:r>
              <a:rPr lang="en-US" sz="2600" dirty="0" smtClean="0"/>
              <a:t>“</a:t>
            </a:r>
            <a:r>
              <a:rPr lang="en-US" sz="2600" dirty="0" err="1" smtClean="0"/>
              <a:t>Drinkin</a:t>
            </a:r>
            <a:r>
              <a:rPr lang="en-US" sz="2600" dirty="0" smtClean="0"/>
              <a:t>’?  Has I ben a-</a:t>
            </a:r>
            <a:r>
              <a:rPr lang="en-US" sz="2600" dirty="0" err="1" smtClean="0"/>
              <a:t>drinkin</a:t>
            </a:r>
            <a:r>
              <a:rPr lang="en-US" sz="2600" dirty="0" smtClean="0"/>
              <a:t>’?  Has I had a chance to be a-</a:t>
            </a:r>
            <a:r>
              <a:rPr lang="en-US" sz="2600" dirty="0" err="1" smtClean="0"/>
              <a:t>drinkin</a:t>
            </a:r>
            <a:r>
              <a:rPr lang="en-US" sz="2600" dirty="0" smtClean="0"/>
              <a:t>’?” </a:t>
            </a:r>
          </a:p>
          <a:p>
            <a:pPr marL="0" indent="0">
              <a:buNone/>
            </a:pPr>
            <a:r>
              <a:rPr lang="en-US" sz="2600" dirty="0" smtClean="0"/>
              <a:t>“Well, then, what makes you talk so wild?” </a:t>
            </a:r>
          </a:p>
          <a:p>
            <a:pPr marL="0" indent="0">
              <a:buNone/>
            </a:pPr>
            <a:r>
              <a:rPr lang="en-US" sz="2600" dirty="0" smtClean="0"/>
              <a:t>“How does I talk wild?” </a:t>
            </a:r>
          </a:p>
          <a:p>
            <a:pPr marL="0" indent="0">
              <a:buNone/>
            </a:pPr>
            <a:r>
              <a:rPr lang="en-US" sz="2600" dirty="0" smtClean="0"/>
              <a:t>“</a:t>
            </a:r>
            <a:r>
              <a:rPr lang="en-US" sz="2600" i="1" dirty="0" smtClean="0"/>
              <a:t>How</a:t>
            </a:r>
            <a:r>
              <a:rPr lang="en-US" sz="2600" dirty="0" smtClean="0"/>
              <a:t>?  Why, </a:t>
            </a:r>
            <a:r>
              <a:rPr lang="en-US" sz="2600" dirty="0" err="1" smtClean="0"/>
              <a:t>hain’t</a:t>
            </a:r>
            <a:r>
              <a:rPr lang="en-US" sz="2600" dirty="0" smtClean="0"/>
              <a:t> you been talking about my coming back, and all that stuff, as if I’d been gone away?” </a:t>
            </a:r>
          </a:p>
          <a:p>
            <a:pPr marL="0" indent="0">
              <a:buNone/>
            </a:pPr>
            <a:r>
              <a:rPr lang="en-US" sz="2600" dirty="0" smtClean="0"/>
              <a:t>“Huck—Huck Finn, you look me in de eye; look me in de eye.  </a:t>
            </a:r>
            <a:r>
              <a:rPr lang="en-US" sz="2600" i="1" dirty="0" err="1" smtClean="0"/>
              <a:t>Hain’t</a:t>
            </a:r>
            <a:r>
              <a:rPr lang="en-US" sz="2600" dirty="0" smtClean="0"/>
              <a:t> you ben gone away?” </a:t>
            </a:r>
          </a:p>
          <a:p>
            <a:pPr marL="0" indent="0">
              <a:buNone/>
            </a:pPr>
            <a:r>
              <a:rPr lang="en-US" sz="2600" dirty="0" smtClean="0"/>
              <a:t>“Gone away?  Why, what in the nation do you mean?  I </a:t>
            </a:r>
            <a:r>
              <a:rPr lang="en-US" sz="2600" dirty="0" err="1" smtClean="0"/>
              <a:t>hain’t</a:t>
            </a:r>
            <a:r>
              <a:rPr lang="en-US" sz="2600" dirty="0" smtClean="0"/>
              <a:t> been gone </a:t>
            </a:r>
            <a:r>
              <a:rPr lang="en-US" sz="2600" dirty="0" err="1" smtClean="0"/>
              <a:t>anywheres</a:t>
            </a:r>
            <a:r>
              <a:rPr lang="en-US" sz="2600" dirty="0" smtClean="0"/>
              <a:t>.  Where would I go to?” </a:t>
            </a:r>
          </a:p>
          <a:p>
            <a:pPr marL="0" indent="0">
              <a:buNone/>
            </a:pPr>
            <a:r>
              <a:rPr lang="en-US" sz="2600" dirty="0" smtClean="0"/>
              <a:t>“Well, </a:t>
            </a:r>
            <a:r>
              <a:rPr lang="en-US" sz="2600" dirty="0" err="1" smtClean="0"/>
              <a:t>looky</a:t>
            </a:r>
            <a:r>
              <a:rPr lang="en-US" sz="2600" dirty="0" smtClean="0"/>
              <a:t> here, boss, </a:t>
            </a:r>
            <a:r>
              <a:rPr lang="en-US" sz="2600" dirty="0" err="1" smtClean="0"/>
              <a:t>dey’s</a:t>
            </a:r>
            <a:r>
              <a:rPr lang="en-US" sz="2600" dirty="0" smtClean="0"/>
              <a:t> </a:t>
            </a:r>
            <a:r>
              <a:rPr lang="en-US" sz="2600" dirty="0" err="1" smtClean="0"/>
              <a:t>sumf’n</a:t>
            </a:r>
            <a:r>
              <a:rPr lang="en-US" sz="2600" dirty="0" smtClean="0"/>
              <a:t> wrong, </a:t>
            </a:r>
            <a:r>
              <a:rPr lang="en-US" sz="2600" dirty="0" err="1" smtClean="0"/>
              <a:t>dey</a:t>
            </a:r>
            <a:r>
              <a:rPr lang="en-US" sz="2600" dirty="0" smtClean="0"/>
              <a:t> is.  Is I </a:t>
            </a:r>
            <a:r>
              <a:rPr lang="en-US" sz="2600" i="1" dirty="0" smtClean="0"/>
              <a:t>me</a:t>
            </a:r>
            <a:r>
              <a:rPr lang="en-US" sz="2600" dirty="0" smtClean="0"/>
              <a:t>, or who </a:t>
            </a:r>
            <a:r>
              <a:rPr lang="en-US" sz="2600" i="1" dirty="0" smtClean="0"/>
              <a:t>is</a:t>
            </a:r>
            <a:r>
              <a:rPr lang="en-US" sz="2600" dirty="0" smtClean="0"/>
              <a:t> I? Is I </a:t>
            </a:r>
            <a:r>
              <a:rPr lang="en-US" sz="2600" dirty="0" err="1" smtClean="0"/>
              <a:t>heah</a:t>
            </a:r>
            <a:r>
              <a:rPr lang="en-US" sz="2600" dirty="0" smtClean="0"/>
              <a:t>, or </a:t>
            </a:r>
            <a:r>
              <a:rPr lang="en-US" sz="2600" dirty="0" err="1" smtClean="0"/>
              <a:t>whah</a:t>
            </a:r>
            <a:r>
              <a:rPr lang="en-US" sz="2600" dirty="0" smtClean="0"/>
              <a:t> </a:t>
            </a:r>
            <a:r>
              <a:rPr lang="en-US" sz="2600" i="1" dirty="0" smtClean="0"/>
              <a:t>is</a:t>
            </a:r>
            <a:r>
              <a:rPr lang="en-US" sz="2600" dirty="0" smtClean="0"/>
              <a:t> I?  Now </a:t>
            </a:r>
            <a:r>
              <a:rPr lang="en-US" sz="2600" dirty="0" err="1" smtClean="0"/>
              <a:t>dat’s</a:t>
            </a:r>
            <a:r>
              <a:rPr lang="en-US" sz="2600" dirty="0" smtClean="0"/>
              <a:t> what I wants to know.” </a:t>
            </a:r>
          </a:p>
          <a:p>
            <a:pPr marL="0" indent="0">
              <a:buNone/>
            </a:pPr>
            <a:r>
              <a:rPr lang="en-US" sz="2600" dirty="0" smtClean="0"/>
              <a:t>“Well, I think you’re here, plain enough, but I think you’re a tangle-headed old fool, Jim.” </a:t>
            </a:r>
          </a:p>
          <a:p>
            <a:pPr marL="0" indent="0">
              <a:buNone/>
            </a:pPr>
            <a:endParaRPr lang="en-US" dirty="0"/>
          </a:p>
        </p:txBody>
      </p:sp>
    </p:spTree>
    <p:extLst>
      <p:ext uri="{BB962C8B-B14F-4D97-AF65-F5344CB8AC3E}">
        <p14:creationId xmlns:p14="http://schemas.microsoft.com/office/powerpoint/2010/main" val="2282761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55000" lnSpcReduction="20000"/>
          </a:bodyPr>
          <a:lstStyle/>
          <a:p>
            <a:pPr marL="0" indent="0">
              <a:buNone/>
            </a:pPr>
            <a:r>
              <a:rPr lang="en-US" dirty="0" smtClean="0"/>
              <a:t>“I is, is I?  Well, you answer me dis:  Didn’t you tote out de line in de canoe </a:t>
            </a:r>
            <a:r>
              <a:rPr lang="en-US" dirty="0" err="1" smtClean="0"/>
              <a:t>fer</a:t>
            </a:r>
            <a:r>
              <a:rPr lang="en-US" dirty="0" smtClean="0"/>
              <a:t> to make fas’ to de tow-head?” </a:t>
            </a:r>
          </a:p>
          <a:p>
            <a:pPr marL="0" indent="0">
              <a:buNone/>
            </a:pPr>
            <a:r>
              <a:rPr lang="en-US" dirty="0" smtClean="0"/>
              <a:t>“No, I didn’t.  What tow-head?  I </a:t>
            </a:r>
            <a:r>
              <a:rPr lang="en-US" dirty="0" err="1" smtClean="0"/>
              <a:t>hain’t</a:t>
            </a:r>
            <a:r>
              <a:rPr lang="en-US" dirty="0" smtClean="0"/>
              <a:t> see no tow-head.” </a:t>
            </a:r>
          </a:p>
          <a:p>
            <a:pPr marL="0" indent="0">
              <a:buNone/>
            </a:pPr>
            <a:r>
              <a:rPr lang="en-US" dirty="0" smtClean="0"/>
              <a:t>“You </a:t>
            </a:r>
            <a:r>
              <a:rPr lang="en-US" dirty="0" err="1" smtClean="0"/>
              <a:t>hain’t</a:t>
            </a:r>
            <a:r>
              <a:rPr lang="en-US" dirty="0" smtClean="0"/>
              <a:t> seen no towhead?  </a:t>
            </a:r>
            <a:r>
              <a:rPr lang="en-US" dirty="0" err="1" smtClean="0"/>
              <a:t>Looky</a:t>
            </a:r>
            <a:r>
              <a:rPr lang="en-US" dirty="0" smtClean="0"/>
              <a:t> here, didn’t de line pull loose </a:t>
            </a:r>
            <a:r>
              <a:rPr lang="en-US" dirty="0" err="1" smtClean="0"/>
              <a:t>en</a:t>
            </a:r>
            <a:r>
              <a:rPr lang="en-US" dirty="0" smtClean="0"/>
              <a:t> de </a:t>
            </a:r>
            <a:r>
              <a:rPr lang="en-US" dirty="0" err="1" smtClean="0"/>
              <a:t>raf</a:t>
            </a:r>
            <a:r>
              <a:rPr lang="en-US" dirty="0" smtClean="0"/>
              <a:t>’ go a-</a:t>
            </a:r>
            <a:r>
              <a:rPr lang="en-US" dirty="0" err="1" smtClean="0"/>
              <a:t>hummin</a:t>
            </a:r>
            <a:r>
              <a:rPr lang="en-US" dirty="0" smtClean="0"/>
              <a:t>’ down de river, </a:t>
            </a:r>
            <a:r>
              <a:rPr lang="en-US" dirty="0" err="1" smtClean="0"/>
              <a:t>en</a:t>
            </a:r>
            <a:r>
              <a:rPr lang="en-US" dirty="0" smtClean="0"/>
              <a:t> leave you </a:t>
            </a:r>
            <a:r>
              <a:rPr lang="en-US" dirty="0" err="1" smtClean="0"/>
              <a:t>en</a:t>
            </a:r>
            <a:r>
              <a:rPr lang="en-US" dirty="0" smtClean="0"/>
              <a:t> de canoe </a:t>
            </a:r>
            <a:r>
              <a:rPr lang="en-US" dirty="0" err="1" smtClean="0"/>
              <a:t>behine</a:t>
            </a:r>
            <a:r>
              <a:rPr lang="en-US" dirty="0" smtClean="0"/>
              <a:t> in de fog?” </a:t>
            </a:r>
          </a:p>
          <a:p>
            <a:pPr marL="0" indent="0">
              <a:buNone/>
            </a:pPr>
            <a:r>
              <a:rPr lang="en-US" dirty="0" smtClean="0"/>
              <a:t>“What fog?” </a:t>
            </a:r>
          </a:p>
          <a:p>
            <a:pPr marL="0" indent="0">
              <a:buNone/>
            </a:pPr>
            <a:r>
              <a:rPr lang="en-US" dirty="0" smtClean="0"/>
              <a:t>“Why, de fog!—de fog </a:t>
            </a:r>
            <a:r>
              <a:rPr lang="en-US" dirty="0" err="1" smtClean="0"/>
              <a:t>dat’s</a:t>
            </a:r>
            <a:r>
              <a:rPr lang="en-US" dirty="0" smtClean="0"/>
              <a:t> been </a:t>
            </a:r>
            <a:r>
              <a:rPr lang="en-US" dirty="0" err="1" smtClean="0"/>
              <a:t>aroun</a:t>
            </a:r>
            <a:r>
              <a:rPr lang="en-US" dirty="0" smtClean="0"/>
              <a:t>’ all night.  </a:t>
            </a:r>
            <a:r>
              <a:rPr lang="en-US" dirty="0" err="1" smtClean="0"/>
              <a:t>En</a:t>
            </a:r>
            <a:r>
              <a:rPr lang="en-US" dirty="0" smtClean="0"/>
              <a:t> didn’t you whoop, </a:t>
            </a:r>
            <a:r>
              <a:rPr lang="en-US" dirty="0" err="1" smtClean="0"/>
              <a:t>en</a:t>
            </a:r>
            <a:r>
              <a:rPr lang="en-US" dirty="0" smtClean="0"/>
              <a:t> didn’t I whoop, tell we got mix’ up in de islands </a:t>
            </a:r>
            <a:r>
              <a:rPr lang="en-US" dirty="0" err="1" smtClean="0"/>
              <a:t>en</a:t>
            </a:r>
            <a:r>
              <a:rPr lang="en-US" dirty="0" smtClean="0"/>
              <a:t> one un us got </a:t>
            </a:r>
            <a:r>
              <a:rPr lang="en-US" dirty="0" err="1" smtClean="0"/>
              <a:t>los</a:t>
            </a:r>
            <a:r>
              <a:rPr lang="en-US" dirty="0" smtClean="0"/>
              <a:t>’ </a:t>
            </a:r>
            <a:r>
              <a:rPr lang="en-US" dirty="0" err="1" smtClean="0"/>
              <a:t>en</a:t>
            </a:r>
            <a:r>
              <a:rPr lang="en-US" dirty="0" smtClean="0"/>
              <a:t> </a:t>
            </a:r>
            <a:r>
              <a:rPr lang="en-US" dirty="0" err="1" smtClean="0"/>
              <a:t>t’other</a:t>
            </a:r>
            <a:r>
              <a:rPr lang="en-US" dirty="0" smtClean="0"/>
              <a:t> one was </a:t>
            </a:r>
            <a:r>
              <a:rPr lang="en-US" dirty="0" err="1" smtClean="0"/>
              <a:t>jis</a:t>
            </a:r>
            <a:r>
              <a:rPr lang="en-US" dirty="0" smtClean="0"/>
              <a:t>’ as good as </a:t>
            </a:r>
            <a:r>
              <a:rPr lang="en-US" dirty="0" err="1" smtClean="0"/>
              <a:t>los</a:t>
            </a:r>
            <a:r>
              <a:rPr lang="en-US" dirty="0" smtClean="0"/>
              <a:t>’, ’</a:t>
            </a:r>
            <a:r>
              <a:rPr lang="en-US" dirty="0" err="1" smtClean="0"/>
              <a:t>kase</a:t>
            </a:r>
            <a:r>
              <a:rPr lang="en-US" dirty="0" smtClean="0"/>
              <a:t> he </a:t>
            </a:r>
            <a:r>
              <a:rPr lang="en-US" dirty="0" err="1" smtClean="0"/>
              <a:t>didn</a:t>
            </a:r>
            <a:r>
              <a:rPr lang="en-US" dirty="0" smtClean="0"/>
              <a:t>’ know </a:t>
            </a:r>
            <a:r>
              <a:rPr lang="en-US" dirty="0" err="1" smtClean="0"/>
              <a:t>whah</a:t>
            </a:r>
            <a:r>
              <a:rPr lang="en-US" dirty="0" smtClean="0"/>
              <a:t> he </a:t>
            </a:r>
            <a:r>
              <a:rPr lang="en-US" dirty="0" err="1" smtClean="0"/>
              <a:t>wuz</a:t>
            </a:r>
            <a:r>
              <a:rPr lang="en-US" dirty="0" smtClean="0"/>
              <a:t>? </a:t>
            </a:r>
            <a:r>
              <a:rPr lang="en-US" dirty="0" err="1" smtClean="0"/>
              <a:t>En</a:t>
            </a:r>
            <a:r>
              <a:rPr lang="en-US" dirty="0" smtClean="0"/>
              <a:t> didn’t I bust up </a:t>
            </a:r>
            <a:r>
              <a:rPr lang="en-US" dirty="0" err="1" smtClean="0"/>
              <a:t>agin</a:t>
            </a:r>
            <a:r>
              <a:rPr lang="en-US" dirty="0" smtClean="0"/>
              <a:t> a lot </a:t>
            </a:r>
            <a:r>
              <a:rPr lang="en-US" dirty="0" err="1" smtClean="0"/>
              <a:t>er</a:t>
            </a:r>
            <a:r>
              <a:rPr lang="en-US" dirty="0" smtClean="0"/>
              <a:t> </a:t>
            </a:r>
            <a:r>
              <a:rPr lang="en-US" dirty="0" err="1" smtClean="0"/>
              <a:t>dem</a:t>
            </a:r>
            <a:r>
              <a:rPr lang="en-US" dirty="0" smtClean="0"/>
              <a:t> islands </a:t>
            </a:r>
            <a:r>
              <a:rPr lang="en-US" dirty="0" err="1" smtClean="0"/>
              <a:t>en</a:t>
            </a:r>
            <a:r>
              <a:rPr lang="en-US" dirty="0" smtClean="0"/>
              <a:t> have a </a:t>
            </a:r>
            <a:r>
              <a:rPr lang="en-US" dirty="0" err="1" smtClean="0"/>
              <a:t>turrible</a:t>
            </a:r>
            <a:r>
              <a:rPr lang="en-US" dirty="0" smtClean="0"/>
              <a:t> time </a:t>
            </a:r>
            <a:r>
              <a:rPr lang="en-US" dirty="0" err="1" smtClean="0"/>
              <a:t>en</a:t>
            </a:r>
            <a:r>
              <a:rPr lang="en-US" dirty="0" smtClean="0"/>
              <a:t> </a:t>
            </a:r>
            <a:r>
              <a:rPr lang="en-US" dirty="0" err="1" smtClean="0"/>
              <a:t>mos’</a:t>
            </a:r>
            <a:r>
              <a:rPr lang="en-US" dirty="0" smtClean="0"/>
              <a:t> </a:t>
            </a:r>
            <a:r>
              <a:rPr lang="en-US" dirty="0" err="1" smtClean="0"/>
              <a:t>git</a:t>
            </a:r>
            <a:r>
              <a:rPr lang="en-US" dirty="0" smtClean="0"/>
              <a:t> </a:t>
            </a:r>
            <a:r>
              <a:rPr lang="en-US" dirty="0" err="1" smtClean="0"/>
              <a:t>drownded</a:t>
            </a:r>
            <a:r>
              <a:rPr lang="en-US" dirty="0" smtClean="0"/>
              <a:t>?  Now </a:t>
            </a:r>
            <a:r>
              <a:rPr lang="en-US" dirty="0" err="1" smtClean="0"/>
              <a:t>ain</a:t>
            </a:r>
            <a:r>
              <a:rPr lang="en-US" dirty="0" smtClean="0"/>
              <a:t>’ </a:t>
            </a:r>
            <a:r>
              <a:rPr lang="en-US" dirty="0" err="1" smtClean="0"/>
              <a:t>dat</a:t>
            </a:r>
            <a:r>
              <a:rPr lang="en-US" dirty="0" smtClean="0"/>
              <a:t> so, boss—</a:t>
            </a:r>
            <a:r>
              <a:rPr lang="en-US" dirty="0" err="1" smtClean="0"/>
              <a:t>ain’t</a:t>
            </a:r>
            <a:r>
              <a:rPr lang="en-US" dirty="0" smtClean="0"/>
              <a:t> it so?  You answer me dat.” </a:t>
            </a:r>
          </a:p>
          <a:p>
            <a:pPr marL="0" indent="0">
              <a:buNone/>
            </a:pPr>
            <a:r>
              <a:rPr lang="en-US" dirty="0" smtClean="0"/>
              <a:t>“Well, this is too many for me, Jim.  I </a:t>
            </a:r>
            <a:r>
              <a:rPr lang="en-US" dirty="0" err="1" smtClean="0"/>
              <a:t>hain’t</a:t>
            </a:r>
            <a:r>
              <a:rPr lang="en-US" dirty="0" smtClean="0"/>
              <a:t> seen no fog, nor no islands, nor no troubles, nor nothing.  I been setting here talking with you all night till you went to sleep about ten minutes ago, and I reckon I done the same.  You couldn’t a got drunk in that time, so of course you’ve been dreaming.” </a:t>
            </a:r>
          </a:p>
          <a:p>
            <a:pPr marL="0" indent="0">
              <a:buNone/>
            </a:pPr>
            <a:r>
              <a:rPr lang="en-US" dirty="0" smtClean="0"/>
              <a:t>“Dad fetch it, how is I </a:t>
            </a:r>
            <a:r>
              <a:rPr lang="en-US" dirty="0" err="1" smtClean="0"/>
              <a:t>gwyne</a:t>
            </a:r>
            <a:r>
              <a:rPr lang="en-US" dirty="0" smtClean="0"/>
              <a:t> to dream all </a:t>
            </a:r>
            <a:r>
              <a:rPr lang="en-US" dirty="0" err="1" smtClean="0"/>
              <a:t>dat</a:t>
            </a:r>
            <a:r>
              <a:rPr lang="en-US" dirty="0" smtClean="0"/>
              <a:t> in ten minutes?” </a:t>
            </a:r>
          </a:p>
          <a:p>
            <a:pPr marL="0" indent="0">
              <a:buNone/>
            </a:pPr>
            <a:r>
              <a:rPr lang="en-US" dirty="0" smtClean="0"/>
              <a:t>“Well, hang it all, you did dream it, because there didn’t any of it happen.” </a:t>
            </a:r>
          </a:p>
          <a:p>
            <a:pPr marL="0" indent="0">
              <a:buNone/>
            </a:pPr>
            <a:r>
              <a:rPr lang="en-US" dirty="0" smtClean="0"/>
              <a:t>“But, Huck, it’s all </a:t>
            </a:r>
            <a:r>
              <a:rPr lang="en-US" dirty="0" err="1" smtClean="0"/>
              <a:t>jis</a:t>
            </a:r>
            <a:r>
              <a:rPr lang="en-US" dirty="0" smtClean="0"/>
              <a:t>’ as plain to me as—” </a:t>
            </a:r>
          </a:p>
          <a:p>
            <a:pPr marL="0" indent="0">
              <a:buNone/>
            </a:pPr>
            <a:r>
              <a:rPr lang="en-US" dirty="0" smtClean="0"/>
              <a:t>“It don’t make no difference how plain it is; there </a:t>
            </a:r>
            <a:r>
              <a:rPr lang="en-US" dirty="0" err="1" smtClean="0"/>
              <a:t>ain’t</a:t>
            </a:r>
            <a:r>
              <a:rPr lang="en-US" dirty="0" smtClean="0"/>
              <a:t> nothing in it. I know, because I’ve been here all the time.” </a:t>
            </a:r>
          </a:p>
          <a:p>
            <a:pPr marL="0" indent="0">
              <a:buNone/>
            </a:pPr>
            <a:r>
              <a:rPr lang="en-US" dirty="0" smtClean="0"/>
              <a:t>Jim didn’t say nothing for about five minutes, but set there studying over it.  Then he says: </a:t>
            </a:r>
          </a:p>
          <a:p>
            <a:pPr marL="0" indent="0">
              <a:buNone/>
            </a:pPr>
            <a:r>
              <a:rPr lang="en-US" dirty="0" smtClean="0"/>
              <a:t>“Well, den, I </a:t>
            </a:r>
            <a:r>
              <a:rPr lang="en-US" dirty="0" err="1" smtClean="0"/>
              <a:t>reck’n</a:t>
            </a:r>
            <a:r>
              <a:rPr lang="en-US" dirty="0" smtClean="0"/>
              <a:t> I did dream it, Huck; but dog my cats </a:t>
            </a:r>
            <a:r>
              <a:rPr lang="en-US" dirty="0" err="1" smtClean="0"/>
              <a:t>ef</a:t>
            </a:r>
            <a:r>
              <a:rPr lang="en-US" dirty="0" smtClean="0"/>
              <a:t> it </a:t>
            </a:r>
            <a:r>
              <a:rPr lang="en-US" dirty="0" err="1" smtClean="0"/>
              <a:t>ain’t</a:t>
            </a:r>
            <a:r>
              <a:rPr lang="en-US" dirty="0" smtClean="0"/>
              <a:t> de </a:t>
            </a:r>
            <a:r>
              <a:rPr lang="en-US" dirty="0" err="1" smtClean="0"/>
              <a:t>powerfullest</a:t>
            </a:r>
            <a:r>
              <a:rPr lang="en-US" dirty="0" smtClean="0"/>
              <a:t> dream I ever see.  </a:t>
            </a:r>
            <a:r>
              <a:rPr lang="en-US" dirty="0" err="1" smtClean="0"/>
              <a:t>En</a:t>
            </a:r>
            <a:r>
              <a:rPr lang="en-US" dirty="0" smtClean="0"/>
              <a:t> I </a:t>
            </a:r>
            <a:r>
              <a:rPr lang="en-US" dirty="0" err="1" smtClean="0"/>
              <a:t>hain’t</a:t>
            </a:r>
            <a:r>
              <a:rPr lang="en-US" dirty="0" smtClean="0"/>
              <a:t> ever had no dream </a:t>
            </a:r>
            <a:r>
              <a:rPr lang="en-US" dirty="0" err="1" smtClean="0"/>
              <a:t>b’fo</a:t>
            </a:r>
            <a:r>
              <a:rPr lang="en-US" dirty="0" smtClean="0"/>
              <a:t>’ </a:t>
            </a:r>
            <a:r>
              <a:rPr lang="en-US" dirty="0" err="1" smtClean="0"/>
              <a:t>dat’s</a:t>
            </a:r>
            <a:r>
              <a:rPr lang="en-US" dirty="0" smtClean="0"/>
              <a:t> tired me like dis one.” </a:t>
            </a:r>
          </a:p>
          <a:p>
            <a:pPr marL="0" indent="0">
              <a:buNone/>
            </a:pPr>
            <a:r>
              <a:rPr lang="en-US" dirty="0" smtClean="0"/>
              <a:t>“Oh, well, that’s all right, because a dream does tire a body like everything sometimes.  But this one was a staving dream; tell me all about it, Jim.” </a:t>
            </a:r>
          </a:p>
          <a:p>
            <a:pPr marL="914400" lvl="2" indent="0">
              <a:buNone/>
            </a:pPr>
            <a:endParaRPr lang="tr-TR" sz="3200" dirty="0" smtClean="0"/>
          </a:p>
        </p:txBody>
      </p:sp>
    </p:spTree>
    <p:extLst>
      <p:ext uri="{BB962C8B-B14F-4D97-AF65-F5344CB8AC3E}">
        <p14:creationId xmlns:p14="http://schemas.microsoft.com/office/powerpoint/2010/main" val="1455297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381000" y="609600"/>
            <a:ext cx="11391900" cy="5630863"/>
          </a:xfrm>
        </p:spPr>
        <p:txBody>
          <a:bodyPr>
            <a:normAutofit fontScale="62500" lnSpcReduction="20000"/>
          </a:bodyPr>
          <a:lstStyle/>
          <a:p>
            <a:pPr marL="0" indent="0">
              <a:buNone/>
            </a:pPr>
            <a:r>
              <a:rPr lang="en-US" sz="2900" dirty="0" smtClean="0"/>
              <a:t>So Jim went to work and told me the whole thing right through, just as it happened, only he painted it up considerable.  Then he said he must start in and “’</a:t>
            </a:r>
            <a:r>
              <a:rPr lang="en-US" sz="2900" dirty="0" err="1" smtClean="0"/>
              <a:t>terpret</a:t>
            </a:r>
            <a:r>
              <a:rPr lang="en-US" sz="2900" dirty="0" smtClean="0"/>
              <a:t>” it, because it was sent for a warning.  He said the first towhead stood for a man that would try to do us some good, but the current was another man that would get us away from him.  The whoops was warnings that would come to us every now and then, and if we didn’t try hard to make out to understand them they’d just take us into bad luck, ’stead of keeping us out of it.  The lot of towheads was troubles we was going to get into with quarrelsome people and all kinds of mean folks, but if we minded our business and didn’t talk back and aggravate them, we would pull through and get out of the fog and into the big clear river, which was the free States, and wouldn’t have no more trouble. </a:t>
            </a:r>
          </a:p>
          <a:p>
            <a:pPr marL="0" indent="0">
              <a:buNone/>
            </a:pPr>
            <a:r>
              <a:rPr lang="en-US" sz="2900" dirty="0" smtClean="0"/>
              <a:t>It had clouded up pretty dark just after I got on to the raft, but it was clearing up again now. </a:t>
            </a:r>
          </a:p>
          <a:p>
            <a:pPr marL="0" indent="0">
              <a:buNone/>
            </a:pPr>
            <a:r>
              <a:rPr lang="en-US" sz="2900" dirty="0" smtClean="0"/>
              <a:t>“Oh, well, that’s all interpreted well enough as far as it goes, Jim,” I says; “but what does </a:t>
            </a:r>
            <a:r>
              <a:rPr lang="en-US" sz="2900" i="1" dirty="0" smtClean="0"/>
              <a:t>these</a:t>
            </a:r>
            <a:r>
              <a:rPr lang="en-US" sz="2900" dirty="0" smtClean="0"/>
              <a:t> things stand for?” </a:t>
            </a:r>
          </a:p>
          <a:p>
            <a:pPr marL="0" indent="0">
              <a:buNone/>
            </a:pPr>
            <a:r>
              <a:rPr lang="en-US" sz="2900" dirty="0" smtClean="0"/>
              <a:t>It was the leaves and rubbish on the raft and the smashed oar.  You could see them first-rate now. </a:t>
            </a:r>
          </a:p>
          <a:p>
            <a:pPr marL="0" indent="0">
              <a:buNone/>
            </a:pPr>
            <a:r>
              <a:rPr lang="en-US" sz="2900" dirty="0" smtClean="0"/>
              <a:t>Jim looked at the trash, and then looked at me, and back at the trash again.  He had got the dream fixed so strong in his head that he couldn’t seem to shake it loose and get the facts back into its place again right away.  But when he did get the thing straightened around he looked at me steady without ever smiling, and says: </a:t>
            </a:r>
          </a:p>
          <a:p>
            <a:pPr marL="0" indent="0">
              <a:buNone/>
            </a:pPr>
            <a:r>
              <a:rPr lang="en-US" sz="2900" dirty="0" smtClean="0"/>
              <a:t>“What do </a:t>
            </a:r>
            <a:r>
              <a:rPr lang="en-US" sz="2900" dirty="0" err="1" smtClean="0"/>
              <a:t>dey</a:t>
            </a:r>
            <a:r>
              <a:rPr lang="en-US" sz="2900" dirty="0" smtClean="0"/>
              <a:t> </a:t>
            </a:r>
            <a:r>
              <a:rPr lang="en-US" sz="2900" dirty="0" err="1" smtClean="0"/>
              <a:t>stan</a:t>
            </a:r>
            <a:r>
              <a:rPr lang="en-US" sz="2900" dirty="0" smtClean="0"/>
              <a:t>’ for?  </a:t>
            </a:r>
            <a:r>
              <a:rPr lang="en-US" sz="2900" dirty="0" err="1" smtClean="0"/>
              <a:t>I’se</a:t>
            </a:r>
            <a:r>
              <a:rPr lang="en-US" sz="2900" dirty="0" smtClean="0"/>
              <a:t> </a:t>
            </a:r>
            <a:r>
              <a:rPr lang="en-US" sz="2900" dirty="0" err="1" smtClean="0"/>
              <a:t>gwyne</a:t>
            </a:r>
            <a:r>
              <a:rPr lang="en-US" sz="2900" dirty="0" smtClean="0"/>
              <a:t> to tell you.  When I got all wore out </a:t>
            </a:r>
            <a:r>
              <a:rPr lang="en-US" sz="2900" dirty="0" err="1" smtClean="0"/>
              <a:t>wid</a:t>
            </a:r>
            <a:r>
              <a:rPr lang="en-US" sz="2900" dirty="0" smtClean="0"/>
              <a:t> work, </a:t>
            </a:r>
            <a:r>
              <a:rPr lang="en-US" sz="2900" dirty="0" err="1" smtClean="0"/>
              <a:t>en</a:t>
            </a:r>
            <a:r>
              <a:rPr lang="en-US" sz="2900" dirty="0" smtClean="0"/>
              <a:t> </a:t>
            </a:r>
            <a:r>
              <a:rPr lang="en-US" sz="2900" dirty="0" err="1" smtClean="0"/>
              <a:t>wid</a:t>
            </a:r>
            <a:r>
              <a:rPr lang="en-US" sz="2900" dirty="0" smtClean="0"/>
              <a:t> de </a:t>
            </a:r>
            <a:r>
              <a:rPr lang="en-US" sz="2900" dirty="0" err="1" smtClean="0"/>
              <a:t>callin</a:t>
            </a:r>
            <a:r>
              <a:rPr lang="en-US" sz="2900" dirty="0" smtClean="0"/>
              <a:t>’ for you, </a:t>
            </a:r>
            <a:r>
              <a:rPr lang="en-US" sz="2900" dirty="0" err="1" smtClean="0"/>
              <a:t>en</a:t>
            </a:r>
            <a:r>
              <a:rPr lang="en-US" sz="2900" dirty="0" smtClean="0"/>
              <a:t> went to sleep, my heart </a:t>
            </a:r>
            <a:r>
              <a:rPr lang="en-US" sz="2900" dirty="0" err="1" smtClean="0"/>
              <a:t>wuz</a:t>
            </a:r>
            <a:r>
              <a:rPr lang="en-US" sz="2900" dirty="0" smtClean="0"/>
              <a:t> </a:t>
            </a:r>
            <a:r>
              <a:rPr lang="en-US" sz="2900" dirty="0" err="1" smtClean="0"/>
              <a:t>mos’</a:t>
            </a:r>
            <a:r>
              <a:rPr lang="en-US" sz="2900" dirty="0" smtClean="0"/>
              <a:t> broke </a:t>
            </a:r>
            <a:r>
              <a:rPr lang="en-US" sz="2900" dirty="0" err="1" smtClean="0"/>
              <a:t>bekase</a:t>
            </a:r>
            <a:r>
              <a:rPr lang="en-US" sz="2900" dirty="0" smtClean="0"/>
              <a:t> you </a:t>
            </a:r>
            <a:r>
              <a:rPr lang="en-US" sz="2900" dirty="0" err="1" smtClean="0"/>
              <a:t>wuz</a:t>
            </a:r>
            <a:r>
              <a:rPr lang="en-US" sz="2900" dirty="0" smtClean="0"/>
              <a:t> </a:t>
            </a:r>
            <a:r>
              <a:rPr lang="en-US" sz="2900" dirty="0" err="1" smtClean="0"/>
              <a:t>los</a:t>
            </a:r>
            <a:r>
              <a:rPr lang="en-US" sz="2900" dirty="0" smtClean="0"/>
              <a:t>’, </a:t>
            </a:r>
            <a:r>
              <a:rPr lang="en-US" sz="2900" dirty="0" err="1" smtClean="0"/>
              <a:t>en</a:t>
            </a:r>
            <a:r>
              <a:rPr lang="en-US" sz="2900" dirty="0" smtClean="0"/>
              <a:t> I </a:t>
            </a:r>
            <a:r>
              <a:rPr lang="en-US" sz="2900" dirty="0" err="1" smtClean="0"/>
              <a:t>didn</a:t>
            </a:r>
            <a:r>
              <a:rPr lang="en-US" sz="2900" dirty="0" smtClean="0"/>
              <a:t>’ </a:t>
            </a:r>
            <a:r>
              <a:rPr lang="en-US" sz="2900" dirty="0" err="1" smtClean="0"/>
              <a:t>k’yer</a:t>
            </a:r>
            <a:r>
              <a:rPr lang="en-US" sz="2900" dirty="0" smtClean="0"/>
              <a:t> no’ </a:t>
            </a:r>
            <a:r>
              <a:rPr lang="en-US" sz="2900" dirty="0" err="1" smtClean="0"/>
              <a:t>mo</a:t>
            </a:r>
            <a:r>
              <a:rPr lang="en-US" sz="2900" dirty="0" smtClean="0"/>
              <a:t>’ what become </a:t>
            </a:r>
            <a:r>
              <a:rPr lang="en-US" sz="2900" dirty="0" err="1" smtClean="0"/>
              <a:t>er</a:t>
            </a:r>
            <a:r>
              <a:rPr lang="en-US" sz="2900" dirty="0" smtClean="0"/>
              <a:t> me </a:t>
            </a:r>
            <a:r>
              <a:rPr lang="en-US" sz="2900" dirty="0" err="1" smtClean="0"/>
              <a:t>en</a:t>
            </a:r>
            <a:r>
              <a:rPr lang="en-US" sz="2900" dirty="0" smtClean="0"/>
              <a:t> de </a:t>
            </a:r>
            <a:r>
              <a:rPr lang="en-US" sz="2900" dirty="0" err="1" smtClean="0"/>
              <a:t>raf</a:t>
            </a:r>
            <a:r>
              <a:rPr lang="en-US" sz="2900" dirty="0" smtClean="0"/>
              <a:t>’.  </a:t>
            </a:r>
            <a:r>
              <a:rPr lang="en-US" sz="2900" dirty="0" err="1" smtClean="0"/>
              <a:t>En</a:t>
            </a:r>
            <a:r>
              <a:rPr lang="en-US" sz="2900" dirty="0" smtClean="0"/>
              <a:t> when I wake up </a:t>
            </a:r>
            <a:r>
              <a:rPr lang="en-US" sz="2900" dirty="0" err="1" smtClean="0"/>
              <a:t>en</a:t>
            </a:r>
            <a:r>
              <a:rPr lang="en-US" sz="2900" dirty="0" smtClean="0"/>
              <a:t> fine you back </a:t>
            </a:r>
            <a:r>
              <a:rPr lang="en-US" sz="2900" dirty="0" err="1" smtClean="0"/>
              <a:t>agin</a:t>
            </a:r>
            <a:r>
              <a:rPr lang="en-US" sz="2900" dirty="0" smtClean="0"/>
              <a:t>, all safe </a:t>
            </a:r>
            <a:r>
              <a:rPr lang="en-US" sz="2900" dirty="0" err="1" smtClean="0"/>
              <a:t>en</a:t>
            </a:r>
            <a:r>
              <a:rPr lang="en-US" sz="2900" dirty="0" smtClean="0"/>
              <a:t> </a:t>
            </a:r>
            <a:r>
              <a:rPr lang="en-US" sz="2900" dirty="0" err="1" smtClean="0"/>
              <a:t>soun</a:t>
            </a:r>
            <a:r>
              <a:rPr lang="en-US" sz="2900" dirty="0" smtClean="0"/>
              <a:t>’, de tears come, </a:t>
            </a:r>
            <a:r>
              <a:rPr lang="en-US" sz="2900" dirty="0" err="1" smtClean="0"/>
              <a:t>en</a:t>
            </a:r>
            <a:r>
              <a:rPr lang="en-US" sz="2900" dirty="0" smtClean="0"/>
              <a:t> I could a got down on my knees </a:t>
            </a:r>
            <a:r>
              <a:rPr lang="en-US" sz="2900" dirty="0" err="1" smtClean="0"/>
              <a:t>en</a:t>
            </a:r>
            <a:r>
              <a:rPr lang="en-US" sz="2900" dirty="0" smtClean="0"/>
              <a:t> kiss </a:t>
            </a:r>
            <a:r>
              <a:rPr lang="en-US" sz="2900" dirty="0" err="1" smtClean="0"/>
              <a:t>yo</a:t>
            </a:r>
            <a:r>
              <a:rPr lang="en-US" sz="2900" dirty="0" smtClean="0"/>
              <a:t>’ foot, I’s so thankful. </a:t>
            </a:r>
            <a:r>
              <a:rPr lang="en-US" sz="2900" dirty="0" err="1" smtClean="0"/>
              <a:t>En</a:t>
            </a:r>
            <a:r>
              <a:rPr lang="en-US" sz="2900" dirty="0" smtClean="0"/>
              <a:t> all you </a:t>
            </a:r>
            <a:r>
              <a:rPr lang="en-US" sz="2900" dirty="0" err="1" smtClean="0"/>
              <a:t>wuz</a:t>
            </a:r>
            <a:r>
              <a:rPr lang="en-US" sz="2900" dirty="0" smtClean="0"/>
              <a:t> </a:t>
            </a:r>
            <a:r>
              <a:rPr lang="en-US" sz="2900" dirty="0" err="1" smtClean="0"/>
              <a:t>thinkin</a:t>
            </a:r>
            <a:r>
              <a:rPr lang="en-US" sz="2900" dirty="0" smtClean="0"/>
              <a:t>’ ’bout </a:t>
            </a:r>
            <a:r>
              <a:rPr lang="en-US" sz="2900" dirty="0" err="1" smtClean="0"/>
              <a:t>wuz</a:t>
            </a:r>
            <a:r>
              <a:rPr lang="en-US" sz="2900" dirty="0" smtClean="0"/>
              <a:t> how you could make a fool </a:t>
            </a:r>
            <a:r>
              <a:rPr lang="en-US" sz="2900" dirty="0" err="1" smtClean="0"/>
              <a:t>uv</a:t>
            </a:r>
            <a:r>
              <a:rPr lang="en-US" sz="2900" dirty="0" smtClean="0"/>
              <a:t> ole Jim </a:t>
            </a:r>
            <a:r>
              <a:rPr lang="en-US" sz="2900" dirty="0" err="1" smtClean="0"/>
              <a:t>wid</a:t>
            </a:r>
            <a:r>
              <a:rPr lang="en-US" sz="2900" dirty="0" smtClean="0"/>
              <a:t> a lie.  </a:t>
            </a:r>
            <a:r>
              <a:rPr lang="en-US" sz="2900" dirty="0" err="1" smtClean="0"/>
              <a:t>Dat</a:t>
            </a:r>
            <a:r>
              <a:rPr lang="en-US" sz="2900" dirty="0" smtClean="0"/>
              <a:t> truck dah is </a:t>
            </a:r>
            <a:r>
              <a:rPr lang="en-US" sz="2900" i="1" dirty="0" smtClean="0"/>
              <a:t>trash</a:t>
            </a:r>
            <a:r>
              <a:rPr lang="en-US" sz="2900" dirty="0" smtClean="0"/>
              <a:t>; </a:t>
            </a:r>
            <a:r>
              <a:rPr lang="en-US" sz="2900" dirty="0" err="1" smtClean="0"/>
              <a:t>en</a:t>
            </a:r>
            <a:r>
              <a:rPr lang="en-US" sz="2900" dirty="0" smtClean="0"/>
              <a:t> trash is what people is </a:t>
            </a:r>
            <a:r>
              <a:rPr lang="en-US" sz="2900" dirty="0" err="1" smtClean="0"/>
              <a:t>dat</a:t>
            </a:r>
            <a:r>
              <a:rPr lang="en-US" sz="2900" dirty="0" smtClean="0"/>
              <a:t> puts dirt on de head </a:t>
            </a:r>
            <a:r>
              <a:rPr lang="en-US" sz="2900" dirty="0" err="1" smtClean="0"/>
              <a:t>er</a:t>
            </a:r>
            <a:r>
              <a:rPr lang="en-US" sz="2900" dirty="0" smtClean="0"/>
              <a:t> </a:t>
            </a:r>
            <a:r>
              <a:rPr lang="en-US" sz="2900" dirty="0" err="1" smtClean="0"/>
              <a:t>dey</a:t>
            </a:r>
            <a:r>
              <a:rPr lang="en-US" sz="2900" dirty="0" smtClean="0"/>
              <a:t> </a:t>
            </a:r>
            <a:r>
              <a:rPr lang="en-US" sz="2900" dirty="0" err="1" smtClean="0"/>
              <a:t>fren’s</a:t>
            </a:r>
            <a:r>
              <a:rPr lang="en-US" sz="2900" dirty="0" smtClean="0"/>
              <a:t> </a:t>
            </a:r>
            <a:r>
              <a:rPr lang="en-US" sz="2900" dirty="0" err="1" smtClean="0"/>
              <a:t>en</a:t>
            </a:r>
            <a:r>
              <a:rPr lang="en-US" sz="2900" dirty="0" smtClean="0"/>
              <a:t> makes ’</a:t>
            </a:r>
            <a:r>
              <a:rPr lang="en-US" sz="2900" dirty="0" err="1" smtClean="0"/>
              <a:t>em</a:t>
            </a:r>
            <a:r>
              <a:rPr lang="en-US" sz="2900" dirty="0" smtClean="0"/>
              <a:t> ashamed.” </a:t>
            </a:r>
          </a:p>
          <a:p>
            <a:pPr marL="0" indent="0">
              <a:buNone/>
            </a:pPr>
            <a:r>
              <a:rPr lang="en-US" sz="2900" dirty="0" smtClean="0"/>
              <a:t>Then he got up slow and walked to the wigwam, and went in there without saying anything but that.  But that was enough.  It made me feel so mean I could almost kissed </a:t>
            </a:r>
            <a:r>
              <a:rPr lang="en-US" sz="2900" i="1" dirty="0" smtClean="0"/>
              <a:t>his</a:t>
            </a:r>
            <a:r>
              <a:rPr lang="en-US" sz="2900" dirty="0" smtClean="0"/>
              <a:t> foot to get him to take it back. </a:t>
            </a:r>
          </a:p>
          <a:p>
            <a:pPr marL="0" indent="0">
              <a:buNone/>
            </a:pPr>
            <a:r>
              <a:rPr lang="en-US" sz="2900" dirty="0" smtClean="0"/>
              <a:t>It was fifteen minutes before I could work myself up to go and humble myself to a nigger; but I done it, and I </a:t>
            </a:r>
            <a:r>
              <a:rPr lang="en-US" sz="2900" dirty="0" err="1" smtClean="0"/>
              <a:t>warn’t</a:t>
            </a:r>
            <a:r>
              <a:rPr lang="en-US" sz="2900" dirty="0" smtClean="0"/>
              <a:t> ever sorry for it afterwards, neither.  I didn’t do him no more mean tricks, and I wouldn’t done that one if I’d a </a:t>
            </a:r>
            <a:r>
              <a:rPr lang="en-US" sz="2900" dirty="0" err="1" smtClean="0"/>
              <a:t>knowed</a:t>
            </a:r>
            <a:r>
              <a:rPr lang="en-US" sz="2900" dirty="0" smtClean="0"/>
              <a:t> it would make him feel that way. </a:t>
            </a:r>
          </a:p>
          <a:p>
            <a:endParaRPr lang="tr-TR" sz="3200" dirty="0" smtClean="0"/>
          </a:p>
          <a:p>
            <a:pPr marL="914400" lvl="2" indent="0">
              <a:buNone/>
            </a:pPr>
            <a:endParaRPr lang="tr-TR" sz="3200" dirty="0" smtClean="0"/>
          </a:p>
        </p:txBody>
      </p:sp>
    </p:spTree>
    <p:extLst>
      <p:ext uri="{BB962C8B-B14F-4D97-AF65-F5344CB8AC3E}">
        <p14:creationId xmlns:p14="http://schemas.microsoft.com/office/powerpoint/2010/main" val="1704323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lstStyle/>
          <a:p>
            <a:r>
              <a:rPr lang="en-US" sz="3200" dirty="0" smtClean="0"/>
              <a:t>Chapter 17 to 24 take place not in the wilderness but towns. That enables Twain to make social comments and poke criticism. Through the tricks of the Duke and the Dauphin we see the foolishness of the middle class or middle-lower class American people.</a:t>
            </a:r>
          </a:p>
          <a:p>
            <a:r>
              <a:rPr lang="en-US" sz="3200" dirty="0" smtClean="0"/>
              <a:t>Chapter 17 and 18, though, are about the upper class. The feud between the </a:t>
            </a:r>
            <a:r>
              <a:rPr lang="en-US" sz="3200" dirty="0" err="1" smtClean="0"/>
              <a:t>Grangerfords</a:t>
            </a:r>
            <a:r>
              <a:rPr lang="en-US" sz="3200" dirty="0" smtClean="0"/>
              <a:t> and </a:t>
            </a:r>
            <a:r>
              <a:rPr lang="en-US" sz="3200" dirty="0" err="1" smtClean="0"/>
              <a:t>Shepherdsons</a:t>
            </a:r>
            <a:r>
              <a:rPr lang="en-US" sz="3200" dirty="0" smtClean="0"/>
              <a:t>, two wealthy families with nicety and finesse, extends the </a:t>
            </a:r>
            <a:r>
              <a:rPr lang="en-US" sz="3200" dirty="0" err="1" smtClean="0"/>
              <a:t>critism</a:t>
            </a:r>
            <a:r>
              <a:rPr lang="en-US" sz="3200" dirty="0" smtClean="0"/>
              <a:t> to upper class as well.   </a:t>
            </a:r>
          </a:p>
        </p:txBody>
      </p:sp>
    </p:spTree>
    <p:extLst>
      <p:ext uri="{BB962C8B-B14F-4D97-AF65-F5344CB8AC3E}">
        <p14:creationId xmlns:p14="http://schemas.microsoft.com/office/powerpoint/2010/main" val="2772523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62500" lnSpcReduction="20000"/>
          </a:bodyPr>
          <a:lstStyle/>
          <a:p>
            <a:pPr marL="0" indent="0">
              <a:buNone/>
            </a:pPr>
            <a:r>
              <a:rPr lang="tr-TR" sz="3200" dirty="0" err="1" smtClean="0"/>
              <a:t>Chapter</a:t>
            </a:r>
            <a:r>
              <a:rPr lang="tr-TR" sz="3200" dirty="0" smtClean="0"/>
              <a:t> 17: </a:t>
            </a:r>
          </a:p>
          <a:p>
            <a:pPr marL="0" indent="0">
              <a:buNone/>
            </a:pPr>
            <a:r>
              <a:rPr lang="tr-TR" sz="3200" dirty="0" smtClean="0"/>
              <a:t>….</a:t>
            </a:r>
            <a:r>
              <a:rPr lang="en-US" sz="3200" dirty="0" smtClean="0"/>
              <a:t>Well, there was a big outlandish parrot on each side of the clock, made out of something like chalk, and painted up gaudy.  By one of the parrots was a cat made of crockery, and a crockery dog by the other; and when you pressed down on them they squeaked, but didn’t open their mouths nor look different nor interested.  They squeaked through underneath.  There was a couple of big wild-turkey-wing fans spread out behind those things.  On the table in the middle of the room was a kind of a lovely crockery basket that had apples and oranges and peaches and grapes piled up in it, which was much redder and yellower and prettier than real ones is, but they </a:t>
            </a:r>
            <a:r>
              <a:rPr lang="en-US" sz="3200" dirty="0" err="1" smtClean="0"/>
              <a:t>warn’t</a:t>
            </a:r>
            <a:r>
              <a:rPr lang="en-US" sz="3200" dirty="0" smtClean="0"/>
              <a:t> real because you could see where pieces had got chipped off and showed the white chalk, or whatever it was, underneath. </a:t>
            </a:r>
          </a:p>
          <a:p>
            <a:pPr marL="0" indent="0">
              <a:buNone/>
            </a:pPr>
            <a:r>
              <a:rPr lang="en-US" sz="3200" dirty="0" smtClean="0"/>
              <a:t>This table had a cover made out of beautiful oilcloth, with a red and blue spread-eagle painted on it, and a painted border all around.  It come all the way from Philadelphia, they said.  There was some books, too, piled up perfectly exact, on each corner of the table.  One was a big family Bible full of pictures.  One was Pilgrim’s Progress, about a man that left his family, it didn’t say why.  I read considerable in it now and then.  The statements was interesting, but tough.  Another was Friendship’s Offering, full of beautiful stuff and poetry; but I didn’t read the poetry.  Another was Henry Clay’s Speeches, and another was Dr. Gunn’s Family Medicine, which told you all about what to do if a body was sick or dead.  There was a hymn book, and a lot of other books.  And there was nice split-bottom chairs, and perfectly sound, too—not bagged down in the middle and busted, like an old basket. </a:t>
            </a:r>
          </a:p>
          <a:p>
            <a:endParaRPr lang="tr-TR" sz="3200" dirty="0" smtClean="0"/>
          </a:p>
        </p:txBody>
      </p:sp>
    </p:spTree>
    <p:extLst>
      <p:ext uri="{BB962C8B-B14F-4D97-AF65-F5344CB8AC3E}">
        <p14:creationId xmlns:p14="http://schemas.microsoft.com/office/powerpoint/2010/main" val="273952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838200" y="914400"/>
            <a:ext cx="10515600" cy="5262563"/>
          </a:xfrm>
        </p:spPr>
        <p:txBody>
          <a:bodyPr>
            <a:normAutofit fontScale="47500" lnSpcReduction="20000"/>
          </a:bodyPr>
          <a:lstStyle/>
          <a:p>
            <a:pPr marL="0" indent="0">
              <a:buNone/>
            </a:pPr>
            <a:endParaRPr lang="tr-TR" sz="3200" dirty="0" smtClean="0"/>
          </a:p>
          <a:p>
            <a:pPr marL="0" indent="0">
              <a:buNone/>
            </a:pPr>
            <a:r>
              <a:rPr lang="tr-TR" sz="3200" dirty="0" err="1" smtClean="0"/>
              <a:t>Chapter</a:t>
            </a:r>
            <a:r>
              <a:rPr lang="tr-TR" sz="3200" dirty="0" smtClean="0"/>
              <a:t> 17: (</a:t>
            </a:r>
            <a:r>
              <a:rPr lang="tr-TR" sz="3200" dirty="0" err="1" smtClean="0"/>
              <a:t>continued</a:t>
            </a:r>
            <a:r>
              <a:rPr lang="tr-TR" sz="3200" dirty="0" smtClean="0"/>
              <a:t>)</a:t>
            </a:r>
            <a:endParaRPr lang="tr-TR" sz="3200" dirty="0"/>
          </a:p>
          <a:p>
            <a:pPr marL="0" indent="0">
              <a:buNone/>
            </a:pPr>
            <a:r>
              <a:rPr lang="en-US" sz="3200" dirty="0" smtClean="0"/>
              <a:t>They had pictures hung on the walls—mainly </a:t>
            </a:r>
            <a:r>
              <a:rPr lang="en-US" sz="3200" dirty="0" err="1" smtClean="0"/>
              <a:t>Washingtons</a:t>
            </a:r>
            <a:r>
              <a:rPr lang="en-US" sz="3200" dirty="0" smtClean="0"/>
              <a:t> and </a:t>
            </a:r>
            <a:r>
              <a:rPr lang="en-US" sz="3200" dirty="0" err="1" smtClean="0"/>
              <a:t>Lafayettes</a:t>
            </a:r>
            <a:r>
              <a:rPr lang="en-US" sz="3200" dirty="0" smtClean="0"/>
              <a:t>, and battles, and Highland </a:t>
            </a:r>
            <a:r>
              <a:rPr lang="en-US" sz="3200" dirty="0" err="1" smtClean="0"/>
              <a:t>Marys</a:t>
            </a:r>
            <a:r>
              <a:rPr lang="en-US" sz="3200" dirty="0" smtClean="0"/>
              <a:t>, and one called “Signing the Declaration.” There was some that they called crayons, which one of the daughters which was dead made her own self when she was only fifteen years old.  They was different from any pictures I ever see before—blacker, mostly, than is common.  One was a woman in a slim black dress, belted small under the armpits, with bulges like a cabbage in the middle of the sleeves, and a large black scoop-shovel bonnet with a black veil, and white slim ankles crossed about with black tape, and very wee black slippers, like a chisel, and she was leaning pensive on a tombstone on her right elbow, under a weeping willow, and her other hand hanging down her side holding a white handkerchief and a reticule, and underneath the picture it said “Shall I Never See Thee More Alas.”  Another one was a young lady with her hair all combed up straight to the top of her head, and knotted there in front of a comb like a chair-back, and she was crying into a handkerchief and had a dead bird laying on its back in her other hand with its heels up, and underneath the picture it said “I Shall Never Hear Thy Sweet Chirrup More Alas.”  There was one where a young lady was at a window looking up at the moon, and tears running down her cheeks; and she had an open letter in one hand with black sealing wax showing on one edge of it, and she was mashing a locket with a chain to it against her mouth, and underneath the picture it said “And Art Thou Gone Yes Thou Art Gone Alas.”  These was all nice pictures, I reckon, but I didn’t somehow seem to take to them, because if ever I was down a little they always give me the fan-</a:t>
            </a:r>
            <a:r>
              <a:rPr lang="en-US" sz="3200" dirty="0" err="1" smtClean="0"/>
              <a:t>tods</a:t>
            </a:r>
            <a:r>
              <a:rPr lang="en-US" sz="3200" dirty="0" smtClean="0"/>
              <a:t>.  Everybody was sorry she died, because she had laid out a lot more of these pictures to do, and a body could see by what she had done what they had lost.  But I reckoned that with her disposition she was having a better time in the graveyard.  She was at work on what they said was her greatest picture when she took sick, and every day and every night it was her prayer to be allowed to live till she got it done, but she never got the chance.  It was a picture of a young woman in a long white gown, standing on the rail of a bridge all ready to jump off, with her hair all down her back, and looking up to the moon, with the tears running down her face, and she had two arms folded across her breast, and two arms stretched out in front, and two more reaching up towards the moon—and the idea was to see which pair would look best, and then scratch out all the other arms; but, as I was saying, she died before she got her mind made up, and now they kept this picture over the head of the bed in her room, and every time her birthday come they hung flowers on it.  Other times it was hid with a little curtain.  The young woman in the picture had a kind of a nice sweet face, but there was so many arms it made her look too spidery, seemed to me. </a:t>
            </a:r>
            <a:endParaRPr lang="tr-TR" sz="3200" dirty="0" smtClean="0"/>
          </a:p>
        </p:txBody>
      </p:sp>
    </p:spTree>
    <p:extLst>
      <p:ext uri="{BB962C8B-B14F-4D97-AF65-F5344CB8AC3E}">
        <p14:creationId xmlns:p14="http://schemas.microsoft.com/office/powerpoint/2010/main" val="88701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1353800" cy="244475"/>
          </a:xfrm>
        </p:spPr>
        <p:txBody>
          <a:bodyPr>
            <a:normAutofit fontScale="90000"/>
          </a:bodyPr>
          <a:lstStyle/>
          <a:p>
            <a:pPr algn="r"/>
            <a:r>
              <a:rPr lang="tr-TR" dirty="0" err="1" smtClean="0">
                <a:solidFill>
                  <a:schemeClr val="accent5"/>
                </a:solidFill>
              </a:rPr>
              <a:t>The</a:t>
            </a:r>
            <a:r>
              <a:rPr lang="tr-TR" dirty="0" smtClean="0">
                <a:solidFill>
                  <a:schemeClr val="accent5"/>
                </a:solidFill>
              </a:rPr>
              <a:t> Adventures of </a:t>
            </a:r>
            <a:r>
              <a:rPr lang="tr-TR" dirty="0" err="1" smtClean="0">
                <a:solidFill>
                  <a:schemeClr val="accent5"/>
                </a:solidFill>
              </a:rPr>
              <a:t>Huckleberry</a:t>
            </a:r>
            <a:r>
              <a:rPr lang="tr-TR" dirty="0" smtClean="0">
                <a:solidFill>
                  <a:schemeClr val="accent5"/>
                </a:solidFill>
              </a:rPr>
              <a:t> </a:t>
            </a:r>
            <a:r>
              <a:rPr lang="tr-TR" dirty="0" err="1" smtClean="0">
                <a:solidFill>
                  <a:schemeClr val="accent5"/>
                </a:solidFill>
              </a:rPr>
              <a:t>Finn</a:t>
            </a:r>
            <a:r>
              <a:rPr lang="en-US" dirty="0" smtClean="0">
                <a:solidFill>
                  <a:schemeClr val="accent5"/>
                </a:solidFill>
              </a:rPr>
              <a:t/>
            </a:r>
            <a:br>
              <a:rPr lang="en-US" dirty="0" smtClean="0">
                <a:solidFill>
                  <a:schemeClr val="accent5"/>
                </a:solidFill>
              </a:rPr>
            </a:br>
            <a:endParaRPr lang="en-US" dirty="0">
              <a:solidFill>
                <a:schemeClr val="accent5"/>
              </a:solidFill>
            </a:endParaRPr>
          </a:p>
        </p:txBody>
      </p:sp>
      <p:sp>
        <p:nvSpPr>
          <p:cNvPr id="3" name="İçerik Yer Tutucusu 2"/>
          <p:cNvSpPr>
            <a:spLocks noGrp="1"/>
          </p:cNvSpPr>
          <p:nvPr>
            <p:ph idx="1"/>
          </p:nvPr>
        </p:nvSpPr>
        <p:spPr>
          <a:xfrm>
            <a:off x="482600" y="609600"/>
            <a:ext cx="11277600" cy="5791200"/>
          </a:xfrm>
        </p:spPr>
        <p:txBody>
          <a:bodyPr>
            <a:normAutofit fontScale="70000" lnSpcReduction="20000"/>
          </a:bodyPr>
          <a:lstStyle/>
          <a:p>
            <a:r>
              <a:rPr lang="tr-TR" sz="3200" dirty="0" err="1" smtClean="0"/>
              <a:t>Description</a:t>
            </a:r>
            <a:r>
              <a:rPr lang="tr-TR" sz="3200" dirty="0" smtClean="0"/>
              <a:t> of </a:t>
            </a:r>
            <a:r>
              <a:rPr lang="tr-TR" sz="3200" dirty="0" err="1" smtClean="0"/>
              <a:t>Colonel</a:t>
            </a:r>
            <a:r>
              <a:rPr lang="tr-TR" sz="3200" dirty="0" smtClean="0"/>
              <a:t> </a:t>
            </a:r>
            <a:r>
              <a:rPr lang="tr-TR" sz="3200" dirty="0" err="1" smtClean="0"/>
              <a:t>Grangerford</a:t>
            </a:r>
            <a:r>
              <a:rPr lang="tr-TR" sz="3200" dirty="0" smtClean="0"/>
              <a:t> </a:t>
            </a:r>
            <a:r>
              <a:rPr lang="tr-TR" sz="3200" dirty="0" err="1" smtClean="0"/>
              <a:t>from</a:t>
            </a:r>
            <a:r>
              <a:rPr lang="tr-TR" sz="3200" dirty="0" smtClean="0"/>
              <a:t> </a:t>
            </a:r>
            <a:r>
              <a:rPr lang="tr-TR" sz="3200" dirty="0" err="1" smtClean="0"/>
              <a:t>the</a:t>
            </a:r>
            <a:r>
              <a:rPr lang="tr-TR" sz="3200" dirty="0" smtClean="0"/>
              <a:t> </a:t>
            </a:r>
            <a:r>
              <a:rPr lang="tr-TR" sz="3200" dirty="0" err="1" smtClean="0"/>
              <a:t>beginning</a:t>
            </a:r>
            <a:r>
              <a:rPr lang="tr-TR" sz="3200" dirty="0" smtClean="0"/>
              <a:t> of </a:t>
            </a:r>
            <a:r>
              <a:rPr lang="tr-TR" sz="3200" dirty="0" err="1" smtClean="0"/>
              <a:t>Chapter</a:t>
            </a:r>
            <a:r>
              <a:rPr lang="tr-TR" sz="3200" dirty="0" smtClean="0"/>
              <a:t> 18 is </a:t>
            </a:r>
            <a:r>
              <a:rPr lang="tr-TR" sz="3200" dirty="0" err="1" smtClean="0"/>
              <a:t>ironic</a:t>
            </a:r>
            <a:r>
              <a:rPr lang="tr-TR" sz="3200" dirty="0" smtClean="0"/>
              <a:t>. </a:t>
            </a:r>
            <a:r>
              <a:rPr lang="tr-TR" sz="3200" dirty="0" err="1" smtClean="0"/>
              <a:t>Both</a:t>
            </a:r>
            <a:r>
              <a:rPr lang="tr-TR" sz="3200" dirty="0" smtClean="0"/>
              <a:t> his </a:t>
            </a:r>
            <a:r>
              <a:rPr lang="tr-TR" sz="3200" dirty="0" err="1" smtClean="0"/>
              <a:t>descrption</a:t>
            </a:r>
            <a:r>
              <a:rPr lang="tr-TR" sz="3200" dirty="0" smtClean="0"/>
              <a:t> </a:t>
            </a:r>
            <a:r>
              <a:rPr lang="tr-TR" sz="3200" dirty="0" err="1" smtClean="0"/>
              <a:t>and</a:t>
            </a:r>
            <a:r>
              <a:rPr lang="tr-TR" sz="3200" dirty="0" smtClean="0"/>
              <a:t> </a:t>
            </a:r>
            <a:r>
              <a:rPr lang="tr-TR" sz="3200" dirty="0" err="1" smtClean="0"/>
              <a:t>description</a:t>
            </a:r>
            <a:r>
              <a:rPr lang="tr-TR" sz="3200" dirty="0" smtClean="0"/>
              <a:t> of </a:t>
            </a:r>
            <a:r>
              <a:rPr lang="tr-TR" sz="3200" dirty="0" err="1" smtClean="0"/>
              <a:t>the</a:t>
            </a:r>
            <a:r>
              <a:rPr lang="tr-TR" sz="3200" dirty="0" smtClean="0"/>
              <a:t> </a:t>
            </a:r>
            <a:r>
              <a:rPr lang="tr-TR" sz="3200" dirty="0" err="1" smtClean="0"/>
              <a:t>house</a:t>
            </a:r>
            <a:r>
              <a:rPr lang="tr-TR" sz="3200" dirty="0" smtClean="0"/>
              <a:t> form a </a:t>
            </a:r>
            <a:r>
              <a:rPr lang="tr-TR" sz="3200" dirty="0" err="1" smtClean="0"/>
              <a:t>sharp</a:t>
            </a:r>
            <a:r>
              <a:rPr lang="tr-TR" sz="3200" dirty="0" smtClean="0"/>
              <a:t> </a:t>
            </a:r>
            <a:r>
              <a:rPr lang="tr-TR" sz="3200" dirty="0" err="1" smtClean="0"/>
              <a:t>contrast</a:t>
            </a:r>
            <a:r>
              <a:rPr lang="tr-TR" sz="3200" dirty="0" smtClean="0"/>
              <a:t> </a:t>
            </a:r>
            <a:r>
              <a:rPr lang="tr-TR" sz="3200" dirty="0" err="1" smtClean="0"/>
              <a:t>with</a:t>
            </a:r>
            <a:r>
              <a:rPr lang="tr-TR" sz="3200" dirty="0" smtClean="0"/>
              <a:t> </a:t>
            </a:r>
            <a:r>
              <a:rPr lang="tr-TR" sz="3200" dirty="0" err="1" smtClean="0"/>
              <a:t>the</a:t>
            </a:r>
            <a:r>
              <a:rPr lang="tr-TR" sz="3200" dirty="0" smtClean="0"/>
              <a:t> </a:t>
            </a:r>
            <a:r>
              <a:rPr lang="tr-TR" sz="3200" dirty="0" err="1" smtClean="0"/>
              <a:t>violence</a:t>
            </a:r>
            <a:r>
              <a:rPr lang="tr-TR" sz="3200" dirty="0" smtClean="0"/>
              <a:t> </a:t>
            </a:r>
            <a:r>
              <a:rPr lang="tr-TR" sz="3200" dirty="0" err="1" smtClean="0"/>
              <a:t>and</a:t>
            </a:r>
            <a:r>
              <a:rPr lang="tr-TR" sz="3200" dirty="0" smtClean="0"/>
              <a:t> </a:t>
            </a:r>
            <a:r>
              <a:rPr lang="tr-TR" sz="3200" dirty="0" err="1" smtClean="0"/>
              <a:t>stupidity</a:t>
            </a:r>
            <a:r>
              <a:rPr lang="tr-TR" sz="3200" dirty="0" smtClean="0"/>
              <a:t> of </a:t>
            </a:r>
            <a:r>
              <a:rPr lang="tr-TR" sz="3200" dirty="0" err="1" smtClean="0"/>
              <a:t>Garngerfords</a:t>
            </a:r>
            <a:r>
              <a:rPr lang="tr-TR" sz="3200" dirty="0" smtClean="0"/>
              <a:t> </a:t>
            </a:r>
            <a:r>
              <a:rPr lang="tr-TR" sz="3200" dirty="0" err="1" smtClean="0"/>
              <a:t>and</a:t>
            </a:r>
            <a:r>
              <a:rPr lang="tr-TR" sz="3200" dirty="0" smtClean="0"/>
              <a:t> </a:t>
            </a:r>
            <a:r>
              <a:rPr lang="tr-TR" sz="3200" dirty="0" err="1" smtClean="0"/>
              <a:t>Shepherdsons</a:t>
            </a:r>
            <a:r>
              <a:rPr lang="tr-TR" sz="3200" dirty="0" smtClean="0"/>
              <a:t>:</a:t>
            </a:r>
          </a:p>
          <a:p>
            <a:endParaRPr lang="tr-TR" sz="3200" dirty="0" smtClean="0"/>
          </a:p>
          <a:p>
            <a:endParaRPr lang="tr-TR" sz="3200" dirty="0"/>
          </a:p>
          <a:p>
            <a:pPr marL="0" indent="0">
              <a:buNone/>
            </a:pPr>
            <a:r>
              <a:rPr lang="en-US" sz="2900" dirty="0" smtClean="0"/>
              <a:t>COL.  </a:t>
            </a:r>
            <a:r>
              <a:rPr lang="en-US" sz="2900" dirty="0" err="1" smtClean="0"/>
              <a:t>Grangerford</a:t>
            </a:r>
            <a:r>
              <a:rPr lang="en-US" sz="2900" dirty="0" smtClean="0"/>
              <a:t> was a gentleman, you see.  He was a gentleman all over; and so was his family.  He was well born, as the saying is, and that’s worth as much in a man as it is in a horse, so the Widow Douglas said, and nobody ever denied that she was of the first aristocracy in our town; and pap he always said it, too, though he </a:t>
            </a:r>
            <a:r>
              <a:rPr lang="en-US" sz="2900" dirty="0" err="1" smtClean="0"/>
              <a:t>warn’t</a:t>
            </a:r>
            <a:r>
              <a:rPr lang="en-US" sz="2900" dirty="0" smtClean="0"/>
              <a:t> no more quality than a </a:t>
            </a:r>
            <a:r>
              <a:rPr lang="en-US" sz="2900" dirty="0" err="1" smtClean="0"/>
              <a:t>mudcat</a:t>
            </a:r>
            <a:r>
              <a:rPr lang="en-US" sz="2900" dirty="0" smtClean="0"/>
              <a:t> himself.  Col.  </a:t>
            </a:r>
            <a:r>
              <a:rPr lang="en-US" sz="2900" dirty="0" err="1" smtClean="0"/>
              <a:t>Grangerford</a:t>
            </a:r>
            <a:r>
              <a:rPr lang="en-US" sz="2900" dirty="0" smtClean="0"/>
              <a:t> was very tall and very slim, and had a darkish-paly complexion, not a sign of red in it </a:t>
            </a:r>
            <a:r>
              <a:rPr lang="en-US" sz="2900" dirty="0" err="1" smtClean="0"/>
              <a:t>anywheres</a:t>
            </a:r>
            <a:r>
              <a:rPr lang="en-US" sz="2900" dirty="0" smtClean="0"/>
              <a:t>; he was clean shaved every morning all over his thin face, and he had the thinnest kind of lips, and the thinnest kind of nostrils, and a high nose, and heavy eyebrows, and the blackest kind of eyes, sunk so deep back that they seemed like they was looking out of caverns at you, as you may say.  His forehead was high, and his hair was black and straight and hung to his shoulders. His hands was long and thin, and every day of his life he put on a clean shirt and a full suit from head to foot made out of linen so white it hurt your eyes to look at it; and on Sundays he wore a blue tail-coat with brass buttons on it.  He carried a mahogany cane with a silver head to it.  There </a:t>
            </a:r>
            <a:r>
              <a:rPr lang="en-US" sz="2900" dirty="0" err="1" smtClean="0"/>
              <a:t>warn’t</a:t>
            </a:r>
            <a:r>
              <a:rPr lang="en-US" sz="2900" dirty="0" smtClean="0"/>
              <a:t> no </a:t>
            </a:r>
            <a:r>
              <a:rPr lang="en-US" sz="2900" dirty="0" err="1" smtClean="0"/>
              <a:t>frivolishness</a:t>
            </a:r>
            <a:r>
              <a:rPr lang="en-US" sz="2900" dirty="0" smtClean="0"/>
              <a:t> about him, not a bit, and he </a:t>
            </a:r>
            <a:r>
              <a:rPr lang="en-US" sz="2900" dirty="0" err="1" smtClean="0"/>
              <a:t>warn’t</a:t>
            </a:r>
            <a:r>
              <a:rPr lang="en-US" sz="2900" dirty="0" smtClean="0"/>
              <a:t> ever loud.  He was as kind as he could be—you could feel that, you know, and so you had confidence.  Sometimes he smiled, and it was good to see; but when he straightened himself up like a liberty-pole, and the lightning begun to flicker out from under his eyebrows, you wanted to climb a tree first, and find out what the matter was afterwards.  He didn’t ever have to tell anybody to mind their manners—everybody was always good-mannered where he was.  Everybody loved to have him around, too; he was sunshine most always—I mean he made it seem like good weather.  When he turned into a cloudbank it was awful dark for half a minute, and that was enough; there wouldn’t nothing go wrong again for a week. </a:t>
            </a:r>
            <a:endParaRPr lang="tr-TR" sz="2900" dirty="0"/>
          </a:p>
          <a:p>
            <a:endParaRPr lang="tr-TR" sz="3200" dirty="0" smtClean="0"/>
          </a:p>
          <a:p>
            <a:endParaRPr lang="tr-TR" sz="3200" dirty="0"/>
          </a:p>
          <a:p>
            <a:endParaRPr lang="tr-TR" sz="3200" dirty="0" smtClean="0"/>
          </a:p>
          <a:p>
            <a:endParaRPr lang="en-US" sz="3200" dirty="0" smtClean="0"/>
          </a:p>
        </p:txBody>
      </p:sp>
    </p:spTree>
    <p:extLst>
      <p:ext uri="{BB962C8B-B14F-4D97-AF65-F5344CB8AC3E}">
        <p14:creationId xmlns:p14="http://schemas.microsoft.com/office/powerpoint/2010/main" val="15454974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546</Words>
  <Application>Microsoft Office PowerPoint</Application>
  <PresentationFormat>Geniş ekran</PresentationFormat>
  <Paragraphs>67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19th Century Fiction II</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lpstr>The Adventures of Huckleberry Finn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19th Century Fiction II</dc:title>
  <dc:creator>Windows Kullanıcısı</dc:creator>
  <cp:lastModifiedBy>Windows Kullanıcısı</cp:lastModifiedBy>
  <cp:revision>14</cp:revision>
  <dcterms:created xsi:type="dcterms:W3CDTF">2020-03-02T12:34:48Z</dcterms:created>
  <dcterms:modified xsi:type="dcterms:W3CDTF">2020-03-02T14:48:57Z</dcterms:modified>
</cp:coreProperties>
</file>