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8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68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843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08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814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808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208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6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77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15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98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7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02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17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276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37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3C7B-FCA6-4A87-A10B-F700CD0380B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E0C3E-FEFA-4E59-9E31-78704B7AC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0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65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</a:p>
        </p:txBody>
      </p:sp>
      <p:sp>
        <p:nvSpPr>
          <p:cNvPr id="2355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3DB56402-DA0B-4AE3-86DE-4B8B45F9B540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23555" name="object 3"/>
          <p:cNvSpPr txBox="1">
            <a:spLocks noChangeArrowheads="1"/>
          </p:cNvSpPr>
          <p:nvPr/>
        </p:nvSpPr>
        <p:spPr bwMode="auto">
          <a:xfrm>
            <a:off x="2845654" y="2089096"/>
            <a:ext cx="6829185" cy="2643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Hayvan ırklarının uyum sağlayamadıkları ve  bunun doğal bir sonucu olarak yeterli üretim  veremedikleri bölgeler elverişsiz olarak  belirlenmektedir.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6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85155"/>
            <a:ext cx="5804807" cy="553250"/>
          </a:xfrm>
        </p:spPr>
        <p:txBody>
          <a:bodyPr/>
          <a:lstStyle/>
          <a:p>
            <a:pPr algn="r"/>
            <a:r>
              <a:rPr lang="tr-TR" dirty="0"/>
              <a:t>Hayvanlar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4513800"/>
          </a:xfrm>
        </p:spPr>
        <p:txBody>
          <a:bodyPr/>
          <a:lstStyle/>
          <a:p>
            <a:r>
              <a:rPr lang="tr-TR" sz="2904" dirty="0"/>
              <a:t>Hayvancılıkta belirli iklim bölgelerine adapte  olarak orada en elverişli koşullarda en fazla  verimi veren hayvan ırkları bulunmaktadır.</a:t>
            </a:r>
          </a:p>
          <a:p>
            <a:r>
              <a:rPr lang="tr-TR" sz="2904" dirty="0"/>
              <a:t> Hayvancılıktan beklenen verim olduğuna göre;  en elverişli iklim bölgeleri seçilirken verim  miktarının yanında kalite de göz önüne  alınmalıdır.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56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4578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FDE7CDFF-1D1D-4A19-8A8C-3B673585577D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24579" name="object 3"/>
          <p:cNvSpPr txBox="1">
            <a:spLocks noChangeArrowheads="1"/>
          </p:cNvSpPr>
          <p:nvPr/>
        </p:nvSpPr>
        <p:spPr bwMode="auto">
          <a:xfrm>
            <a:off x="2845654" y="2087657"/>
            <a:ext cx="7094284" cy="357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tabLst>
                <a:tab pos="321302" algn="l"/>
              </a:tabLst>
            </a:pPr>
            <a:r>
              <a:rPr lang="tr-TR" sz="1634" dirty="0">
                <a:solidFill>
                  <a:srgbClr val="9A0000"/>
                </a:solidFill>
                <a:latin typeface="Arial" charset="0"/>
                <a:cs typeface="Arial" charset="0"/>
              </a:rPr>
              <a:t> 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Özetle, hayvan yetiştiriciliğinde çeşitli hayvanlar  ve bunların ırkları için en uygun adaptasyon  gösterdikleri iklim koşullarını saptamak ve orada  yetiştiricilik yapmak sonrasında ise diğer ıslah  çalışmalarına geçmek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600508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560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2576459F-FB94-427E-A55B-5BE1BF1EE9A9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tr-TR"/>
              <a:t>/4</a:t>
            </a:r>
          </a:p>
        </p:txBody>
      </p:sp>
      <p:sp>
        <p:nvSpPr>
          <p:cNvPr id="25603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210986" cy="216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Örneğin Ankara yöresinde yetiştirilen tiftik  keçilerinden elde edilen tiftiğin dünyanın en  kaliteli tiftiği olduğu söylenebilir.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85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560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2576459F-FB94-427E-A55B-5BE1BF1EE9A9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tr-TR"/>
              <a:t>/4</a:t>
            </a:r>
          </a:p>
        </p:txBody>
      </p:sp>
      <p:sp>
        <p:nvSpPr>
          <p:cNvPr id="25603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210986" cy="309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Benzer şekilde ülkemizin farklı bölgelerinden elde  edilen balların, et ve süt ürünlerinin yüksek  kalitede olması, o yörelerde hakim olan hava  koşulları ve bu koşullara uyum göstermiş olan  bitki örtüsünden kaynaklanmaktadır.</a:t>
            </a:r>
          </a:p>
        </p:txBody>
      </p:sp>
    </p:spTree>
    <p:extLst>
      <p:ext uri="{BB962C8B-B14F-4D97-AF65-F5344CB8AC3E}">
        <p14:creationId xmlns:p14="http://schemas.microsoft.com/office/powerpoint/2010/main" val="402326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Teması</vt:lpstr>
      <vt:lpstr>Office Theme</vt:lpstr>
      <vt:lpstr>Hayvanlar</vt:lpstr>
      <vt:lpstr>Hayvanlar</vt:lpstr>
      <vt:lpstr>Hayvanlar</vt:lpstr>
      <vt:lpstr>Hayvanlar</vt:lpstr>
      <vt:lpstr>Hayvanlar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</dc:title>
  <dc:creator>ozge_soylemez</dc:creator>
  <cp:lastModifiedBy>ozge_soylemez</cp:lastModifiedBy>
  <cp:revision>1</cp:revision>
  <dcterms:created xsi:type="dcterms:W3CDTF">2018-04-30T11:10:10Z</dcterms:created>
  <dcterms:modified xsi:type="dcterms:W3CDTF">2018-04-30T11:10:27Z</dcterms:modified>
</cp:coreProperties>
</file>