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7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66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45" autoAdjust="0"/>
    <p:restoredTop sz="94660"/>
  </p:normalViewPr>
  <p:slideViewPr>
    <p:cSldViewPr snapToGrid="0">
      <p:cViewPr varScale="1">
        <p:scale>
          <a:sx n="46" d="100"/>
          <a:sy n="46" d="100"/>
        </p:scale>
        <p:origin x="66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71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60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270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579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08678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26.02.2020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2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26.02.2020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5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26.02.2020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2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71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9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21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90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68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96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17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5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3C1ED-4BAF-48E3-8A77-0F79AE13E1D3}" type="datetimeFigureOut">
              <a:rPr lang="tr-TR" smtClean="0"/>
              <a:t>26.02.2020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48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99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 ve Pazarlama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Planlaması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39831" y="1895949"/>
            <a:ext cx="8448260" cy="70649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 nedir?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7A4A8927-6CC6-4154-94EE-7D0FE51A6070}"/>
              </a:ext>
            </a:extLst>
          </p:cNvPr>
          <p:cNvSpPr txBox="1">
            <a:spLocks/>
          </p:cNvSpPr>
          <p:nvPr/>
        </p:nvSpPr>
        <p:spPr>
          <a:xfrm>
            <a:off x="4305300" y="3241963"/>
            <a:ext cx="7886700" cy="2166071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smtClean="0"/>
          </a:p>
          <a:p>
            <a:pPr marL="0" indent="0">
              <a:buFont typeface="Arial" panose="020B0604020202020204" pitchFamily="34" charset="0"/>
              <a:buNone/>
            </a:pPr>
            <a:endParaRPr lang="tr-TR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 Talebin Yönetimidir.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76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Çevresel faktörler…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1522811" y="2212975"/>
            <a:ext cx="9832360" cy="3273425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Çevresel faktörler, hiçbir zaman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değildir.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Çevresel faktörlerdeki değişikliğin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uzun vadeli ve radikal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 durumunda işlemenin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takınacağı tavır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derece önemlidir.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Çevrenin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sürekli ve titizlikle incelenmesi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açısından çok önemlidir.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Çevresel değişmelere karşı işletmeler gerekli düzenlemeleri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(mamul bileşiminde değişiklik, maliyetlerde indirim, fiyat rekabeti vb.)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anında yapmalıdırlar.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074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planlaması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1522811" y="1818120"/>
            <a:ext cx="9832360" cy="395922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dendiğinde aklımıza ilk gelen şey;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yarın ne yapmamız gerektiği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 bugünden karar vermektir.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planlama şu yararları sağlar;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Yönetimin,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geleceği sistemli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düşünmesine imkan sağlar,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İşletme faaliyetlerinin daha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iyi koordine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edilmesini sağlar,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standartlarının geliştirilmesini sağlar,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İşletmeyi yönlendiren amaç ve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politikaları daha belirgin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hale getirir,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 değişikliklere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hazırlıklı olmayı sağlar,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 Planlamaya katılan farklı konumlardaki yöneticilerin karşılıklı olarak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sorumluluklarına canlılık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kazandırır.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179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planlaması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12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1522811" y="2088284"/>
            <a:ext cx="9832360" cy="283700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planında nelere yer verilmelidir?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Ölçülebilir ve erişilebilir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hedefler,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Söz konusu hedeflere ulaştıracak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yöntemler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Yöntemleri uygulayacak kişilerin yetki ve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sorumlulukları,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Uygun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001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planlaması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13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7" name="İçerik Yer Tutucusu 3">
            <a:extLst>
              <a:ext uri="{FF2B5EF4-FFF2-40B4-BE49-F238E27FC236}">
                <a16:creationId xmlns:a16="http://schemas.microsoft.com/office/drawing/2014/main" id="{0DC826D2-0AB6-4879-8C2C-C0509EE6B2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8348" y="1246908"/>
            <a:ext cx="6657216" cy="464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26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71413" y="467038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14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018068" y="1408182"/>
            <a:ext cx="8270023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</a:p>
        </p:txBody>
      </p:sp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id="{841BE76F-8D30-4BBE-8A5C-0A1424934755}"/>
              </a:ext>
            </a:extLst>
          </p:cNvPr>
          <p:cNvSpPr txBox="1">
            <a:spLocks/>
          </p:cNvSpPr>
          <p:nvPr/>
        </p:nvSpPr>
        <p:spPr>
          <a:xfrm>
            <a:off x="1237136" y="1662988"/>
            <a:ext cx="10118035" cy="38417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Makro Pazarlama, 2. Baskı. Birol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Tenekecioğlu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N.Figen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Ersoy, Birlik Ofset, Eskişehir, 2000.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Blythe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(Türkçesi: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Yavuz Odabaşı),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Prentice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Bilim-Teknik Kitabevi, Eskişehir, 2001.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Türkiye Uygulamaları: Global Yönetimsel Yaklaşım, Ömer Baybars Tek, Beta, İstanbul, 1999.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B.Tenekecioğlu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F.Esoy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Birlik Ofset, Eskişehir, 2000.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 Philip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(Çeviri: Nejat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Muallimoğlu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Milenyum Baskısı, Beta Yayın Dağıtım A.Ş, İstanbul, 2000.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Pazarlama-İlkeler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Yönetim, Cemal Yükselen, Detay Yayıncılık Ankara, 2001.</a:t>
            </a:r>
          </a:p>
        </p:txBody>
      </p:sp>
    </p:spTree>
    <p:extLst>
      <p:ext uri="{BB962C8B-B14F-4D97-AF65-F5344CB8AC3E}">
        <p14:creationId xmlns:p14="http://schemas.microsoft.com/office/powerpoint/2010/main" val="374758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2B968E9F-6B31-4550-8B96-5AA03B28A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722" y="1217815"/>
            <a:ext cx="7886700" cy="4896803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N  1 K</a:t>
            </a:r>
          </a:p>
          <a:p>
            <a:pPr marL="0" indent="0" algn="ctr">
              <a:buNone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Zaman </a:t>
            </a:r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</a:t>
            </a:r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erede 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199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yöneticisine sorular…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73371" y="2041423"/>
            <a:ext cx="8448260" cy="2966996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mallar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alınıyor ?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Niçin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mallar satın alınıyor ?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malları satın alıyor ?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nasıl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satın alınıyor ?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kadar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satın alınıyor ?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Nereden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satın alınıyor 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04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 nedir?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73371" y="1958296"/>
            <a:ext cx="8448260" cy="29669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İşletmenin amaçları doğrultusunda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hedef pazarlarla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yararlı değişimler, sürdürülebilir ilişkiler gerçekleştirebilmek amacıyla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 faaliyetlerinin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Analizi,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Planlaması,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Uygulanması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Denetlenmesidir.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84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 nedir?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04110" y="1230931"/>
            <a:ext cx="9484807" cy="442172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Kotler’e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 Süreci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aşamadan oluşmaktadır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                      </a:t>
            </a: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2                           3               4                 5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Pazar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Pazarlama Bileşenleri (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rün,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iyat,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ağıtım ve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utundurma) </a:t>
            </a:r>
            <a:r>
              <a:rPr lang="tr-T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Artık Eskidi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AE741D0-DC26-4A11-BB0D-24D1F3F3AB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4085" y="2373527"/>
            <a:ext cx="8314006" cy="1068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67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önetimi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36618" y="1958296"/>
            <a:ext cx="8785013" cy="29669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Yönetimi;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bireysel ve örgütsel hedeflere ulaşmak için fikir, mal ve hizmetlerin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tini,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fiyatlandırma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sını,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tanıtım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ını ve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dağıtım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ını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planlama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yürütme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sürecidir.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P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roduct/Ürün, </a:t>
            </a:r>
            <a:r>
              <a:rPr lang="tr-TR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/Fiyat, </a:t>
            </a:r>
            <a:r>
              <a:rPr lang="tr-TR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/Yer, </a:t>
            </a:r>
            <a:r>
              <a:rPr lang="tr-TR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romotion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/Tutundurma)  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Artık geçmişte kaldı,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şimdi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C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zamanı…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00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önetimi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83327" y="1293277"/>
            <a:ext cx="8785013" cy="43178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Tüketici odaklı 4 C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Value | Tüketici Değeri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Tüketicinin bir sorununa </a:t>
            </a:r>
            <a:r>
              <a:rPr lang="tr-T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 katarak </a:t>
            </a: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çözüm sunmayı planlama sürecidir.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tr-TR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tr-T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Tüketici Maliyeti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Sunulan değerin/hizmetin </a:t>
            </a:r>
            <a:r>
              <a:rPr lang="tr-T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 için en uygun </a:t>
            </a: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olacak şekilde fiyatlandırılarak pazara sunulmasıdır.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tr-TR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Convenience</a:t>
            </a:r>
            <a:r>
              <a:rPr lang="tr-T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Tüketiciye Uygunluk (Kolaylık)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Tüketicinin satın almayı gerçekleştirebileceği </a:t>
            </a:r>
            <a:r>
              <a:rPr lang="tr-T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uygun koşulların </a:t>
            </a: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oluşturulmasıdır.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tr-TR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tr-T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Tüketici İletişimi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Tüketiciyle iletişime geçerken </a:t>
            </a:r>
            <a:r>
              <a:rPr lang="tr-T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doğru kanalların </a:t>
            </a: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seçilip mümkün olduğunca tüketici </a:t>
            </a:r>
            <a:r>
              <a:rPr lang="tr-TR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feedbacklerinin</a:t>
            </a: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alınabileceği şekilde iletişim sürecidir.</a:t>
            </a:r>
            <a:endParaRPr lang="tr-TR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97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 ve Çevre İlişkileri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87237" y="1750477"/>
            <a:ext cx="9164781" cy="431781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İşletmeler, çevrelerine daima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değişimler sağlayacak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ve hizmetleri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sunmak zorundadırlar. Ancak işletmelerin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 konumları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hiçbir zaman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değildir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Bazıları pazarın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lideri,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bazıları ise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küçük pazar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paylarına sahiptir.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PORTER bu konuda işletmelerin izleyeceği 3 stratejiden bahseder;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İşletme, üretim ve dağıtımda en düşük maliyete ulaşarak daha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 fiyat sunma avantajı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pazar payını artırabilir.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stratejinin başarısı,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işlevlerde verimliliğin yükseltilmesine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İşletme,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mamul bileşiminde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pazarlama programında büyük ölçüde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farklılaştırmaya giderek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 lideriyle rekabete girebilir.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stratejinin başarısı,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Ar-Ge, Kalite Kontrolü ve Pazarlamada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güçlü olmasına bağlıdır.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İşletme, tüm pazar yerine </a:t>
            </a: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pazarın birkaç bölümünde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çabalarını yoğunlaştırır. 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2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Strateji…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87237" y="1750477"/>
            <a:ext cx="9164781" cy="431781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Strateji,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pazarda elde edilecek başarıda etkili faktörlerden biridir. Bu faktörler işletmenin başarısını birlikte belirler. Bunlar;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7-S Faktörleri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 			(</a:t>
            </a:r>
            <a:r>
              <a:rPr 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trategy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yapısı 		(</a:t>
            </a:r>
            <a:r>
              <a:rPr 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tructure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Sistemler 			(</a:t>
            </a:r>
            <a:r>
              <a:rPr 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ystems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Personeldeki anlayış tarzı 	(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tyle)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Personel 			(</a:t>
            </a:r>
            <a:r>
              <a:rPr 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taffs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Yönetim araçları 		(</a:t>
            </a:r>
            <a:r>
              <a:rPr 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kills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Ortak değerler 			(</a:t>
            </a:r>
            <a:r>
              <a:rPr lang="tr-TR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hared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9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87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763</Words>
  <Application>Microsoft Office PowerPoint</Application>
  <PresentationFormat>Geniş ekran</PresentationFormat>
  <Paragraphs>127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h.t.</vt:lpstr>
      <vt:lpstr>Pazarlama Yönetimi ve Pazarlama Planlaması</vt:lpstr>
      <vt:lpstr>PowerPoint Sunusu</vt:lpstr>
      <vt:lpstr>Pazarlama yöneticisine sorular…</vt:lpstr>
      <vt:lpstr>Pazarlama yönetimi nedir?</vt:lpstr>
      <vt:lpstr>Pazarlama yönetimi nedir?</vt:lpstr>
      <vt:lpstr>Pazarlama Yönetimi</vt:lpstr>
      <vt:lpstr>Pazarlama Yönetimi</vt:lpstr>
      <vt:lpstr>Pazarlama Yönetimi ve Çevre İlişkileri</vt:lpstr>
      <vt:lpstr>Strateji…</vt:lpstr>
      <vt:lpstr>Çevresel faktörler…</vt:lpstr>
      <vt:lpstr>Pazarlama planlaması</vt:lpstr>
      <vt:lpstr>Pazarlama planlaması</vt:lpstr>
      <vt:lpstr>Pazarlama planlaması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Taşınmaz</dc:creator>
  <cp:lastModifiedBy>Windows Kullanıcısı</cp:lastModifiedBy>
  <cp:revision>12</cp:revision>
  <dcterms:created xsi:type="dcterms:W3CDTF">2020-02-26T08:47:32Z</dcterms:created>
  <dcterms:modified xsi:type="dcterms:W3CDTF">2020-02-26T17:20:42Z</dcterms:modified>
</cp:coreProperties>
</file>